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97" r:id="rId2"/>
    <p:sldId id="272" r:id="rId3"/>
    <p:sldId id="274" r:id="rId4"/>
    <p:sldId id="300" r:id="rId5"/>
    <p:sldId id="262" r:id="rId6"/>
    <p:sldId id="261" r:id="rId7"/>
    <p:sldId id="276" r:id="rId8"/>
    <p:sldId id="279" r:id="rId9"/>
    <p:sldId id="288" r:id="rId10"/>
    <p:sldId id="286" r:id="rId11"/>
    <p:sldId id="270" r:id="rId12"/>
    <p:sldId id="293" r:id="rId13"/>
    <p:sldId id="301" r:id="rId14"/>
    <p:sldId id="263" r:id="rId15"/>
    <p:sldId id="259" r:id="rId16"/>
    <p:sldId id="282" r:id="rId17"/>
    <p:sldId id="273" r:id="rId18"/>
    <p:sldId id="287" r:id="rId19"/>
    <p:sldId id="269" r:id="rId20"/>
    <p:sldId id="294" r:id="rId21"/>
    <p:sldId id="302" r:id="rId22"/>
    <p:sldId id="264" r:id="rId23"/>
    <p:sldId id="277" r:id="rId24"/>
    <p:sldId id="285" r:id="rId25"/>
    <p:sldId id="283" r:id="rId26"/>
    <p:sldId id="268" r:id="rId27"/>
    <p:sldId id="280" r:id="rId28"/>
    <p:sldId id="295" r:id="rId29"/>
    <p:sldId id="303" r:id="rId30"/>
    <p:sldId id="265" r:id="rId31"/>
    <p:sldId id="284" r:id="rId32"/>
    <p:sldId id="275" r:id="rId33"/>
    <p:sldId id="281" r:id="rId34"/>
    <p:sldId id="292" r:id="rId35"/>
    <p:sldId id="266" r:id="rId36"/>
    <p:sldId id="289" r:id="rId37"/>
    <p:sldId id="299" r:id="rId38"/>
    <p:sldId id="304" r:id="rId39"/>
  </p:sldIdLst>
  <p:sldSz cx="9144000" cy="5143500" type="screen16x9"/>
  <p:notesSz cx="6858000" cy="9144000"/>
  <p:embeddedFontLst>
    <p:embeddedFont>
      <p:font typeface="Gill Sans Ultra Bold" panose="020B0A02020104020203" pitchFamily="34" charset="0"/>
      <p:regular r:id="rId40"/>
    </p:embeddedFont>
    <p:embeddedFont>
      <p:font typeface="MS PGothic" panose="020B0600070205080204" pitchFamily="34" charset="-128"/>
      <p:regular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文鼎特粗宋简" panose="02010609010101010101"/>
      <p:regular r:id="rId46"/>
    </p:embeddedFont>
    <p:embeddedFont>
      <p:font typeface="微软雅黑" panose="020B0503020204020204" pitchFamily="34" charset="-122"/>
      <p:regular r:id="rId47"/>
      <p:bold r:id="rId4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985">
          <p15:clr>
            <a:srgbClr val="A4A3A4"/>
          </p15:clr>
        </p15:guide>
        <p15:guide id="3" orient="horz" pos="2754">
          <p15:clr>
            <a:srgbClr val="A4A3A4"/>
          </p15:clr>
        </p15:guide>
        <p15:guide id="4" orient="horz" pos="577">
          <p15:clr>
            <a:srgbClr val="A4A3A4"/>
          </p15:clr>
        </p15:guide>
        <p15:guide id="5" pos="5420">
          <p15:clr>
            <a:srgbClr val="A4A3A4"/>
          </p15:clr>
        </p15:guide>
        <p15:guide id="6" pos="340">
          <p15:clr>
            <a:srgbClr val="A4A3A4"/>
          </p15:clr>
        </p15:guide>
        <p15:guide id="7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CB9151"/>
    <a:srgbClr val="D8AD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203" d="100"/>
          <a:sy n="203" d="100"/>
        </p:scale>
        <p:origin x="426" y="144"/>
      </p:cViewPr>
      <p:guideLst>
        <p:guide orient="horz" pos="1620"/>
        <p:guide orient="horz" pos="985"/>
        <p:guide orient="horz" pos="2754"/>
        <p:guide orient="horz" pos="577"/>
        <p:guide pos="5420"/>
        <p:guide pos="3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6" d="100"/>
        <a:sy n="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DA21F-D06B-488A-AF20-DB71E1F58AB6}" type="datetimeFigureOut">
              <a:rPr lang="zh-CN" altLang="en-US" smtClean="0"/>
              <a:t>2017/12/10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A94E8-2B4E-4FE5-A721-E0169666F9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737934"/>
      </p:ext>
    </p:extLst>
  </p:cSld>
  <p:clrMapOvr>
    <a:masterClrMapping/>
  </p:clrMapOvr>
  <p:transition spd="slow" advClick="0" advTm="600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DA21F-D06B-488A-AF20-DB71E1F58AB6}" type="datetimeFigureOut">
              <a:rPr lang="zh-CN" altLang="en-US" smtClean="0"/>
              <a:t>2017/12/10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A94E8-2B4E-4FE5-A721-E0169666F9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237646"/>
      </p:ext>
    </p:extLst>
  </p:cSld>
  <p:clrMapOvr>
    <a:masterClrMapping/>
  </p:clrMapOvr>
  <p:transition spd="slow" advClick="0" advTm="600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DA21F-D06B-488A-AF20-DB71E1F58AB6}" type="datetimeFigureOut">
              <a:rPr lang="zh-CN" altLang="en-US" smtClean="0"/>
              <a:t>2017/12/10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A94E8-2B4E-4FE5-A721-E0169666F9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3920076"/>
      </p:ext>
    </p:extLst>
  </p:cSld>
  <p:clrMapOvr>
    <a:masterClrMapping/>
  </p:clrMapOvr>
  <p:transition spd="slow" advClick="0" advTm="6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DA21F-D06B-488A-AF20-DB71E1F58AB6}" type="datetimeFigureOut">
              <a:rPr lang="zh-CN" altLang="en-US" smtClean="0"/>
              <a:t>2017/12/10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A94E8-2B4E-4FE5-A721-E0169666F9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102053"/>
      </p:ext>
    </p:extLst>
  </p:cSld>
  <p:clrMapOvr>
    <a:masterClrMapping/>
  </p:clrMapOvr>
  <p:transition spd="slow" advClick="0" advTm="6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DA21F-D06B-488A-AF20-DB71E1F58AB6}" type="datetimeFigureOut">
              <a:rPr lang="zh-CN" altLang="en-US" smtClean="0"/>
              <a:t>2017/12/10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A94E8-2B4E-4FE5-A721-E0169666F9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0376938"/>
      </p:ext>
    </p:extLst>
  </p:cSld>
  <p:clrMapOvr>
    <a:masterClrMapping/>
  </p:clrMapOvr>
  <p:transition spd="slow" advClick="0" advTm="6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DA21F-D06B-488A-AF20-DB71E1F58AB6}" type="datetimeFigureOut">
              <a:rPr lang="zh-CN" altLang="en-US" smtClean="0"/>
              <a:t>2017/12/10 Sunday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A94E8-2B4E-4FE5-A721-E0169666F9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617813"/>
      </p:ext>
    </p:extLst>
  </p:cSld>
  <p:clrMapOvr>
    <a:masterClrMapping/>
  </p:clrMapOvr>
  <p:transition spd="slow" advClick="0" advTm="60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DA21F-D06B-488A-AF20-DB71E1F58AB6}" type="datetimeFigureOut">
              <a:rPr lang="zh-CN" altLang="en-US" smtClean="0"/>
              <a:t>2017/12/10 Sunday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A94E8-2B4E-4FE5-A721-E0169666F9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3085148"/>
      </p:ext>
    </p:extLst>
  </p:cSld>
  <p:clrMapOvr>
    <a:masterClrMapping/>
  </p:clrMapOvr>
  <p:transition spd="slow" advClick="0" advTm="60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DA21F-D06B-488A-AF20-DB71E1F58AB6}" type="datetimeFigureOut">
              <a:rPr lang="zh-CN" altLang="en-US" smtClean="0"/>
              <a:t>2017/12/10 Sunday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A94E8-2B4E-4FE5-A721-E0169666F9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708768"/>
      </p:ext>
    </p:extLst>
  </p:cSld>
  <p:clrMapOvr>
    <a:masterClrMapping/>
  </p:clrMapOvr>
  <p:transition spd="slow" advClick="0" advTm="6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DA21F-D06B-488A-AF20-DB71E1F58AB6}" type="datetimeFigureOut">
              <a:rPr lang="zh-CN" altLang="en-US" smtClean="0"/>
              <a:t>2017/12/10 Sunday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A94E8-2B4E-4FE5-A721-E0169666F9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398240"/>
      </p:ext>
    </p:extLst>
  </p:cSld>
  <p:clrMapOvr>
    <a:masterClrMapping/>
  </p:clrMapOvr>
  <p:transition spd="slow" advClick="0" advTm="60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DA21F-D06B-488A-AF20-DB71E1F58AB6}" type="datetimeFigureOut">
              <a:rPr lang="zh-CN" altLang="en-US" smtClean="0"/>
              <a:t>2017/12/10 Sunday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A94E8-2B4E-4FE5-A721-E0169666F9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4519875"/>
      </p:ext>
    </p:extLst>
  </p:cSld>
  <p:clrMapOvr>
    <a:masterClrMapping/>
  </p:clrMapOvr>
  <p:transition spd="slow" advClick="0" advTm="60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DA21F-D06B-488A-AF20-DB71E1F58AB6}" type="datetimeFigureOut">
              <a:rPr lang="zh-CN" altLang="en-US" smtClean="0"/>
              <a:t>2017/12/10 Sunday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A94E8-2B4E-4FE5-A721-E0169666F9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495440"/>
      </p:ext>
    </p:extLst>
  </p:cSld>
  <p:clrMapOvr>
    <a:masterClrMapping/>
  </p:clrMapOvr>
  <p:transition spd="slow" advClick="0" advTm="600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0000"/>
            <a:lum/>
          </a:blip>
          <a:srcRect/>
          <a:tile tx="0" ty="0" sx="60000" sy="60000" flip="none" algn="t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DA21F-D06B-488A-AF20-DB71E1F58AB6}" type="datetimeFigureOut">
              <a:rPr lang="zh-CN" altLang="en-US" smtClean="0"/>
              <a:t>2017/12/10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A94E8-2B4E-4FE5-A721-E0169666F9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146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600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apidesign.cn/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apidesign.cn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9144000" cy="408391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658382" y="2787774"/>
            <a:ext cx="5827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文鼎特粗宋简" panose="02010609010101010101" pitchFamily="49" charset="-122"/>
              </a:rPr>
              <a:t>适应新常态实现新突破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46684" y="3529340"/>
            <a:ext cx="46506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本模板通用于公司简介</a:t>
            </a:r>
            <a:r>
              <a:rPr lang="en-US" altLang="zh-CN" sz="1600" dirty="0">
                <a:solidFill>
                  <a:schemeClr val="bg1"/>
                </a:solidFill>
              </a:rPr>
              <a:t>/</a:t>
            </a:r>
            <a:r>
              <a:rPr lang="zh-CN" altLang="en-US" sz="1600" dirty="0">
                <a:solidFill>
                  <a:schemeClr val="bg1"/>
                </a:solidFill>
              </a:rPr>
              <a:t>工作汇报</a:t>
            </a:r>
            <a:r>
              <a:rPr lang="en-US" altLang="zh-CN" sz="1600" dirty="0">
                <a:solidFill>
                  <a:schemeClr val="bg1"/>
                </a:solidFill>
              </a:rPr>
              <a:t>/</a:t>
            </a:r>
            <a:r>
              <a:rPr lang="zh-CN" altLang="en-US" sz="1600" dirty="0">
                <a:solidFill>
                  <a:schemeClr val="bg1"/>
                </a:solidFill>
              </a:rPr>
              <a:t>项目报告等演示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3397069" y="660774"/>
            <a:ext cx="1584041" cy="1477118"/>
            <a:chOff x="3397069" y="660774"/>
            <a:chExt cx="1584041" cy="1477118"/>
          </a:xfrm>
        </p:grpSpPr>
        <p:sp>
          <p:nvSpPr>
            <p:cNvPr id="5" name="环形箭头 4"/>
            <p:cNvSpPr/>
            <p:nvPr/>
          </p:nvSpPr>
          <p:spPr>
            <a:xfrm rot="224325">
              <a:off x="3475314" y="660774"/>
              <a:ext cx="1505796" cy="780278"/>
            </a:xfrm>
            <a:custGeom>
              <a:avLst/>
              <a:gdLst/>
              <a:ahLst/>
              <a:cxnLst/>
              <a:rect l="l" t="t" r="r" b="b"/>
              <a:pathLst>
                <a:path w="1505796" h="780278">
                  <a:moveTo>
                    <a:pt x="750927" y="292"/>
                  </a:moveTo>
                  <a:cubicBezTo>
                    <a:pt x="1064391" y="9442"/>
                    <a:pt x="1344665" y="233182"/>
                    <a:pt x="1434117" y="564723"/>
                  </a:cubicBezTo>
                  <a:lnTo>
                    <a:pt x="1505796" y="564722"/>
                  </a:lnTo>
                  <a:lnTo>
                    <a:pt x="1386516" y="780278"/>
                  </a:lnTo>
                  <a:lnTo>
                    <a:pt x="1204226" y="564722"/>
                  </a:lnTo>
                  <a:lnTo>
                    <a:pt x="1275173" y="564722"/>
                  </a:lnTo>
                  <a:cubicBezTo>
                    <a:pt x="1176464" y="272293"/>
                    <a:pt x="894754" y="102314"/>
                    <a:pt x="613113" y="165246"/>
                  </a:cubicBezTo>
                  <a:cubicBezTo>
                    <a:pt x="365528" y="220569"/>
                    <a:pt x="182228" y="441920"/>
                    <a:pt x="156077" y="708763"/>
                  </a:cubicBezTo>
                  <a:lnTo>
                    <a:pt x="78172" y="616642"/>
                  </a:lnTo>
                  <a:lnTo>
                    <a:pt x="0" y="757911"/>
                  </a:lnTo>
                  <a:cubicBezTo>
                    <a:pt x="8359" y="384169"/>
                    <a:pt x="266564" y="69042"/>
                    <a:pt x="615013" y="9820"/>
                  </a:cubicBezTo>
                  <a:cubicBezTo>
                    <a:pt x="660689" y="2057"/>
                    <a:pt x="706147" y="-1015"/>
                    <a:pt x="750927" y="29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环形箭头 4"/>
            <p:cNvSpPr/>
            <p:nvPr/>
          </p:nvSpPr>
          <p:spPr>
            <a:xfrm rot="224325" flipH="1" flipV="1">
              <a:off x="3397069" y="1357614"/>
              <a:ext cx="1505796" cy="780278"/>
            </a:xfrm>
            <a:custGeom>
              <a:avLst/>
              <a:gdLst/>
              <a:ahLst/>
              <a:cxnLst/>
              <a:rect l="l" t="t" r="r" b="b"/>
              <a:pathLst>
                <a:path w="1505796" h="780278">
                  <a:moveTo>
                    <a:pt x="750927" y="292"/>
                  </a:moveTo>
                  <a:cubicBezTo>
                    <a:pt x="1064391" y="9442"/>
                    <a:pt x="1344665" y="233182"/>
                    <a:pt x="1434117" y="564723"/>
                  </a:cubicBezTo>
                  <a:lnTo>
                    <a:pt x="1505796" y="564722"/>
                  </a:lnTo>
                  <a:lnTo>
                    <a:pt x="1386516" y="780278"/>
                  </a:lnTo>
                  <a:lnTo>
                    <a:pt x="1204226" y="564722"/>
                  </a:lnTo>
                  <a:lnTo>
                    <a:pt x="1275173" y="564722"/>
                  </a:lnTo>
                  <a:cubicBezTo>
                    <a:pt x="1176464" y="272293"/>
                    <a:pt x="894754" y="102314"/>
                    <a:pt x="613113" y="165246"/>
                  </a:cubicBezTo>
                  <a:cubicBezTo>
                    <a:pt x="365528" y="220569"/>
                    <a:pt x="182228" y="441920"/>
                    <a:pt x="156077" y="708763"/>
                  </a:cubicBezTo>
                  <a:lnTo>
                    <a:pt x="78172" y="616642"/>
                  </a:lnTo>
                  <a:lnTo>
                    <a:pt x="0" y="757911"/>
                  </a:lnTo>
                  <a:cubicBezTo>
                    <a:pt x="8359" y="384169"/>
                    <a:pt x="266564" y="69042"/>
                    <a:pt x="615013" y="9820"/>
                  </a:cubicBezTo>
                  <a:cubicBezTo>
                    <a:pt x="660689" y="2057"/>
                    <a:pt x="706147" y="-1015"/>
                    <a:pt x="750927" y="29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54390">
            <a:off x="3647496" y="857741"/>
            <a:ext cx="1083186" cy="1083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组合 10"/>
          <p:cNvGrpSpPr/>
          <p:nvPr/>
        </p:nvGrpSpPr>
        <p:grpSpPr>
          <a:xfrm>
            <a:off x="2483768" y="4465444"/>
            <a:ext cx="4187830" cy="338554"/>
            <a:chOff x="2987824" y="4233475"/>
            <a:chExt cx="4187830" cy="338554"/>
          </a:xfrm>
        </p:grpSpPr>
        <p:sp>
          <p:nvSpPr>
            <p:cNvPr id="19" name="对角圆角矩形 18"/>
            <p:cNvSpPr/>
            <p:nvPr/>
          </p:nvSpPr>
          <p:spPr>
            <a:xfrm>
              <a:off x="3153765" y="4233475"/>
              <a:ext cx="230158" cy="289191"/>
            </a:xfrm>
            <a:prstGeom prst="round2DiagRect">
              <a:avLst>
                <a:gd name="adj1" fmla="val 25852"/>
                <a:gd name="adj2" fmla="val 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87824" y="4233475"/>
              <a:ext cx="2404952" cy="338554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上</a:t>
              </a:r>
              <a:r>
                <a:rPr lang="zh-CN" altLang="en-US" sz="1600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海广告有限公司</a:t>
              </a:r>
            </a:p>
          </p:txBody>
        </p:sp>
        <p:sp>
          <p:nvSpPr>
            <p:cNvPr id="20" name="对角圆角矩形 19"/>
            <p:cNvSpPr/>
            <p:nvPr/>
          </p:nvSpPr>
          <p:spPr>
            <a:xfrm>
              <a:off x="5475123" y="4233475"/>
              <a:ext cx="230158" cy="289191"/>
            </a:xfrm>
            <a:prstGeom prst="round2DiagRect">
              <a:avLst>
                <a:gd name="adj1" fmla="val 25852"/>
                <a:gd name="adj2" fmla="val 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419226" y="4233475"/>
              <a:ext cx="1756428" cy="338554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汇</a:t>
              </a:r>
              <a:r>
                <a:rPr lang="zh-CN" altLang="en-US" sz="1600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报人  陈华创意</a:t>
              </a:r>
            </a:p>
          </p:txBody>
        </p:sp>
      </p:grpSp>
      <p:pic>
        <p:nvPicPr>
          <p:cNvPr id="2" name="四季调 (古筝独奏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828600" y="5145552"/>
            <a:ext cx="609600" cy="609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024" t="18970" r="15024" b="32744"/>
          <a:stretch/>
        </p:blipFill>
        <p:spPr>
          <a:xfrm>
            <a:off x="2106054" y="410567"/>
            <a:ext cx="4931891" cy="197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27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14:vortex dir="r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2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0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1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2" presetClass="entr" presetSubtype="0" fill="hold" grpId="0" nodeType="withEffect">
                                  <p:stCondLst>
                                    <p:cond delay="1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6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173773" y="362870"/>
            <a:ext cx="417243" cy="5252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107504" y="290141"/>
            <a:ext cx="6479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19608" y="343977"/>
            <a:ext cx="2656247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这里添加标题内容</a:t>
            </a:r>
          </a:p>
        </p:txBody>
      </p:sp>
      <p:sp>
        <p:nvSpPr>
          <p:cNvPr id="47" name="矩形 46"/>
          <p:cNvSpPr/>
          <p:nvPr/>
        </p:nvSpPr>
        <p:spPr>
          <a:xfrm>
            <a:off x="539552" y="625486"/>
            <a:ext cx="2836097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ere to add the title content</a:t>
            </a:r>
            <a:endParaRPr lang="zh-CN" altLang="en-US" sz="16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8" name="Ellipse 256"/>
          <p:cNvGrpSpPr>
            <a:grpSpLocks/>
          </p:cNvGrpSpPr>
          <p:nvPr/>
        </p:nvGrpSpPr>
        <p:grpSpPr bwMode="auto">
          <a:xfrm>
            <a:off x="568869" y="5725922"/>
            <a:ext cx="4427537" cy="647824"/>
            <a:chOff x="4712208" y="4803648"/>
            <a:chExt cx="2822448" cy="621792"/>
          </a:xfrm>
        </p:grpSpPr>
        <p:pic>
          <p:nvPicPr>
            <p:cNvPr id="109" name="Ellipse 256"/>
            <p:cNvPicPr>
              <a:picLocks noChangeArrowheads="1"/>
            </p:cNvPicPr>
            <p:nvPr/>
          </p:nvPicPr>
          <p:blipFill>
            <a:blip r:embed="rId2">
              <a:lum brigh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2208" y="4803648"/>
              <a:ext cx="2822448" cy="621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0" name="Text Box 369"/>
            <p:cNvSpPr txBox="1">
              <a:spLocks noChangeArrowheads="1"/>
            </p:cNvSpPr>
            <p:nvPr/>
          </p:nvSpPr>
          <p:spPr bwMode="auto">
            <a:xfrm>
              <a:off x="5129610" y="4897422"/>
              <a:ext cx="1985245" cy="4340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noProof="1">
                <a:solidFill>
                  <a:srgbClr val="FFFFFF"/>
                </a:solidFill>
                <a:latin typeface="Calibri" pitchFamily="34" charset="0"/>
                <a:ea typeface="MS PGothic" pitchFamily="34" charset="-128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023828" y="1491630"/>
            <a:ext cx="3096344" cy="2843380"/>
            <a:chOff x="3131840" y="1491630"/>
            <a:chExt cx="3096344" cy="2843380"/>
          </a:xfrm>
        </p:grpSpPr>
        <p:sp>
          <p:nvSpPr>
            <p:cNvPr id="130" name="Ellipse 50"/>
            <p:cNvSpPr/>
            <p:nvPr/>
          </p:nvSpPr>
          <p:spPr>
            <a:xfrm>
              <a:off x="3131840" y="1491630"/>
              <a:ext cx="2843380" cy="284338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lt1"/>
                </a:solidFill>
              </a:endParaRPr>
            </a:p>
          </p:txBody>
        </p:sp>
        <p:sp>
          <p:nvSpPr>
            <p:cNvPr id="137" name="Freeform 78"/>
            <p:cNvSpPr>
              <a:spLocks noEditPoints="1"/>
            </p:cNvSpPr>
            <p:nvPr/>
          </p:nvSpPr>
          <p:spPr bwMode="auto">
            <a:xfrm>
              <a:off x="5108334" y="1499242"/>
              <a:ext cx="1119850" cy="1097298"/>
            </a:xfrm>
            <a:custGeom>
              <a:avLst/>
              <a:gdLst>
                <a:gd name="T0" fmla="*/ 176 w 300"/>
                <a:gd name="T1" fmla="*/ 17 h 291"/>
                <a:gd name="T2" fmla="*/ 228 w 300"/>
                <a:gd name="T3" fmla="*/ 36 h 291"/>
                <a:gd name="T4" fmla="*/ 266 w 300"/>
                <a:gd name="T5" fmla="*/ 76 h 291"/>
                <a:gd name="T6" fmla="*/ 276 w 300"/>
                <a:gd name="T7" fmla="*/ 93 h 291"/>
                <a:gd name="T8" fmla="*/ 284 w 300"/>
                <a:gd name="T9" fmla="*/ 131 h 291"/>
                <a:gd name="T10" fmla="*/ 283 w 300"/>
                <a:gd name="T11" fmla="*/ 167 h 291"/>
                <a:gd name="T12" fmla="*/ 270 w 300"/>
                <a:gd name="T13" fmla="*/ 201 h 291"/>
                <a:gd name="T14" fmla="*/ 249 w 300"/>
                <a:gd name="T15" fmla="*/ 232 h 291"/>
                <a:gd name="T16" fmla="*/ 219 w 300"/>
                <a:gd name="T17" fmla="*/ 253 h 291"/>
                <a:gd name="T18" fmla="*/ 199 w 300"/>
                <a:gd name="T19" fmla="*/ 262 h 291"/>
                <a:gd name="T20" fmla="*/ 166 w 300"/>
                <a:gd name="T21" fmla="*/ 273 h 291"/>
                <a:gd name="T22" fmla="*/ 135 w 300"/>
                <a:gd name="T23" fmla="*/ 277 h 291"/>
                <a:gd name="T24" fmla="*/ 79 w 300"/>
                <a:gd name="T25" fmla="*/ 268 h 291"/>
                <a:gd name="T26" fmla="*/ 44 w 300"/>
                <a:gd name="T27" fmla="*/ 253 h 291"/>
                <a:gd name="T28" fmla="*/ 46 w 300"/>
                <a:gd name="T29" fmla="*/ 246 h 291"/>
                <a:gd name="T30" fmla="*/ 69 w 300"/>
                <a:gd name="T31" fmla="*/ 233 h 291"/>
                <a:gd name="T32" fmla="*/ 52 w 300"/>
                <a:gd name="T33" fmla="*/ 213 h 291"/>
                <a:gd name="T34" fmla="*/ 40 w 300"/>
                <a:gd name="T35" fmla="*/ 190 h 291"/>
                <a:gd name="T36" fmla="*/ 32 w 300"/>
                <a:gd name="T37" fmla="*/ 154 h 291"/>
                <a:gd name="T38" fmla="*/ 33 w 300"/>
                <a:gd name="T39" fmla="*/ 116 h 291"/>
                <a:gd name="T40" fmla="*/ 46 w 300"/>
                <a:gd name="T41" fmla="*/ 82 h 291"/>
                <a:gd name="T42" fmla="*/ 67 w 300"/>
                <a:gd name="T43" fmla="*/ 53 h 291"/>
                <a:gd name="T44" fmla="*/ 97 w 300"/>
                <a:gd name="T45" fmla="*/ 30 h 291"/>
                <a:gd name="T46" fmla="*/ 122 w 300"/>
                <a:gd name="T47" fmla="*/ 21 h 291"/>
                <a:gd name="T48" fmla="*/ 158 w 300"/>
                <a:gd name="T49" fmla="*/ 16 h 291"/>
                <a:gd name="T50" fmla="*/ 158 w 300"/>
                <a:gd name="T51" fmla="*/ 0 h 291"/>
                <a:gd name="T52" fmla="*/ 145 w 300"/>
                <a:gd name="T53" fmla="*/ 1 h 291"/>
                <a:gd name="T54" fmla="*/ 103 w 300"/>
                <a:gd name="T55" fmla="*/ 11 h 291"/>
                <a:gd name="T56" fmla="*/ 78 w 300"/>
                <a:gd name="T57" fmla="*/ 24 h 291"/>
                <a:gd name="T58" fmla="*/ 48 w 300"/>
                <a:gd name="T59" fmla="*/ 52 h 291"/>
                <a:gd name="T60" fmla="*/ 27 w 300"/>
                <a:gd name="T61" fmla="*/ 87 h 291"/>
                <a:gd name="T62" fmla="*/ 17 w 300"/>
                <a:gd name="T63" fmla="*/ 127 h 291"/>
                <a:gd name="T64" fmla="*/ 18 w 300"/>
                <a:gd name="T65" fmla="*/ 169 h 291"/>
                <a:gd name="T66" fmla="*/ 27 w 300"/>
                <a:gd name="T67" fmla="*/ 196 h 291"/>
                <a:gd name="T68" fmla="*/ 46 w 300"/>
                <a:gd name="T69" fmla="*/ 229 h 291"/>
                <a:gd name="T70" fmla="*/ 28 w 300"/>
                <a:gd name="T71" fmla="*/ 262 h 291"/>
                <a:gd name="T72" fmla="*/ 48 w 300"/>
                <a:gd name="T73" fmla="*/ 272 h 291"/>
                <a:gd name="T74" fmla="*/ 94 w 300"/>
                <a:gd name="T75" fmla="*/ 286 h 291"/>
                <a:gd name="T76" fmla="*/ 135 w 300"/>
                <a:gd name="T77" fmla="*/ 291 h 291"/>
                <a:gd name="T78" fmla="*/ 188 w 300"/>
                <a:gd name="T79" fmla="*/ 283 h 291"/>
                <a:gd name="T80" fmla="*/ 213 w 300"/>
                <a:gd name="T81" fmla="*/ 273 h 291"/>
                <a:gd name="T82" fmla="*/ 238 w 300"/>
                <a:gd name="T83" fmla="*/ 260 h 291"/>
                <a:gd name="T84" fmla="*/ 268 w 300"/>
                <a:gd name="T85" fmla="*/ 232 h 291"/>
                <a:gd name="T86" fmla="*/ 289 w 300"/>
                <a:gd name="T87" fmla="*/ 196 h 291"/>
                <a:gd name="T88" fmla="*/ 299 w 300"/>
                <a:gd name="T89" fmla="*/ 156 h 291"/>
                <a:gd name="T90" fmla="*/ 297 w 300"/>
                <a:gd name="T91" fmla="*/ 115 h 291"/>
                <a:gd name="T92" fmla="*/ 289 w 300"/>
                <a:gd name="T93" fmla="*/ 87 h 291"/>
                <a:gd name="T94" fmla="*/ 274 w 300"/>
                <a:gd name="T95" fmla="*/ 59 h 291"/>
                <a:gd name="T96" fmla="*/ 253 w 300"/>
                <a:gd name="T97" fmla="*/ 36 h 291"/>
                <a:gd name="T98" fmla="*/ 228 w 300"/>
                <a:gd name="T99" fmla="*/ 18 h 291"/>
                <a:gd name="T100" fmla="*/ 199 w 300"/>
                <a:gd name="T101" fmla="*/ 6 h 291"/>
                <a:gd name="T102" fmla="*/ 169 w 300"/>
                <a:gd name="T103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00" h="291">
                  <a:moveTo>
                    <a:pt x="158" y="16"/>
                  </a:moveTo>
                  <a:lnTo>
                    <a:pt x="158" y="16"/>
                  </a:lnTo>
                  <a:lnTo>
                    <a:pt x="176" y="17"/>
                  </a:lnTo>
                  <a:lnTo>
                    <a:pt x="194" y="21"/>
                  </a:lnTo>
                  <a:lnTo>
                    <a:pt x="211" y="27"/>
                  </a:lnTo>
                  <a:lnTo>
                    <a:pt x="228" y="36"/>
                  </a:lnTo>
                  <a:lnTo>
                    <a:pt x="243" y="47"/>
                  </a:lnTo>
                  <a:lnTo>
                    <a:pt x="255" y="61"/>
                  </a:lnTo>
                  <a:lnTo>
                    <a:pt x="266" y="76"/>
                  </a:lnTo>
                  <a:lnTo>
                    <a:pt x="271" y="85"/>
                  </a:lnTo>
                  <a:lnTo>
                    <a:pt x="276" y="93"/>
                  </a:lnTo>
                  <a:lnTo>
                    <a:pt x="276" y="93"/>
                  </a:lnTo>
                  <a:lnTo>
                    <a:pt x="279" y="106"/>
                  </a:lnTo>
                  <a:lnTo>
                    <a:pt x="283" y="118"/>
                  </a:lnTo>
                  <a:lnTo>
                    <a:pt x="284" y="131"/>
                  </a:lnTo>
                  <a:lnTo>
                    <a:pt x="285" y="143"/>
                  </a:lnTo>
                  <a:lnTo>
                    <a:pt x="284" y="155"/>
                  </a:lnTo>
                  <a:lnTo>
                    <a:pt x="283" y="167"/>
                  </a:lnTo>
                  <a:lnTo>
                    <a:pt x="279" y="180"/>
                  </a:lnTo>
                  <a:lnTo>
                    <a:pt x="276" y="190"/>
                  </a:lnTo>
                  <a:lnTo>
                    <a:pt x="270" y="201"/>
                  </a:lnTo>
                  <a:lnTo>
                    <a:pt x="264" y="212"/>
                  </a:lnTo>
                  <a:lnTo>
                    <a:pt x="256" y="222"/>
                  </a:lnTo>
                  <a:lnTo>
                    <a:pt x="249" y="232"/>
                  </a:lnTo>
                  <a:lnTo>
                    <a:pt x="239" y="240"/>
                  </a:lnTo>
                  <a:lnTo>
                    <a:pt x="230" y="247"/>
                  </a:lnTo>
                  <a:lnTo>
                    <a:pt x="219" y="253"/>
                  </a:lnTo>
                  <a:lnTo>
                    <a:pt x="207" y="260"/>
                  </a:lnTo>
                  <a:lnTo>
                    <a:pt x="207" y="260"/>
                  </a:lnTo>
                  <a:lnTo>
                    <a:pt x="199" y="262"/>
                  </a:lnTo>
                  <a:lnTo>
                    <a:pt x="199" y="262"/>
                  </a:lnTo>
                  <a:lnTo>
                    <a:pt x="183" y="268"/>
                  </a:lnTo>
                  <a:lnTo>
                    <a:pt x="166" y="273"/>
                  </a:lnTo>
                  <a:lnTo>
                    <a:pt x="151" y="275"/>
                  </a:lnTo>
                  <a:lnTo>
                    <a:pt x="135" y="277"/>
                  </a:lnTo>
                  <a:lnTo>
                    <a:pt x="135" y="277"/>
                  </a:lnTo>
                  <a:lnTo>
                    <a:pt x="114" y="275"/>
                  </a:lnTo>
                  <a:lnTo>
                    <a:pt x="96" y="272"/>
                  </a:lnTo>
                  <a:lnTo>
                    <a:pt x="79" y="268"/>
                  </a:lnTo>
                  <a:lnTo>
                    <a:pt x="65" y="263"/>
                  </a:lnTo>
                  <a:lnTo>
                    <a:pt x="52" y="258"/>
                  </a:lnTo>
                  <a:lnTo>
                    <a:pt x="44" y="253"/>
                  </a:lnTo>
                  <a:lnTo>
                    <a:pt x="37" y="250"/>
                  </a:lnTo>
                  <a:lnTo>
                    <a:pt x="37" y="250"/>
                  </a:lnTo>
                  <a:lnTo>
                    <a:pt x="46" y="246"/>
                  </a:lnTo>
                  <a:lnTo>
                    <a:pt x="55" y="243"/>
                  </a:lnTo>
                  <a:lnTo>
                    <a:pt x="62" y="238"/>
                  </a:lnTo>
                  <a:lnTo>
                    <a:pt x="69" y="233"/>
                  </a:lnTo>
                  <a:lnTo>
                    <a:pt x="69" y="233"/>
                  </a:lnTo>
                  <a:lnTo>
                    <a:pt x="61" y="223"/>
                  </a:lnTo>
                  <a:lnTo>
                    <a:pt x="52" y="213"/>
                  </a:lnTo>
                  <a:lnTo>
                    <a:pt x="46" y="203"/>
                  </a:lnTo>
                  <a:lnTo>
                    <a:pt x="40" y="190"/>
                  </a:lnTo>
                  <a:lnTo>
                    <a:pt x="40" y="190"/>
                  </a:lnTo>
                  <a:lnTo>
                    <a:pt x="37" y="178"/>
                  </a:lnTo>
                  <a:lnTo>
                    <a:pt x="33" y="166"/>
                  </a:lnTo>
                  <a:lnTo>
                    <a:pt x="32" y="154"/>
                  </a:lnTo>
                  <a:lnTo>
                    <a:pt x="31" y="141"/>
                  </a:lnTo>
                  <a:lnTo>
                    <a:pt x="32" y="129"/>
                  </a:lnTo>
                  <a:lnTo>
                    <a:pt x="33" y="116"/>
                  </a:lnTo>
                  <a:lnTo>
                    <a:pt x="37" y="106"/>
                  </a:lnTo>
                  <a:lnTo>
                    <a:pt x="40" y="93"/>
                  </a:lnTo>
                  <a:lnTo>
                    <a:pt x="46" y="82"/>
                  </a:lnTo>
                  <a:lnTo>
                    <a:pt x="52" y="72"/>
                  </a:lnTo>
                  <a:lnTo>
                    <a:pt x="60" y="62"/>
                  </a:lnTo>
                  <a:lnTo>
                    <a:pt x="67" y="53"/>
                  </a:lnTo>
                  <a:lnTo>
                    <a:pt x="77" y="45"/>
                  </a:lnTo>
                  <a:lnTo>
                    <a:pt x="86" y="38"/>
                  </a:lnTo>
                  <a:lnTo>
                    <a:pt x="97" y="30"/>
                  </a:lnTo>
                  <a:lnTo>
                    <a:pt x="109" y="25"/>
                  </a:lnTo>
                  <a:lnTo>
                    <a:pt x="109" y="25"/>
                  </a:lnTo>
                  <a:lnTo>
                    <a:pt x="122" y="21"/>
                  </a:lnTo>
                  <a:lnTo>
                    <a:pt x="134" y="17"/>
                  </a:lnTo>
                  <a:lnTo>
                    <a:pt x="146" y="16"/>
                  </a:lnTo>
                  <a:lnTo>
                    <a:pt x="158" y="16"/>
                  </a:lnTo>
                  <a:close/>
                  <a:moveTo>
                    <a:pt x="158" y="0"/>
                  </a:moveTo>
                  <a:lnTo>
                    <a:pt x="158" y="16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45" y="1"/>
                  </a:lnTo>
                  <a:lnTo>
                    <a:pt x="130" y="2"/>
                  </a:lnTo>
                  <a:lnTo>
                    <a:pt x="117" y="6"/>
                  </a:lnTo>
                  <a:lnTo>
                    <a:pt x="103" y="11"/>
                  </a:lnTo>
                  <a:lnTo>
                    <a:pt x="103" y="11"/>
                  </a:lnTo>
                  <a:lnTo>
                    <a:pt x="90" y="17"/>
                  </a:lnTo>
                  <a:lnTo>
                    <a:pt x="78" y="24"/>
                  </a:lnTo>
                  <a:lnTo>
                    <a:pt x="67" y="33"/>
                  </a:lnTo>
                  <a:lnTo>
                    <a:pt x="57" y="42"/>
                  </a:lnTo>
                  <a:lnTo>
                    <a:pt x="48" y="52"/>
                  </a:lnTo>
                  <a:lnTo>
                    <a:pt x="39" y="64"/>
                  </a:lnTo>
                  <a:lnTo>
                    <a:pt x="33" y="75"/>
                  </a:lnTo>
                  <a:lnTo>
                    <a:pt x="27" y="87"/>
                  </a:lnTo>
                  <a:lnTo>
                    <a:pt x="22" y="101"/>
                  </a:lnTo>
                  <a:lnTo>
                    <a:pt x="18" y="114"/>
                  </a:lnTo>
                  <a:lnTo>
                    <a:pt x="17" y="127"/>
                  </a:lnTo>
                  <a:lnTo>
                    <a:pt x="16" y="141"/>
                  </a:lnTo>
                  <a:lnTo>
                    <a:pt x="16" y="155"/>
                  </a:lnTo>
                  <a:lnTo>
                    <a:pt x="18" y="169"/>
                  </a:lnTo>
                  <a:lnTo>
                    <a:pt x="22" y="183"/>
                  </a:lnTo>
                  <a:lnTo>
                    <a:pt x="27" y="196"/>
                  </a:lnTo>
                  <a:lnTo>
                    <a:pt x="27" y="196"/>
                  </a:lnTo>
                  <a:lnTo>
                    <a:pt x="35" y="213"/>
                  </a:lnTo>
                  <a:lnTo>
                    <a:pt x="46" y="229"/>
                  </a:lnTo>
                  <a:lnTo>
                    <a:pt x="46" y="229"/>
                  </a:lnTo>
                  <a:lnTo>
                    <a:pt x="32" y="235"/>
                  </a:lnTo>
                  <a:lnTo>
                    <a:pt x="0" y="245"/>
                  </a:lnTo>
                  <a:lnTo>
                    <a:pt x="28" y="262"/>
                  </a:lnTo>
                  <a:lnTo>
                    <a:pt x="28" y="262"/>
                  </a:lnTo>
                  <a:lnTo>
                    <a:pt x="38" y="267"/>
                  </a:lnTo>
                  <a:lnTo>
                    <a:pt x="48" y="272"/>
                  </a:lnTo>
                  <a:lnTo>
                    <a:pt x="60" y="277"/>
                  </a:lnTo>
                  <a:lnTo>
                    <a:pt x="76" y="283"/>
                  </a:lnTo>
                  <a:lnTo>
                    <a:pt x="94" y="286"/>
                  </a:lnTo>
                  <a:lnTo>
                    <a:pt x="113" y="290"/>
                  </a:lnTo>
                  <a:lnTo>
                    <a:pt x="135" y="291"/>
                  </a:lnTo>
                  <a:lnTo>
                    <a:pt x="135" y="291"/>
                  </a:lnTo>
                  <a:lnTo>
                    <a:pt x="153" y="290"/>
                  </a:lnTo>
                  <a:lnTo>
                    <a:pt x="171" y="287"/>
                  </a:lnTo>
                  <a:lnTo>
                    <a:pt x="188" y="283"/>
                  </a:lnTo>
                  <a:lnTo>
                    <a:pt x="205" y="277"/>
                  </a:lnTo>
                  <a:lnTo>
                    <a:pt x="205" y="277"/>
                  </a:lnTo>
                  <a:lnTo>
                    <a:pt x="213" y="273"/>
                  </a:lnTo>
                  <a:lnTo>
                    <a:pt x="213" y="273"/>
                  </a:lnTo>
                  <a:lnTo>
                    <a:pt x="226" y="267"/>
                  </a:lnTo>
                  <a:lnTo>
                    <a:pt x="238" y="260"/>
                  </a:lnTo>
                  <a:lnTo>
                    <a:pt x="249" y="251"/>
                  </a:lnTo>
                  <a:lnTo>
                    <a:pt x="259" y="241"/>
                  </a:lnTo>
                  <a:lnTo>
                    <a:pt x="268" y="232"/>
                  </a:lnTo>
                  <a:lnTo>
                    <a:pt x="277" y="221"/>
                  </a:lnTo>
                  <a:lnTo>
                    <a:pt x="283" y="209"/>
                  </a:lnTo>
                  <a:lnTo>
                    <a:pt x="289" y="196"/>
                  </a:lnTo>
                  <a:lnTo>
                    <a:pt x="294" y="183"/>
                  </a:lnTo>
                  <a:lnTo>
                    <a:pt x="297" y="170"/>
                  </a:lnTo>
                  <a:lnTo>
                    <a:pt x="299" y="156"/>
                  </a:lnTo>
                  <a:lnTo>
                    <a:pt x="300" y="143"/>
                  </a:lnTo>
                  <a:lnTo>
                    <a:pt x="300" y="130"/>
                  </a:lnTo>
                  <a:lnTo>
                    <a:pt x="297" y="115"/>
                  </a:lnTo>
                  <a:lnTo>
                    <a:pt x="294" y="102"/>
                  </a:lnTo>
                  <a:lnTo>
                    <a:pt x="289" y="87"/>
                  </a:lnTo>
                  <a:lnTo>
                    <a:pt x="289" y="87"/>
                  </a:lnTo>
                  <a:lnTo>
                    <a:pt x="284" y="78"/>
                  </a:lnTo>
                  <a:lnTo>
                    <a:pt x="279" y="69"/>
                  </a:lnTo>
                  <a:lnTo>
                    <a:pt x="274" y="59"/>
                  </a:lnTo>
                  <a:lnTo>
                    <a:pt x="267" y="52"/>
                  </a:lnTo>
                  <a:lnTo>
                    <a:pt x="261" y="44"/>
                  </a:lnTo>
                  <a:lnTo>
                    <a:pt x="253" y="36"/>
                  </a:lnTo>
                  <a:lnTo>
                    <a:pt x="245" y="30"/>
                  </a:lnTo>
                  <a:lnTo>
                    <a:pt x="237" y="24"/>
                  </a:lnTo>
                  <a:lnTo>
                    <a:pt x="228" y="18"/>
                  </a:lnTo>
                  <a:lnTo>
                    <a:pt x="219" y="13"/>
                  </a:lnTo>
                  <a:lnTo>
                    <a:pt x="209" y="10"/>
                  </a:lnTo>
                  <a:lnTo>
                    <a:pt x="199" y="6"/>
                  </a:lnTo>
                  <a:lnTo>
                    <a:pt x="190" y="4"/>
                  </a:lnTo>
                  <a:lnTo>
                    <a:pt x="180" y="1"/>
                  </a:lnTo>
                  <a:lnTo>
                    <a:pt x="169" y="0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48" name="Freeform 80"/>
            <p:cNvSpPr>
              <a:spLocks/>
            </p:cNvSpPr>
            <p:nvPr/>
          </p:nvSpPr>
          <p:spPr bwMode="auto">
            <a:xfrm>
              <a:off x="5108334" y="1499242"/>
              <a:ext cx="1119850" cy="1097298"/>
            </a:xfrm>
            <a:custGeom>
              <a:avLst/>
              <a:gdLst>
                <a:gd name="T0" fmla="*/ 158 w 300"/>
                <a:gd name="T1" fmla="*/ 16 h 291"/>
                <a:gd name="T2" fmla="*/ 158 w 300"/>
                <a:gd name="T3" fmla="*/ 0 h 291"/>
                <a:gd name="T4" fmla="*/ 145 w 300"/>
                <a:gd name="T5" fmla="*/ 1 h 291"/>
                <a:gd name="T6" fmla="*/ 117 w 300"/>
                <a:gd name="T7" fmla="*/ 6 h 291"/>
                <a:gd name="T8" fmla="*/ 103 w 300"/>
                <a:gd name="T9" fmla="*/ 11 h 291"/>
                <a:gd name="T10" fmla="*/ 78 w 300"/>
                <a:gd name="T11" fmla="*/ 24 h 291"/>
                <a:gd name="T12" fmla="*/ 57 w 300"/>
                <a:gd name="T13" fmla="*/ 42 h 291"/>
                <a:gd name="T14" fmla="*/ 39 w 300"/>
                <a:gd name="T15" fmla="*/ 64 h 291"/>
                <a:gd name="T16" fmla="*/ 27 w 300"/>
                <a:gd name="T17" fmla="*/ 87 h 291"/>
                <a:gd name="T18" fmla="*/ 18 w 300"/>
                <a:gd name="T19" fmla="*/ 114 h 291"/>
                <a:gd name="T20" fmla="*/ 16 w 300"/>
                <a:gd name="T21" fmla="*/ 141 h 291"/>
                <a:gd name="T22" fmla="*/ 18 w 300"/>
                <a:gd name="T23" fmla="*/ 169 h 291"/>
                <a:gd name="T24" fmla="*/ 27 w 300"/>
                <a:gd name="T25" fmla="*/ 196 h 291"/>
                <a:gd name="T26" fmla="*/ 35 w 300"/>
                <a:gd name="T27" fmla="*/ 213 h 291"/>
                <a:gd name="T28" fmla="*/ 46 w 300"/>
                <a:gd name="T29" fmla="*/ 229 h 291"/>
                <a:gd name="T30" fmla="*/ 0 w 300"/>
                <a:gd name="T31" fmla="*/ 245 h 291"/>
                <a:gd name="T32" fmla="*/ 28 w 300"/>
                <a:gd name="T33" fmla="*/ 262 h 291"/>
                <a:gd name="T34" fmla="*/ 48 w 300"/>
                <a:gd name="T35" fmla="*/ 272 h 291"/>
                <a:gd name="T36" fmla="*/ 76 w 300"/>
                <a:gd name="T37" fmla="*/ 283 h 291"/>
                <a:gd name="T38" fmla="*/ 113 w 300"/>
                <a:gd name="T39" fmla="*/ 290 h 291"/>
                <a:gd name="T40" fmla="*/ 135 w 300"/>
                <a:gd name="T41" fmla="*/ 291 h 291"/>
                <a:gd name="T42" fmla="*/ 171 w 300"/>
                <a:gd name="T43" fmla="*/ 287 h 291"/>
                <a:gd name="T44" fmla="*/ 205 w 300"/>
                <a:gd name="T45" fmla="*/ 277 h 291"/>
                <a:gd name="T46" fmla="*/ 213 w 300"/>
                <a:gd name="T47" fmla="*/ 273 h 291"/>
                <a:gd name="T48" fmla="*/ 226 w 300"/>
                <a:gd name="T49" fmla="*/ 267 h 291"/>
                <a:gd name="T50" fmla="*/ 249 w 300"/>
                <a:gd name="T51" fmla="*/ 251 h 291"/>
                <a:gd name="T52" fmla="*/ 268 w 300"/>
                <a:gd name="T53" fmla="*/ 232 h 291"/>
                <a:gd name="T54" fmla="*/ 283 w 300"/>
                <a:gd name="T55" fmla="*/ 209 h 291"/>
                <a:gd name="T56" fmla="*/ 294 w 300"/>
                <a:gd name="T57" fmla="*/ 183 h 291"/>
                <a:gd name="T58" fmla="*/ 299 w 300"/>
                <a:gd name="T59" fmla="*/ 156 h 291"/>
                <a:gd name="T60" fmla="*/ 300 w 300"/>
                <a:gd name="T61" fmla="*/ 130 h 291"/>
                <a:gd name="T62" fmla="*/ 294 w 300"/>
                <a:gd name="T63" fmla="*/ 102 h 291"/>
                <a:gd name="T64" fmla="*/ 289 w 300"/>
                <a:gd name="T65" fmla="*/ 87 h 291"/>
                <a:gd name="T66" fmla="*/ 279 w 300"/>
                <a:gd name="T67" fmla="*/ 69 h 291"/>
                <a:gd name="T68" fmla="*/ 267 w 300"/>
                <a:gd name="T69" fmla="*/ 52 h 291"/>
                <a:gd name="T70" fmla="*/ 253 w 300"/>
                <a:gd name="T71" fmla="*/ 36 h 291"/>
                <a:gd name="T72" fmla="*/ 237 w 300"/>
                <a:gd name="T73" fmla="*/ 24 h 291"/>
                <a:gd name="T74" fmla="*/ 219 w 300"/>
                <a:gd name="T75" fmla="*/ 13 h 291"/>
                <a:gd name="T76" fmla="*/ 199 w 300"/>
                <a:gd name="T77" fmla="*/ 6 h 291"/>
                <a:gd name="T78" fmla="*/ 180 w 300"/>
                <a:gd name="T79" fmla="*/ 1 h 291"/>
                <a:gd name="T80" fmla="*/ 158 w 300"/>
                <a:gd name="T81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00" h="291">
                  <a:moveTo>
                    <a:pt x="158" y="0"/>
                  </a:moveTo>
                  <a:lnTo>
                    <a:pt x="158" y="16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45" y="1"/>
                  </a:lnTo>
                  <a:lnTo>
                    <a:pt x="130" y="2"/>
                  </a:lnTo>
                  <a:lnTo>
                    <a:pt x="117" y="6"/>
                  </a:lnTo>
                  <a:lnTo>
                    <a:pt x="103" y="11"/>
                  </a:lnTo>
                  <a:lnTo>
                    <a:pt x="103" y="11"/>
                  </a:lnTo>
                  <a:lnTo>
                    <a:pt x="90" y="17"/>
                  </a:lnTo>
                  <a:lnTo>
                    <a:pt x="78" y="24"/>
                  </a:lnTo>
                  <a:lnTo>
                    <a:pt x="67" y="33"/>
                  </a:lnTo>
                  <a:lnTo>
                    <a:pt x="57" y="42"/>
                  </a:lnTo>
                  <a:lnTo>
                    <a:pt x="48" y="52"/>
                  </a:lnTo>
                  <a:lnTo>
                    <a:pt x="39" y="64"/>
                  </a:lnTo>
                  <a:lnTo>
                    <a:pt x="33" y="75"/>
                  </a:lnTo>
                  <a:lnTo>
                    <a:pt x="27" y="87"/>
                  </a:lnTo>
                  <a:lnTo>
                    <a:pt x="22" y="101"/>
                  </a:lnTo>
                  <a:lnTo>
                    <a:pt x="18" y="114"/>
                  </a:lnTo>
                  <a:lnTo>
                    <a:pt x="17" y="127"/>
                  </a:lnTo>
                  <a:lnTo>
                    <a:pt x="16" y="141"/>
                  </a:lnTo>
                  <a:lnTo>
                    <a:pt x="16" y="155"/>
                  </a:lnTo>
                  <a:lnTo>
                    <a:pt x="18" y="169"/>
                  </a:lnTo>
                  <a:lnTo>
                    <a:pt x="22" y="183"/>
                  </a:lnTo>
                  <a:lnTo>
                    <a:pt x="27" y="196"/>
                  </a:lnTo>
                  <a:lnTo>
                    <a:pt x="27" y="196"/>
                  </a:lnTo>
                  <a:lnTo>
                    <a:pt x="35" y="213"/>
                  </a:lnTo>
                  <a:lnTo>
                    <a:pt x="46" y="229"/>
                  </a:lnTo>
                  <a:lnTo>
                    <a:pt x="46" y="229"/>
                  </a:lnTo>
                  <a:lnTo>
                    <a:pt x="32" y="235"/>
                  </a:lnTo>
                  <a:lnTo>
                    <a:pt x="0" y="245"/>
                  </a:lnTo>
                  <a:lnTo>
                    <a:pt x="28" y="262"/>
                  </a:lnTo>
                  <a:lnTo>
                    <a:pt x="28" y="262"/>
                  </a:lnTo>
                  <a:lnTo>
                    <a:pt x="38" y="267"/>
                  </a:lnTo>
                  <a:lnTo>
                    <a:pt x="48" y="272"/>
                  </a:lnTo>
                  <a:lnTo>
                    <a:pt x="60" y="277"/>
                  </a:lnTo>
                  <a:lnTo>
                    <a:pt x="76" y="283"/>
                  </a:lnTo>
                  <a:lnTo>
                    <a:pt x="94" y="286"/>
                  </a:lnTo>
                  <a:lnTo>
                    <a:pt x="113" y="290"/>
                  </a:lnTo>
                  <a:lnTo>
                    <a:pt x="135" y="291"/>
                  </a:lnTo>
                  <a:lnTo>
                    <a:pt x="135" y="291"/>
                  </a:lnTo>
                  <a:lnTo>
                    <a:pt x="153" y="290"/>
                  </a:lnTo>
                  <a:lnTo>
                    <a:pt x="171" y="287"/>
                  </a:lnTo>
                  <a:lnTo>
                    <a:pt x="188" y="283"/>
                  </a:lnTo>
                  <a:lnTo>
                    <a:pt x="205" y="277"/>
                  </a:lnTo>
                  <a:lnTo>
                    <a:pt x="205" y="277"/>
                  </a:lnTo>
                  <a:lnTo>
                    <a:pt x="213" y="273"/>
                  </a:lnTo>
                  <a:lnTo>
                    <a:pt x="213" y="273"/>
                  </a:lnTo>
                  <a:lnTo>
                    <a:pt x="226" y="267"/>
                  </a:lnTo>
                  <a:lnTo>
                    <a:pt x="238" y="260"/>
                  </a:lnTo>
                  <a:lnTo>
                    <a:pt x="249" y="251"/>
                  </a:lnTo>
                  <a:lnTo>
                    <a:pt x="259" y="241"/>
                  </a:lnTo>
                  <a:lnTo>
                    <a:pt x="268" y="232"/>
                  </a:lnTo>
                  <a:lnTo>
                    <a:pt x="277" y="221"/>
                  </a:lnTo>
                  <a:lnTo>
                    <a:pt x="283" y="209"/>
                  </a:lnTo>
                  <a:lnTo>
                    <a:pt x="289" y="196"/>
                  </a:lnTo>
                  <a:lnTo>
                    <a:pt x="294" y="183"/>
                  </a:lnTo>
                  <a:lnTo>
                    <a:pt x="297" y="170"/>
                  </a:lnTo>
                  <a:lnTo>
                    <a:pt x="299" y="156"/>
                  </a:lnTo>
                  <a:lnTo>
                    <a:pt x="300" y="143"/>
                  </a:lnTo>
                  <a:lnTo>
                    <a:pt x="300" y="130"/>
                  </a:lnTo>
                  <a:lnTo>
                    <a:pt x="297" y="115"/>
                  </a:lnTo>
                  <a:lnTo>
                    <a:pt x="294" y="102"/>
                  </a:lnTo>
                  <a:lnTo>
                    <a:pt x="289" y="87"/>
                  </a:lnTo>
                  <a:lnTo>
                    <a:pt x="289" y="87"/>
                  </a:lnTo>
                  <a:lnTo>
                    <a:pt x="284" y="78"/>
                  </a:lnTo>
                  <a:lnTo>
                    <a:pt x="279" y="69"/>
                  </a:lnTo>
                  <a:lnTo>
                    <a:pt x="274" y="59"/>
                  </a:lnTo>
                  <a:lnTo>
                    <a:pt x="267" y="52"/>
                  </a:lnTo>
                  <a:lnTo>
                    <a:pt x="261" y="44"/>
                  </a:lnTo>
                  <a:lnTo>
                    <a:pt x="253" y="36"/>
                  </a:lnTo>
                  <a:lnTo>
                    <a:pt x="245" y="30"/>
                  </a:lnTo>
                  <a:lnTo>
                    <a:pt x="237" y="24"/>
                  </a:lnTo>
                  <a:lnTo>
                    <a:pt x="228" y="18"/>
                  </a:lnTo>
                  <a:lnTo>
                    <a:pt x="219" y="13"/>
                  </a:lnTo>
                  <a:lnTo>
                    <a:pt x="209" y="10"/>
                  </a:lnTo>
                  <a:lnTo>
                    <a:pt x="199" y="6"/>
                  </a:lnTo>
                  <a:lnTo>
                    <a:pt x="190" y="4"/>
                  </a:lnTo>
                  <a:lnTo>
                    <a:pt x="180" y="1"/>
                  </a:lnTo>
                  <a:lnTo>
                    <a:pt x="169" y="0"/>
                  </a:lnTo>
                  <a:lnTo>
                    <a:pt x="158" y="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47" name="Freeform 79"/>
            <p:cNvSpPr>
              <a:spLocks/>
            </p:cNvSpPr>
            <p:nvPr/>
          </p:nvSpPr>
          <p:spPr bwMode="auto">
            <a:xfrm>
              <a:off x="5216865" y="1565907"/>
              <a:ext cx="954502" cy="977044"/>
            </a:xfrm>
            <a:custGeom>
              <a:avLst/>
              <a:gdLst>
                <a:gd name="T0" fmla="*/ 127 w 254"/>
                <a:gd name="T1" fmla="*/ 0 h 261"/>
                <a:gd name="T2" fmla="*/ 163 w 254"/>
                <a:gd name="T3" fmla="*/ 5 h 261"/>
                <a:gd name="T4" fmla="*/ 197 w 254"/>
                <a:gd name="T5" fmla="*/ 20 h 261"/>
                <a:gd name="T6" fmla="*/ 224 w 254"/>
                <a:gd name="T7" fmla="*/ 45 h 261"/>
                <a:gd name="T8" fmla="*/ 240 w 254"/>
                <a:gd name="T9" fmla="*/ 69 h 261"/>
                <a:gd name="T10" fmla="*/ 245 w 254"/>
                <a:gd name="T11" fmla="*/ 77 h 261"/>
                <a:gd name="T12" fmla="*/ 252 w 254"/>
                <a:gd name="T13" fmla="*/ 102 h 261"/>
                <a:gd name="T14" fmla="*/ 254 w 254"/>
                <a:gd name="T15" fmla="*/ 127 h 261"/>
                <a:gd name="T16" fmla="*/ 252 w 254"/>
                <a:gd name="T17" fmla="*/ 151 h 261"/>
                <a:gd name="T18" fmla="*/ 245 w 254"/>
                <a:gd name="T19" fmla="*/ 174 h 261"/>
                <a:gd name="T20" fmla="*/ 233 w 254"/>
                <a:gd name="T21" fmla="*/ 196 h 261"/>
                <a:gd name="T22" fmla="*/ 218 w 254"/>
                <a:gd name="T23" fmla="*/ 216 h 261"/>
                <a:gd name="T24" fmla="*/ 199 w 254"/>
                <a:gd name="T25" fmla="*/ 231 h 261"/>
                <a:gd name="T26" fmla="*/ 176 w 254"/>
                <a:gd name="T27" fmla="*/ 244 h 261"/>
                <a:gd name="T28" fmla="*/ 168 w 254"/>
                <a:gd name="T29" fmla="*/ 246 h 261"/>
                <a:gd name="T30" fmla="*/ 152 w 254"/>
                <a:gd name="T31" fmla="*/ 252 h 261"/>
                <a:gd name="T32" fmla="*/ 120 w 254"/>
                <a:gd name="T33" fmla="*/ 259 h 261"/>
                <a:gd name="T34" fmla="*/ 104 w 254"/>
                <a:gd name="T35" fmla="*/ 261 h 261"/>
                <a:gd name="T36" fmla="*/ 65 w 254"/>
                <a:gd name="T37" fmla="*/ 256 h 261"/>
                <a:gd name="T38" fmla="*/ 34 w 254"/>
                <a:gd name="T39" fmla="*/ 247 h 261"/>
                <a:gd name="T40" fmla="*/ 13 w 254"/>
                <a:gd name="T41" fmla="*/ 237 h 261"/>
                <a:gd name="T42" fmla="*/ 6 w 254"/>
                <a:gd name="T43" fmla="*/ 234 h 261"/>
                <a:gd name="T44" fmla="*/ 24 w 254"/>
                <a:gd name="T45" fmla="*/ 227 h 261"/>
                <a:gd name="T46" fmla="*/ 38 w 254"/>
                <a:gd name="T47" fmla="*/ 217 h 261"/>
                <a:gd name="T48" fmla="*/ 30 w 254"/>
                <a:gd name="T49" fmla="*/ 207 h 261"/>
                <a:gd name="T50" fmla="*/ 15 w 254"/>
                <a:gd name="T51" fmla="*/ 187 h 261"/>
                <a:gd name="T52" fmla="*/ 9 w 254"/>
                <a:gd name="T53" fmla="*/ 174 h 261"/>
                <a:gd name="T54" fmla="*/ 2 w 254"/>
                <a:gd name="T55" fmla="*/ 150 h 261"/>
                <a:gd name="T56" fmla="*/ 0 w 254"/>
                <a:gd name="T57" fmla="*/ 125 h 261"/>
                <a:gd name="T58" fmla="*/ 2 w 254"/>
                <a:gd name="T59" fmla="*/ 100 h 261"/>
                <a:gd name="T60" fmla="*/ 9 w 254"/>
                <a:gd name="T61" fmla="*/ 77 h 261"/>
                <a:gd name="T62" fmla="*/ 21 w 254"/>
                <a:gd name="T63" fmla="*/ 56 h 261"/>
                <a:gd name="T64" fmla="*/ 36 w 254"/>
                <a:gd name="T65" fmla="*/ 37 h 261"/>
                <a:gd name="T66" fmla="*/ 55 w 254"/>
                <a:gd name="T67" fmla="*/ 22 h 261"/>
                <a:gd name="T68" fmla="*/ 78 w 254"/>
                <a:gd name="T69" fmla="*/ 9 h 261"/>
                <a:gd name="T70" fmla="*/ 91 w 254"/>
                <a:gd name="T71" fmla="*/ 5 h 261"/>
                <a:gd name="T72" fmla="*/ 115 w 254"/>
                <a:gd name="T73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54" h="261">
                  <a:moveTo>
                    <a:pt x="127" y="0"/>
                  </a:moveTo>
                  <a:lnTo>
                    <a:pt x="127" y="0"/>
                  </a:lnTo>
                  <a:lnTo>
                    <a:pt x="145" y="1"/>
                  </a:lnTo>
                  <a:lnTo>
                    <a:pt x="163" y="5"/>
                  </a:lnTo>
                  <a:lnTo>
                    <a:pt x="180" y="11"/>
                  </a:lnTo>
                  <a:lnTo>
                    <a:pt x="197" y="20"/>
                  </a:lnTo>
                  <a:lnTo>
                    <a:pt x="212" y="31"/>
                  </a:lnTo>
                  <a:lnTo>
                    <a:pt x="224" y="45"/>
                  </a:lnTo>
                  <a:lnTo>
                    <a:pt x="235" y="60"/>
                  </a:lnTo>
                  <a:lnTo>
                    <a:pt x="240" y="69"/>
                  </a:lnTo>
                  <a:lnTo>
                    <a:pt x="245" y="77"/>
                  </a:lnTo>
                  <a:lnTo>
                    <a:pt x="245" y="77"/>
                  </a:lnTo>
                  <a:lnTo>
                    <a:pt x="248" y="90"/>
                  </a:lnTo>
                  <a:lnTo>
                    <a:pt x="252" y="102"/>
                  </a:lnTo>
                  <a:lnTo>
                    <a:pt x="253" y="115"/>
                  </a:lnTo>
                  <a:lnTo>
                    <a:pt x="254" y="127"/>
                  </a:lnTo>
                  <a:lnTo>
                    <a:pt x="253" y="139"/>
                  </a:lnTo>
                  <a:lnTo>
                    <a:pt x="252" y="151"/>
                  </a:lnTo>
                  <a:lnTo>
                    <a:pt x="248" y="164"/>
                  </a:lnTo>
                  <a:lnTo>
                    <a:pt x="245" y="174"/>
                  </a:lnTo>
                  <a:lnTo>
                    <a:pt x="239" y="185"/>
                  </a:lnTo>
                  <a:lnTo>
                    <a:pt x="233" y="196"/>
                  </a:lnTo>
                  <a:lnTo>
                    <a:pt x="225" y="206"/>
                  </a:lnTo>
                  <a:lnTo>
                    <a:pt x="218" y="216"/>
                  </a:lnTo>
                  <a:lnTo>
                    <a:pt x="208" y="224"/>
                  </a:lnTo>
                  <a:lnTo>
                    <a:pt x="199" y="231"/>
                  </a:lnTo>
                  <a:lnTo>
                    <a:pt x="188" y="237"/>
                  </a:lnTo>
                  <a:lnTo>
                    <a:pt x="176" y="244"/>
                  </a:lnTo>
                  <a:lnTo>
                    <a:pt x="176" y="244"/>
                  </a:lnTo>
                  <a:lnTo>
                    <a:pt x="168" y="246"/>
                  </a:lnTo>
                  <a:lnTo>
                    <a:pt x="168" y="246"/>
                  </a:lnTo>
                  <a:lnTo>
                    <a:pt x="152" y="252"/>
                  </a:lnTo>
                  <a:lnTo>
                    <a:pt x="135" y="257"/>
                  </a:lnTo>
                  <a:lnTo>
                    <a:pt x="120" y="259"/>
                  </a:lnTo>
                  <a:lnTo>
                    <a:pt x="104" y="261"/>
                  </a:lnTo>
                  <a:lnTo>
                    <a:pt x="104" y="261"/>
                  </a:lnTo>
                  <a:lnTo>
                    <a:pt x="83" y="259"/>
                  </a:lnTo>
                  <a:lnTo>
                    <a:pt x="65" y="256"/>
                  </a:lnTo>
                  <a:lnTo>
                    <a:pt x="48" y="252"/>
                  </a:lnTo>
                  <a:lnTo>
                    <a:pt x="34" y="247"/>
                  </a:lnTo>
                  <a:lnTo>
                    <a:pt x="21" y="242"/>
                  </a:lnTo>
                  <a:lnTo>
                    <a:pt x="13" y="237"/>
                  </a:lnTo>
                  <a:lnTo>
                    <a:pt x="6" y="234"/>
                  </a:lnTo>
                  <a:lnTo>
                    <a:pt x="6" y="234"/>
                  </a:lnTo>
                  <a:lnTo>
                    <a:pt x="15" y="230"/>
                  </a:lnTo>
                  <a:lnTo>
                    <a:pt x="24" y="227"/>
                  </a:lnTo>
                  <a:lnTo>
                    <a:pt x="31" y="222"/>
                  </a:lnTo>
                  <a:lnTo>
                    <a:pt x="38" y="217"/>
                  </a:lnTo>
                  <a:lnTo>
                    <a:pt x="38" y="217"/>
                  </a:lnTo>
                  <a:lnTo>
                    <a:pt x="30" y="207"/>
                  </a:lnTo>
                  <a:lnTo>
                    <a:pt x="21" y="197"/>
                  </a:lnTo>
                  <a:lnTo>
                    <a:pt x="15" y="187"/>
                  </a:lnTo>
                  <a:lnTo>
                    <a:pt x="9" y="174"/>
                  </a:lnTo>
                  <a:lnTo>
                    <a:pt x="9" y="174"/>
                  </a:lnTo>
                  <a:lnTo>
                    <a:pt x="6" y="162"/>
                  </a:lnTo>
                  <a:lnTo>
                    <a:pt x="2" y="150"/>
                  </a:lnTo>
                  <a:lnTo>
                    <a:pt x="1" y="138"/>
                  </a:lnTo>
                  <a:lnTo>
                    <a:pt x="0" y="125"/>
                  </a:lnTo>
                  <a:lnTo>
                    <a:pt x="1" y="113"/>
                  </a:lnTo>
                  <a:lnTo>
                    <a:pt x="2" y="100"/>
                  </a:lnTo>
                  <a:lnTo>
                    <a:pt x="6" y="90"/>
                  </a:lnTo>
                  <a:lnTo>
                    <a:pt x="9" y="77"/>
                  </a:lnTo>
                  <a:lnTo>
                    <a:pt x="15" y="66"/>
                  </a:lnTo>
                  <a:lnTo>
                    <a:pt x="21" y="56"/>
                  </a:lnTo>
                  <a:lnTo>
                    <a:pt x="29" y="46"/>
                  </a:lnTo>
                  <a:lnTo>
                    <a:pt x="36" y="37"/>
                  </a:lnTo>
                  <a:lnTo>
                    <a:pt x="46" y="29"/>
                  </a:lnTo>
                  <a:lnTo>
                    <a:pt x="55" y="22"/>
                  </a:lnTo>
                  <a:lnTo>
                    <a:pt x="66" y="14"/>
                  </a:lnTo>
                  <a:lnTo>
                    <a:pt x="78" y="9"/>
                  </a:lnTo>
                  <a:lnTo>
                    <a:pt x="78" y="9"/>
                  </a:lnTo>
                  <a:lnTo>
                    <a:pt x="91" y="5"/>
                  </a:lnTo>
                  <a:lnTo>
                    <a:pt x="103" y="1"/>
                  </a:lnTo>
                  <a:lnTo>
                    <a:pt x="115" y="0"/>
                  </a:lnTo>
                  <a:lnTo>
                    <a:pt x="127" y="0"/>
                  </a:lnTo>
                </a:path>
              </a:pathLst>
            </a:cu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</p:grpSp>
      <p:sp>
        <p:nvSpPr>
          <p:cNvPr id="153" name="ZoneTexte 94"/>
          <p:cNvSpPr txBox="1"/>
          <p:nvPr/>
        </p:nvSpPr>
        <p:spPr>
          <a:xfrm>
            <a:off x="5134184" y="1546598"/>
            <a:ext cx="881973" cy="1015663"/>
          </a:xfrm>
          <a:prstGeom prst="rect">
            <a:avLst/>
          </a:prstGeom>
          <a:noFill/>
          <a:effectLst>
            <a:outerShdw blurRad="50800" dist="12700" dir="2400000" algn="ctr" rotWithShape="0">
              <a:schemeClr val="bg1">
                <a:alpha val="85000"/>
              </a:schemeClr>
            </a:outerShdw>
          </a:effectLst>
        </p:spPr>
        <p:txBody>
          <a:bodyPr wrap="none" rtlCol="0" anchor="ctr">
            <a:spAutoFit/>
          </a:bodyPr>
          <a:lstStyle>
            <a:defPPr>
              <a:defRPr lang="fr-FR"/>
            </a:defPPr>
            <a:lvl1pPr algn="ctr">
              <a:defRPr sz="48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fr-FR" sz="6000" dirty="0">
                <a:solidFill>
                  <a:schemeClr val="bg1"/>
                </a:solidFill>
              </a:rPr>
              <a:t>W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3347864" y="3262213"/>
            <a:ext cx="2173168" cy="46166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基于演示设计的一站式在线演示、素材销售、服务交易系统。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6226510" y="1821578"/>
            <a:ext cx="2377740" cy="2183484"/>
            <a:chOff x="3131840" y="1491630"/>
            <a:chExt cx="3096344" cy="2843380"/>
          </a:xfrm>
        </p:grpSpPr>
        <p:sp>
          <p:nvSpPr>
            <p:cNvPr id="42" name="Ellipse 50"/>
            <p:cNvSpPr/>
            <p:nvPr/>
          </p:nvSpPr>
          <p:spPr>
            <a:xfrm>
              <a:off x="3131840" y="1491630"/>
              <a:ext cx="2843380" cy="284338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lt1"/>
                </a:solidFill>
              </a:endParaRPr>
            </a:p>
          </p:txBody>
        </p:sp>
        <p:sp>
          <p:nvSpPr>
            <p:cNvPr id="43" name="Freeform 78"/>
            <p:cNvSpPr>
              <a:spLocks noEditPoints="1"/>
            </p:cNvSpPr>
            <p:nvPr/>
          </p:nvSpPr>
          <p:spPr bwMode="auto">
            <a:xfrm>
              <a:off x="5108334" y="1499242"/>
              <a:ext cx="1119850" cy="1097298"/>
            </a:xfrm>
            <a:custGeom>
              <a:avLst/>
              <a:gdLst>
                <a:gd name="T0" fmla="*/ 176 w 300"/>
                <a:gd name="T1" fmla="*/ 17 h 291"/>
                <a:gd name="T2" fmla="*/ 228 w 300"/>
                <a:gd name="T3" fmla="*/ 36 h 291"/>
                <a:gd name="T4" fmla="*/ 266 w 300"/>
                <a:gd name="T5" fmla="*/ 76 h 291"/>
                <a:gd name="T6" fmla="*/ 276 w 300"/>
                <a:gd name="T7" fmla="*/ 93 h 291"/>
                <a:gd name="T8" fmla="*/ 284 w 300"/>
                <a:gd name="T9" fmla="*/ 131 h 291"/>
                <a:gd name="T10" fmla="*/ 283 w 300"/>
                <a:gd name="T11" fmla="*/ 167 h 291"/>
                <a:gd name="T12" fmla="*/ 270 w 300"/>
                <a:gd name="T13" fmla="*/ 201 h 291"/>
                <a:gd name="T14" fmla="*/ 249 w 300"/>
                <a:gd name="T15" fmla="*/ 232 h 291"/>
                <a:gd name="T16" fmla="*/ 219 w 300"/>
                <a:gd name="T17" fmla="*/ 253 h 291"/>
                <a:gd name="T18" fmla="*/ 199 w 300"/>
                <a:gd name="T19" fmla="*/ 262 h 291"/>
                <a:gd name="T20" fmla="*/ 166 w 300"/>
                <a:gd name="T21" fmla="*/ 273 h 291"/>
                <a:gd name="T22" fmla="*/ 135 w 300"/>
                <a:gd name="T23" fmla="*/ 277 h 291"/>
                <a:gd name="T24" fmla="*/ 79 w 300"/>
                <a:gd name="T25" fmla="*/ 268 h 291"/>
                <a:gd name="T26" fmla="*/ 44 w 300"/>
                <a:gd name="T27" fmla="*/ 253 h 291"/>
                <a:gd name="T28" fmla="*/ 46 w 300"/>
                <a:gd name="T29" fmla="*/ 246 h 291"/>
                <a:gd name="T30" fmla="*/ 69 w 300"/>
                <a:gd name="T31" fmla="*/ 233 h 291"/>
                <a:gd name="T32" fmla="*/ 52 w 300"/>
                <a:gd name="T33" fmla="*/ 213 h 291"/>
                <a:gd name="T34" fmla="*/ 40 w 300"/>
                <a:gd name="T35" fmla="*/ 190 h 291"/>
                <a:gd name="T36" fmla="*/ 32 w 300"/>
                <a:gd name="T37" fmla="*/ 154 h 291"/>
                <a:gd name="T38" fmla="*/ 33 w 300"/>
                <a:gd name="T39" fmla="*/ 116 h 291"/>
                <a:gd name="T40" fmla="*/ 46 w 300"/>
                <a:gd name="T41" fmla="*/ 82 h 291"/>
                <a:gd name="T42" fmla="*/ 67 w 300"/>
                <a:gd name="T43" fmla="*/ 53 h 291"/>
                <a:gd name="T44" fmla="*/ 97 w 300"/>
                <a:gd name="T45" fmla="*/ 30 h 291"/>
                <a:gd name="T46" fmla="*/ 122 w 300"/>
                <a:gd name="T47" fmla="*/ 21 h 291"/>
                <a:gd name="T48" fmla="*/ 158 w 300"/>
                <a:gd name="T49" fmla="*/ 16 h 291"/>
                <a:gd name="T50" fmla="*/ 158 w 300"/>
                <a:gd name="T51" fmla="*/ 0 h 291"/>
                <a:gd name="T52" fmla="*/ 145 w 300"/>
                <a:gd name="T53" fmla="*/ 1 h 291"/>
                <a:gd name="T54" fmla="*/ 103 w 300"/>
                <a:gd name="T55" fmla="*/ 11 h 291"/>
                <a:gd name="T56" fmla="*/ 78 w 300"/>
                <a:gd name="T57" fmla="*/ 24 h 291"/>
                <a:gd name="T58" fmla="*/ 48 w 300"/>
                <a:gd name="T59" fmla="*/ 52 h 291"/>
                <a:gd name="T60" fmla="*/ 27 w 300"/>
                <a:gd name="T61" fmla="*/ 87 h 291"/>
                <a:gd name="T62" fmla="*/ 17 w 300"/>
                <a:gd name="T63" fmla="*/ 127 h 291"/>
                <a:gd name="T64" fmla="*/ 18 w 300"/>
                <a:gd name="T65" fmla="*/ 169 h 291"/>
                <a:gd name="T66" fmla="*/ 27 w 300"/>
                <a:gd name="T67" fmla="*/ 196 h 291"/>
                <a:gd name="T68" fmla="*/ 46 w 300"/>
                <a:gd name="T69" fmla="*/ 229 h 291"/>
                <a:gd name="T70" fmla="*/ 28 w 300"/>
                <a:gd name="T71" fmla="*/ 262 h 291"/>
                <a:gd name="T72" fmla="*/ 48 w 300"/>
                <a:gd name="T73" fmla="*/ 272 h 291"/>
                <a:gd name="T74" fmla="*/ 94 w 300"/>
                <a:gd name="T75" fmla="*/ 286 h 291"/>
                <a:gd name="T76" fmla="*/ 135 w 300"/>
                <a:gd name="T77" fmla="*/ 291 h 291"/>
                <a:gd name="T78" fmla="*/ 188 w 300"/>
                <a:gd name="T79" fmla="*/ 283 h 291"/>
                <a:gd name="T80" fmla="*/ 213 w 300"/>
                <a:gd name="T81" fmla="*/ 273 h 291"/>
                <a:gd name="T82" fmla="*/ 238 w 300"/>
                <a:gd name="T83" fmla="*/ 260 h 291"/>
                <a:gd name="T84" fmla="*/ 268 w 300"/>
                <a:gd name="T85" fmla="*/ 232 h 291"/>
                <a:gd name="T86" fmla="*/ 289 w 300"/>
                <a:gd name="T87" fmla="*/ 196 h 291"/>
                <a:gd name="T88" fmla="*/ 299 w 300"/>
                <a:gd name="T89" fmla="*/ 156 h 291"/>
                <a:gd name="T90" fmla="*/ 297 w 300"/>
                <a:gd name="T91" fmla="*/ 115 h 291"/>
                <a:gd name="T92" fmla="*/ 289 w 300"/>
                <a:gd name="T93" fmla="*/ 87 h 291"/>
                <a:gd name="T94" fmla="*/ 274 w 300"/>
                <a:gd name="T95" fmla="*/ 59 h 291"/>
                <a:gd name="T96" fmla="*/ 253 w 300"/>
                <a:gd name="T97" fmla="*/ 36 h 291"/>
                <a:gd name="T98" fmla="*/ 228 w 300"/>
                <a:gd name="T99" fmla="*/ 18 h 291"/>
                <a:gd name="T100" fmla="*/ 199 w 300"/>
                <a:gd name="T101" fmla="*/ 6 h 291"/>
                <a:gd name="T102" fmla="*/ 169 w 300"/>
                <a:gd name="T103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00" h="291">
                  <a:moveTo>
                    <a:pt x="158" y="16"/>
                  </a:moveTo>
                  <a:lnTo>
                    <a:pt x="158" y="16"/>
                  </a:lnTo>
                  <a:lnTo>
                    <a:pt x="176" y="17"/>
                  </a:lnTo>
                  <a:lnTo>
                    <a:pt x="194" y="21"/>
                  </a:lnTo>
                  <a:lnTo>
                    <a:pt x="211" y="27"/>
                  </a:lnTo>
                  <a:lnTo>
                    <a:pt x="228" y="36"/>
                  </a:lnTo>
                  <a:lnTo>
                    <a:pt x="243" y="47"/>
                  </a:lnTo>
                  <a:lnTo>
                    <a:pt x="255" y="61"/>
                  </a:lnTo>
                  <a:lnTo>
                    <a:pt x="266" y="76"/>
                  </a:lnTo>
                  <a:lnTo>
                    <a:pt x="271" y="85"/>
                  </a:lnTo>
                  <a:lnTo>
                    <a:pt x="276" y="93"/>
                  </a:lnTo>
                  <a:lnTo>
                    <a:pt x="276" y="93"/>
                  </a:lnTo>
                  <a:lnTo>
                    <a:pt x="279" y="106"/>
                  </a:lnTo>
                  <a:lnTo>
                    <a:pt x="283" y="118"/>
                  </a:lnTo>
                  <a:lnTo>
                    <a:pt x="284" y="131"/>
                  </a:lnTo>
                  <a:lnTo>
                    <a:pt x="285" y="143"/>
                  </a:lnTo>
                  <a:lnTo>
                    <a:pt x="284" y="155"/>
                  </a:lnTo>
                  <a:lnTo>
                    <a:pt x="283" y="167"/>
                  </a:lnTo>
                  <a:lnTo>
                    <a:pt x="279" y="180"/>
                  </a:lnTo>
                  <a:lnTo>
                    <a:pt x="276" y="190"/>
                  </a:lnTo>
                  <a:lnTo>
                    <a:pt x="270" y="201"/>
                  </a:lnTo>
                  <a:lnTo>
                    <a:pt x="264" y="212"/>
                  </a:lnTo>
                  <a:lnTo>
                    <a:pt x="256" y="222"/>
                  </a:lnTo>
                  <a:lnTo>
                    <a:pt x="249" y="232"/>
                  </a:lnTo>
                  <a:lnTo>
                    <a:pt x="239" y="240"/>
                  </a:lnTo>
                  <a:lnTo>
                    <a:pt x="230" y="247"/>
                  </a:lnTo>
                  <a:lnTo>
                    <a:pt x="219" y="253"/>
                  </a:lnTo>
                  <a:lnTo>
                    <a:pt x="207" y="260"/>
                  </a:lnTo>
                  <a:lnTo>
                    <a:pt x="207" y="260"/>
                  </a:lnTo>
                  <a:lnTo>
                    <a:pt x="199" y="262"/>
                  </a:lnTo>
                  <a:lnTo>
                    <a:pt x="199" y="262"/>
                  </a:lnTo>
                  <a:lnTo>
                    <a:pt x="183" y="268"/>
                  </a:lnTo>
                  <a:lnTo>
                    <a:pt x="166" y="273"/>
                  </a:lnTo>
                  <a:lnTo>
                    <a:pt x="151" y="275"/>
                  </a:lnTo>
                  <a:lnTo>
                    <a:pt x="135" y="277"/>
                  </a:lnTo>
                  <a:lnTo>
                    <a:pt x="135" y="277"/>
                  </a:lnTo>
                  <a:lnTo>
                    <a:pt x="114" y="275"/>
                  </a:lnTo>
                  <a:lnTo>
                    <a:pt x="96" y="272"/>
                  </a:lnTo>
                  <a:lnTo>
                    <a:pt x="79" y="268"/>
                  </a:lnTo>
                  <a:lnTo>
                    <a:pt x="65" y="263"/>
                  </a:lnTo>
                  <a:lnTo>
                    <a:pt x="52" y="258"/>
                  </a:lnTo>
                  <a:lnTo>
                    <a:pt x="44" y="253"/>
                  </a:lnTo>
                  <a:lnTo>
                    <a:pt x="37" y="250"/>
                  </a:lnTo>
                  <a:lnTo>
                    <a:pt x="37" y="250"/>
                  </a:lnTo>
                  <a:lnTo>
                    <a:pt x="46" y="246"/>
                  </a:lnTo>
                  <a:lnTo>
                    <a:pt x="55" y="243"/>
                  </a:lnTo>
                  <a:lnTo>
                    <a:pt x="62" y="238"/>
                  </a:lnTo>
                  <a:lnTo>
                    <a:pt x="69" y="233"/>
                  </a:lnTo>
                  <a:lnTo>
                    <a:pt x="69" y="233"/>
                  </a:lnTo>
                  <a:lnTo>
                    <a:pt x="61" y="223"/>
                  </a:lnTo>
                  <a:lnTo>
                    <a:pt x="52" y="213"/>
                  </a:lnTo>
                  <a:lnTo>
                    <a:pt x="46" y="203"/>
                  </a:lnTo>
                  <a:lnTo>
                    <a:pt x="40" y="190"/>
                  </a:lnTo>
                  <a:lnTo>
                    <a:pt x="40" y="190"/>
                  </a:lnTo>
                  <a:lnTo>
                    <a:pt x="37" y="178"/>
                  </a:lnTo>
                  <a:lnTo>
                    <a:pt x="33" y="166"/>
                  </a:lnTo>
                  <a:lnTo>
                    <a:pt x="32" y="154"/>
                  </a:lnTo>
                  <a:lnTo>
                    <a:pt x="31" y="141"/>
                  </a:lnTo>
                  <a:lnTo>
                    <a:pt x="32" y="129"/>
                  </a:lnTo>
                  <a:lnTo>
                    <a:pt x="33" y="116"/>
                  </a:lnTo>
                  <a:lnTo>
                    <a:pt x="37" y="106"/>
                  </a:lnTo>
                  <a:lnTo>
                    <a:pt x="40" y="93"/>
                  </a:lnTo>
                  <a:lnTo>
                    <a:pt x="46" y="82"/>
                  </a:lnTo>
                  <a:lnTo>
                    <a:pt x="52" y="72"/>
                  </a:lnTo>
                  <a:lnTo>
                    <a:pt x="60" y="62"/>
                  </a:lnTo>
                  <a:lnTo>
                    <a:pt x="67" y="53"/>
                  </a:lnTo>
                  <a:lnTo>
                    <a:pt x="77" y="45"/>
                  </a:lnTo>
                  <a:lnTo>
                    <a:pt x="86" y="38"/>
                  </a:lnTo>
                  <a:lnTo>
                    <a:pt x="97" y="30"/>
                  </a:lnTo>
                  <a:lnTo>
                    <a:pt x="109" y="25"/>
                  </a:lnTo>
                  <a:lnTo>
                    <a:pt x="109" y="25"/>
                  </a:lnTo>
                  <a:lnTo>
                    <a:pt x="122" y="21"/>
                  </a:lnTo>
                  <a:lnTo>
                    <a:pt x="134" y="17"/>
                  </a:lnTo>
                  <a:lnTo>
                    <a:pt x="146" y="16"/>
                  </a:lnTo>
                  <a:lnTo>
                    <a:pt x="158" y="16"/>
                  </a:lnTo>
                  <a:close/>
                  <a:moveTo>
                    <a:pt x="158" y="0"/>
                  </a:moveTo>
                  <a:lnTo>
                    <a:pt x="158" y="16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45" y="1"/>
                  </a:lnTo>
                  <a:lnTo>
                    <a:pt x="130" y="2"/>
                  </a:lnTo>
                  <a:lnTo>
                    <a:pt x="117" y="6"/>
                  </a:lnTo>
                  <a:lnTo>
                    <a:pt x="103" y="11"/>
                  </a:lnTo>
                  <a:lnTo>
                    <a:pt x="103" y="11"/>
                  </a:lnTo>
                  <a:lnTo>
                    <a:pt x="90" y="17"/>
                  </a:lnTo>
                  <a:lnTo>
                    <a:pt x="78" y="24"/>
                  </a:lnTo>
                  <a:lnTo>
                    <a:pt x="67" y="33"/>
                  </a:lnTo>
                  <a:lnTo>
                    <a:pt x="57" y="42"/>
                  </a:lnTo>
                  <a:lnTo>
                    <a:pt x="48" y="52"/>
                  </a:lnTo>
                  <a:lnTo>
                    <a:pt x="39" y="64"/>
                  </a:lnTo>
                  <a:lnTo>
                    <a:pt x="33" y="75"/>
                  </a:lnTo>
                  <a:lnTo>
                    <a:pt x="27" y="87"/>
                  </a:lnTo>
                  <a:lnTo>
                    <a:pt x="22" y="101"/>
                  </a:lnTo>
                  <a:lnTo>
                    <a:pt x="18" y="114"/>
                  </a:lnTo>
                  <a:lnTo>
                    <a:pt x="17" y="127"/>
                  </a:lnTo>
                  <a:lnTo>
                    <a:pt x="16" y="141"/>
                  </a:lnTo>
                  <a:lnTo>
                    <a:pt x="16" y="155"/>
                  </a:lnTo>
                  <a:lnTo>
                    <a:pt x="18" y="169"/>
                  </a:lnTo>
                  <a:lnTo>
                    <a:pt x="22" y="183"/>
                  </a:lnTo>
                  <a:lnTo>
                    <a:pt x="27" y="196"/>
                  </a:lnTo>
                  <a:lnTo>
                    <a:pt x="27" y="196"/>
                  </a:lnTo>
                  <a:lnTo>
                    <a:pt x="35" y="213"/>
                  </a:lnTo>
                  <a:lnTo>
                    <a:pt x="46" y="229"/>
                  </a:lnTo>
                  <a:lnTo>
                    <a:pt x="46" y="229"/>
                  </a:lnTo>
                  <a:lnTo>
                    <a:pt x="32" y="235"/>
                  </a:lnTo>
                  <a:lnTo>
                    <a:pt x="0" y="245"/>
                  </a:lnTo>
                  <a:lnTo>
                    <a:pt x="28" y="262"/>
                  </a:lnTo>
                  <a:lnTo>
                    <a:pt x="28" y="262"/>
                  </a:lnTo>
                  <a:lnTo>
                    <a:pt x="38" y="267"/>
                  </a:lnTo>
                  <a:lnTo>
                    <a:pt x="48" y="272"/>
                  </a:lnTo>
                  <a:lnTo>
                    <a:pt x="60" y="277"/>
                  </a:lnTo>
                  <a:lnTo>
                    <a:pt x="76" y="283"/>
                  </a:lnTo>
                  <a:lnTo>
                    <a:pt x="94" y="286"/>
                  </a:lnTo>
                  <a:lnTo>
                    <a:pt x="113" y="290"/>
                  </a:lnTo>
                  <a:lnTo>
                    <a:pt x="135" y="291"/>
                  </a:lnTo>
                  <a:lnTo>
                    <a:pt x="135" y="291"/>
                  </a:lnTo>
                  <a:lnTo>
                    <a:pt x="153" y="290"/>
                  </a:lnTo>
                  <a:lnTo>
                    <a:pt x="171" y="287"/>
                  </a:lnTo>
                  <a:lnTo>
                    <a:pt x="188" y="283"/>
                  </a:lnTo>
                  <a:lnTo>
                    <a:pt x="205" y="277"/>
                  </a:lnTo>
                  <a:lnTo>
                    <a:pt x="205" y="277"/>
                  </a:lnTo>
                  <a:lnTo>
                    <a:pt x="213" y="273"/>
                  </a:lnTo>
                  <a:lnTo>
                    <a:pt x="213" y="273"/>
                  </a:lnTo>
                  <a:lnTo>
                    <a:pt x="226" y="267"/>
                  </a:lnTo>
                  <a:lnTo>
                    <a:pt x="238" y="260"/>
                  </a:lnTo>
                  <a:lnTo>
                    <a:pt x="249" y="251"/>
                  </a:lnTo>
                  <a:lnTo>
                    <a:pt x="259" y="241"/>
                  </a:lnTo>
                  <a:lnTo>
                    <a:pt x="268" y="232"/>
                  </a:lnTo>
                  <a:lnTo>
                    <a:pt x="277" y="221"/>
                  </a:lnTo>
                  <a:lnTo>
                    <a:pt x="283" y="209"/>
                  </a:lnTo>
                  <a:lnTo>
                    <a:pt x="289" y="196"/>
                  </a:lnTo>
                  <a:lnTo>
                    <a:pt x="294" y="183"/>
                  </a:lnTo>
                  <a:lnTo>
                    <a:pt x="297" y="170"/>
                  </a:lnTo>
                  <a:lnTo>
                    <a:pt x="299" y="156"/>
                  </a:lnTo>
                  <a:lnTo>
                    <a:pt x="300" y="143"/>
                  </a:lnTo>
                  <a:lnTo>
                    <a:pt x="300" y="130"/>
                  </a:lnTo>
                  <a:lnTo>
                    <a:pt x="297" y="115"/>
                  </a:lnTo>
                  <a:lnTo>
                    <a:pt x="294" y="102"/>
                  </a:lnTo>
                  <a:lnTo>
                    <a:pt x="289" y="87"/>
                  </a:lnTo>
                  <a:lnTo>
                    <a:pt x="289" y="87"/>
                  </a:lnTo>
                  <a:lnTo>
                    <a:pt x="284" y="78"/>
                  </a:lnTo>
                  <a:lnTo>
                    <a:pt x="279" y="69"/>
                  </a:lnTo>
                  <a:lnTo>
                    <a:pt x="274" y="59"/>
                  </a:lnTo>
                  <a:lnTo>
                    <a:pt x="267" y="52"/>
                  </a:lnTo>
                  <a:lnTo>
                    <a:pt x="261" y="44"/>
                  </a:lnTo>
                  <a:lnTo>
                    <a:pt x="253" y="36"/>
                  </a:lnTo>
                  <a:lnTo>
                    <a:pt x="245" y="30"/>
                  </a:lnTo>
                  <a:lnTo>
                    <a:pt x="237" y="24"/>
                  </a:lnTo>
                  <a:lnTo>
                    <a:pt x="228" y="18"/>
                  </a:lnTo>
                  <a:lnTo>
                    <a:pt x="219" y="13"/>
                  </a:lnTo>
                  <a:lnTo>
                    <a:pt x="209" y="10"/>
                  </a:lnTo>
                  <a:lnTo>
                    <a:pt x="199" y="6"/>
                  </a:lnTo>
                  <a:lnTo>
                    <a:pt x="190" y="4"/>
                  </a:lnTo>
                  <a:lnTo>
                    <a:pt x="180" y="1"/>
                  </a:lnTo>
                  <a:lnTo>
                    <a:pt x="169" y="0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44" name="Freeform 80"/>
            <p:cNvSpPr>
              <a:spLocks/>
            </p:cNvSpPr>
            <p:nvPr/>
          </p:nvSpPr>
          <p:spPr bwMode="auto">
            <a:xfrm>
              <a:off x="5108334" y="1499242"/>
              <a:ext cx="1119850" cy="1097298"/>
            </a:xfrm>
            <a:custGeom>
              <a:avLst/>
              <a:gdLst>
                <a:gd name="T0" fmla="*/ 158 w 300"/>
                <a:gd name="T1" fmla="*/ 16 h 291"/>
                <a:gd name="T2" fmla="*/ 158 w 300"/>
                <a:gd name="T3" fmla="*/ 0 h 291"/>
                <a:gd name="T4" fmla="*/ 145 w 300"/>
                <a:gd name="T5" fmla="*/ 1 h 291"/>
                <a:gd name="T6" fmla="*/ 117 w 300"/>
                <a:gd name="T7" fmla="*/ 6 h 291"/>
                <a:gd name="T8" fmla="*/ 103 w 300"/>
                <a:gd name="T9" fmla="*/ 11 h 291"/>
                <a:gd name="T10" fmla="*/ 78 w 300"/>
                <a:gd name="T11" fmla="*/ 24 h 291"/>
                <a:gd name="T12" fmla="*/ 57 w 300"/>
                <a:gd name="T13" fmla="*/ 42 h 291"/>
                <a:gd name="T14" fmla="*/ 39 w 300"/>
                <a:gd name="T15" fmla="*/ 64 h 291"/>
                <a:gd name="T16" fmla="*/ 27 w 300"/>
                <a:gd name="T17" fmla="*/ 87 h 291"/>
                <a:gd name="T18" fmla="*/ 18 w 300"/>
                <a:gd name="T19" fmla="*/ 114 h 291"/>
                <a:gd name="T20" fmla="*/ 16 w 300"/>
                <a:gd name="T21" fmla="*/ 141 h 291"/>
                <a:gd name="T22" fmla="*/ 18 w 300"/>
                <a:gd name="T23" fmla="*/ 169 h 291"/>
                <a:gd name="T24" fmla="*/ 27 w 300"/>
                <a:gd name="T25" fmla="*/ 196 h 291"/>
                <a:gd name="T26" fmla="*/ 35 w 300"/>
                <a:gd name="T27" fmla="*/ 213 h 291"/>
                <a:gd name="T28" fmla="*/ 46 w 300"/>
                <a:gd name="T29" fmla="*/ 229 h 291"/>
                <a:gd name="T30" fmla="*/ 0 w 300"/>
                <a:gd name="T31" fmla="*/ 245 h 291"/>
                <a:gd name="T32" fmla="*/ 28 w 300"/>
                <a:gd name="T33" fmla="*/ 262 h 291"/>
                <a:gd name="T34" fmla="*/ 48 w 300"/>
                <a:gd name="T35" fmla="*/ 272 h 291"/>
                <a:gd name="T36" fmla="*/ 76 w 300"/>
                <a:gd name="T37" fmla="*/ 283 h 291"/>
                <a:gd name="T38" fmla="*/ 113 w 300"/>
                <a:gd name="T39" fmla="*/ 290 h 291"/>
                <a:gd name="T40" fmla="*/ 135 w 300"/>
                <a:gd name="T41" fmla="*/ 291 h 291"/>
                <a:gd name="T42" fmla="*/ 171 w 300"/>
                <a:gd name="T43" fmla="*/ 287 h 291"/>
                <a:gd name="T44" fmla="*/ 205 w 300"/>
                <a:gd name="T45" fmla="*/ 277 h 291"/>
                <a:gd name="T46" fmla="*/ 213 w 300"/>
                <a:gd name="T47" fmla="*/ 273 h 291"/>
                <a:gd name="T48" fmla="*/ 226 w 300"/>
                <a:gd name="T49" fmla="*/ 267 h 291"/>
                <a:gd name="T50" fmla="*/ 249 w 300"/>
                <a:gd name="T51" fmla="*/ 251 h 291"/>
                <a:gd name="T52" fmla="*/ 268 w 300"/>
                <a:gd name="T53" fmla="*/ 232 h 291"/>
                <a:gd name="T54" fmla="*/ 283 w 300"/>
                <a:gd name="T55" fmla="*/ 209 h 291"/>
                <a:gd name="T56" fmla="*/ 294 w 300"/>
                <a:gd name="T57" fmla="*/ 183 h 291"/>
                <a:gd name="T58" fmla="*/ 299 w 300"/>
                <a:gd name="T59" fmla="*/ 156 h 291"/>
                <a:gd name="T60" fmla="*/ 300 w 300"/>
                <a:gd name="T61" fmla="*/ 130 h 291"/>
                <a:gd name="T62" fmla="*/ 294 w 300"/>
                <a:gd name="T63" fmla="*/ 102 h 291"/>
                <a:gd name="T64" fmla="*/ 289 w 300"/>
                <a:gd name="T65" fmla="*/ 87 h 291"/>
                <a:gd name="T66" fmla="*/ 279 w 300"/>
                <a:gd name="T67" fmla="*/ 69 h 291"/>
                <a:gd name="T68" fmla="*/ 267 w 300"/>
                <a:gd name="T69" fmla="*/ 52 h 291"/>
                <a:gd name="T70" fmla="*/ 253 w 300"/>
                <a:gd name="T71" fmla="*/ 36 h 291"/>
                <a:gd name="T72" fmla="*/ 237 w 300"/>
                <a:gd name="T73" fmla="*/ 24 h 291"/>
                <a:gd name="T74" fmla="*/ 219 w 300"/>
                <a:gd name="T75" fmla="*/ 13 h 291"/>
                <a:gd name="T76" fmla="*/ 199 w 300"/>
                <a:gd name="T77" fmla="*/ 6 h 291"/>
                <a:gd name="T78" fmla="*/ 180 w 300"/>
                <a:gd name="T79" fmla="*/ 1 h 291"/>
                <a:gd name="T80" fmla="*/ 158 w 300"/>
                <a:gd name="T81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00" h="291">
                  <a:moveTo>
                    <a:pt x="158" y="0"/>
                  </a:moveTo>
                  <a:lnTo>
                    <a:pt x="158" y="16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45" y="1"/>
                  </a:lnTo>
                  <a:lnTo>
                    <a:pt x="130" y="2"/>
                  </a:lnTo>
                  <a:lnTo>
                    <a:pt x="117" y="6"/>
                  </a:lnTo>
                  <a:lnTo>
                    <a:pt x="103" y="11"/>
                  </a:lnTo>
                  <a:lnTo>
                    <a:pt x="103" y="11"/>
                  </a:lnTo>
                  <a:lnTo>
                    <a:pt x="90" y="17"/>
                  </a:lnTo>
                  <a:lnTo>
                    <a:pt x="78" y="24"/>
                  </a:lnTo>
                  <a:lnTo>
                    <a:pt x="67" y="33"/>
                  </a:lnTo>
                  <a:lnTo>
                    <a:pt x="57" y="42"/>
                  </a:lnTo>
                  <a:lnTo>
                    <a:pt x="48" y="52"/>
                  </a:lnTo>
                  <a:lnTo>
                    <a:pt x="39" y="64"/>
                  </a:lnTo>
                  <a:lnTo>
                    <a:pt x="33" y="75"/>
                  </a:lnTo>
                  <a:lnTo>
                    <a:pt x="27" y="87"/>
                  </a:lnTo>
                  <a:lnTo>
                    <a:pt x="22" y="101"/>
                  </a:lnTo>
                  <a:lnTo>
                    <a:pt x="18" y="114"/>
                  </a:lnTo>
                  <a:lnTo>
                    <a:pt x="17" y="127"/>
                  </a:lnTo>
                  <a:lnTo>
                    <a:pt x="16" y="141"/>
                  </a:lnTo>
                  <a:lnTo>
                    <a:pt x="16" y="155"/>
                  </a:lnTo>
                  <a:lnTo>
                    <a:pt x="18" y="169"/>
                  </a:lnTo>
                  <a:lnTo>
                    <a:pt x="22" y="183"/>
                  </a:lnTo>
                  <a:lnTo>
                    <a:pt x="27" y="196"/>
                  </a:lnTo>
                  <a:lnTo>
                    <a:pt x="27" y="196"/>
                  </a:lnTo>
                  <a:lnTo>
                    <a:pt x="35" y="213"/>
                  </a:lnTo>
                  <a:lnTo>
                    <a:pt x="46" y="229"/>
                  </a:lnTo>
                  <a:lnTo>
                    <a:pt x="46" y="229"/>
                  </a:lnTo>
                  <a:lnTo>
                    <a:pt x="32" y="235"/>
                  </a:lnTo>
                  <a:lnTo>
                    <a:pt x="0" y="245"/>
                  </a:lnTo>
                  <a:lnTo>
                    <a:pt x="28" y="262"/>
                  </a:lnTo>
                  <a:lnTo>
                    <a:pt x="28" y="262"/>
                  </a:lnTo>
                  <a:lnTo>
                    <a:pt x="38" y="267"/>
                  </a:lnTo>
                  <a:lnTo>
                    <a:pt x="48" y="272"/>
                  </a:lnTo>
                  <a:lnTo>
                    <a:pt x="60" y="277"/>
                  </a:lnTo>
                  <a:lnTo>
                    <a:pt x="76" y="283"/>
                  </a:lnTo>
                  <a:lnTo>
                    <a:pt x="94" y="286"/>
                  </a:lnTo>
                  <a:lnTo>
                    <a:pt x="113" y="290"/>
                  </a:lnTo>
                  <a:lnTo>
                    <a:pt x="135" y="291"/>
                  </a:lnTo>
                  <a:lnTo>
                    <a:pt x="135" y="291"/>
                  </a:lnTo>
                  <a:lnTo>
                    <a:pt x="153" y="290"/>
                  </a:lnTo>
                  <a:lnTo>
                    <a:pt x="171" y="287"/>
                  </a:lnTo>
                  <a:lnTo>
                    <a:pt x="188" y="283"/>
                  </a:lnTo>
                  <a:lnTo>
                    <a:pt x="205" y="277"/>
                  </a:lnTo>
                  <a:lnTo>
                    <a:pt x="205" y="277"/>
                  </a:lnTo>
                  <a:lnTo>
                    <a:pt x="213" y="273"/>
                  </a:lnTo>
                  <a:lnTo>
                    <a:pt x="213" y="273"/>
                  </a:lnTo>
                  <a:lnTo>
                    <a:pt x="226" y="267"/>
                  </a:lnTo>
                  <a:lnTo>
                    <a:pt x="238" y="260"/>
                  </a:lnTo>
                  <a:lnTo>
                    <a:pt x="249" y="251"/>
                  </a:lnTo>
                  <a:lnTo>
                    <a:pt x="259" y="241"/>
                  </a:lnTo>
                  <a:lnTo>
                    <a:pt x="268" y="232"/>
                  </a:lnTo>
                  <a:lnTo>
                    <a:pt x="277" y="221"/>
                  </a:lnTo>
                  <a:lnTo>
                    <a:pt x="283" y="209"/>
                  </a:lnTo>
                  <a:lnTo>
                    <a:pt x="289" y="196"/>
                  </a:lnTo>
                  <a:lnTo>
                    <a:pt x="294" y="183"/>
                  </a:lnTo>
                  <a:lnTo>
                    <a:pt x="297" y="170"/>
                  </a:lnTo>
                  <a:lnTo>
                    <a:pt x="299" y="156"/>
                  </a:lnTo>
                  <a:lnTo>
                    <a:pt x="300" y="143"/>
                  </a:lnTo>
                  <a:lnTo>
                    <a:pt x="300" y="130"/>
                  </a:lnTo>
                  <a:lnTo>
                    <a:pt x="297" y="115"/>
                  </a:lnTo>
                  <a:lnTo>
                    <a:pt x="294" y="102"/>
                  </a:lnTo>
                  <a:lnTo>
                    <a:pt x="289" y="87"/>
                  </a:lnTo>
                  <a:lnTo>
                    <a:pt x="289" y="87"/>
                  </a:lnTo>
                  <a:lnTo>
                    <a:pt x="284" y="78"/>
                  </a:lnTo>
                  <a:lnTo>
                    <a:pt x="279" y="69"/>
                  </a:lnTo>
                  <a:lnTo>
                    <a:pt x="274" y="59"/>
                  </a:lnTo>
                  <a:lnTo>
                    <a:pt x="267" y="52"/>
                  </a:lnTo>
                  <a:lnTo>
                    <a:pt x="261" y="44"/>
                  </a:lnTo>
                  <a:lnTo>
                    <a:pt x="253" y="36"/>
                  </a:lnTo>
                  <a:lnTo>
                    <a:pt x="245" y="30"/>
                  </a:lnTo>
                  <a:lnTo>
                    <a:pt x="237" y="24"/>
                  </a:lnTo>
                  <a:lnTo>
                    <a:pt x="228" y="18"/>
                  </a:lnTo>
                  <a:lnTo>
                    <a:pt x="219" y="13"/>
                  </a:lnTo>
                  <a:lnTo>
                    <a:pt x="209" y="10"/>
                  </a:lnTo>
                  <a:lnTo>
                    <a:pt x="199" y="6"/>
                  </a:lnTo>
                  <a:lnTo>
                    <a:pt x="190" y="4"/>
                  </a:lnTo>
                  <a:lnTo>
                    <a:pt x="180" y="1"/>
                  </a:lnTo>
                  <a:lnTo>
                    <a:pt x="169" y="0"/>
                  </a:lnTo>
                  <a:lnTo>
                    <a:pt x="158" y="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48" name="Freeform 79"/>
            <p:cNvSpPr>
              <a:spLocks/>
            </p:cNvSpPr>
            <p:nvPr/>
          </p:nvSpPr>
          <p:spPr bwMode="auto">
            <a:xfrm>
              <a:off x="5216865" y="1565907"/>
              <a:ext cx="954502" cy="977044"/>
            </a:xfrm>
            <a:custGeom>
              <a:avLst/>
              <a:gdLst>
                <a:gd name="T0" fmla="*/ 127 w 254"/>
                <a:gd name="T1" fmla="*/ 0 h 261"/>
                <a:gd name="T2" fmla="*/ 163 w 254"/>
                <a:gd name="T3" fmla="*/ 5 h 261"/>
                <a:gd name="T4" fmla="*/ 197 w 254"/>
                <a:gd name="T5" fmla="*/ 20 h 261"/>
                <a:gd name="T6" fmla="*/ 224 w 254"/>
                <a:gd name="T7" fmla="*/ 45 h 261"/>
                <a:gd name="T8" fmla="*/ 240 w 254"/>
                <a:gd name="T9" fmla="*/ 69 h 261"/>
                <a:gd name="T10" fmla="*/ 245 w 254"/>
                <a:gd name="T11" fmla="*/ 77 h 261"/>
                <a:gd name="T12" fmla="*/ 252 w 254"/>
                <a:gd name="T13" fmla="*/ 102 h 261"/>
                <a:gd name="T14" fmla="*/ 254 w 254"/>
                <a:gd name="T15" fmla="*/ 127 h 261"/>
                <a:gd name="T16" fmla="*/ 252 w 254"/>
                <a:gd name="T17" fmla="*/ 151 h 261"/>
                <a:gd name="T18" fmla="*/ 245 w 254"/>
                <a:gd name="T19" fmla="*/ 174 h 261"/>
                <a:gd name="T20" fmla="*/ 233 w 254"/>
                <a:gd name="T21" fmla="*/ 196 h 261"/>
                <a:gd name="T22" fmla="*/ 218 w 254"/>
                <a:gd name="T23" fmla="*/ 216 h 261"/>
                <a:gd name="T24" fmla="*/ 199 w 254"/>
                <a:gd name="T25" fmla="*/ 231 h 261"/>
                <a:gd name="T26" fmla="*/ 176 w 254"/>
                <a:gd name="T27" fmla="*/ 244 h 261"/>
                <a:gd name="T28" fmla="*/ 168 w 254"/>
                <a:gd name="T29" fmla="*/ 246 h 261"/>
                <a:gd name="T30" fmla="*/ 152 w 254"/>
                <a:gd name="T31" fmla="*/ 252 h 261"/>
                <a:gd name="T32" fmla="*/ 120 w 254"/>
                <a:gd name="T33" fmla="*/ 259 h 261"/>
                <a:gd name="T34" fmla="*/ 104 w 254"/>
                <a:gd name="T35" fmla="*/ 261 h 261"/>
                <a:gd name="T36" fmla="*/ 65 w 254"/>
                <a:gd name="T37" fmla="*/ 256 h 261"/>
                <a:gd name="T38" fmla="*/ 34 w 254"/>
                <a:gd name="T39" fmla="*/ 247 h 261"/>
                <a:gd name="T40" fmla="*/ 13 w 254"/>
                <a:gd name="T41" fmla="*/ 237 h 261"/>
                <a:gd name="T42" fmla="*/ 6 w 254"/>
                <a:gd name="T43" fmla="*/ 234 h 261"/>
                <a:gd name="T44" fmla="*/ 24 w 254"/>
                <a:gd name="T45" fmla="*/ 227 h 261"/>
                <a:gd name="T46" fmla="*/ 38 w 254"/>
                <a:gd name="T47" fmla="*/ 217 h 261"/>
                <a:gd name="T48" fmla="*/ 30 w 254"/>
                <a:gd name="T49" fmla="*/ 207 h 261"/>
                <a:gd name="T50" fmla="*/ 15 w 254"/>
                <a:gd name="T51" fmla="*/ 187 h 261"/>
                <a:gd name="T52" fmla="*/ 9 w 254"/>
                <a:gd name="T53" fmla="*/ 174 h 261"/>
                <a:gd name="T54" fmla="*/ 2 w 254"/>
                <a:gd name="T55" fmla="*/ 150 h 261"/>
                <a:gd name="T56" fmla="*/ 0 w 254"/>
                <a:gd name="T57" fmla="*/ 125 h 261"/>
                <a:gd name="T58" fmla="*/ 2 w 254"/>
                <a:gd name="T59" fmla="*/ 100 h 261"/>
                <a:gd name="T60" fmla="*/ 9 w 254"/>
                <a:gd name="T61" fmla="*/ 77 h 261"/>
                <a:gd name="T62" fmla="*/ 21 w 254"/>
                <a:gd name="T63" fmla="*/ 56 h 261"/>
                <a:gd name="T64" fmla="*/ 36 w 254"/>
                <a:gd name="T65" fmla="*/ 37 h 261"/>
                <a:gd name="T66" fmla="*/ 55 w 254"/>
                <a:gd name="T67" fmla="*/ 22 h 261"/>
                <a:gd name="T68" fmla="*/ 78 w 254"/>
                <a:gd name="T69" fmla="*/ 9 h 261"/>
                <a:gd name="T70" fmla="*/ 91 w 254"/>
                <a:gd name="T71" fmla="*/ 5 h 261"/>
                <a:gd name="T72" fmla="*/ 115 w 254"/>
                <a:gd name="T73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54" h="261">
                  <a:moveTo>
                    <a:pt x="127" y="0"/>
                  </a:moveTo>
                  <a:lnTo>
                    <a:pt x="127" y="0"/>
                  </a:lnTo>
                  <a:lnTo>
                    <a:pt x="145" y="1"/>
                  </a:lnTo>
                  <a:lnTo>
                    <a:pt x="163" y="5"/>
                  </a:lnTo>
                  <a:lnTo>
                    <a:pt x="180" y="11"/>
                  </a:lnTo>
                  <a:lnTo>
                    <a:pt x="197" y="20"/>
                  </a:lnTo>
                  <a:lnTo>
                    <a:pt x="212" y="31"/>
                  </a:lnTo>
                  <a:lnTo>
                    <a:pt x="224" y="45"/>
                  </a:lnTo>
                  <a:lnTo>
                    <a:pt x="235" y="60"/>
                  </a:lnTo>
                  <a:lnTo>
                    <a:pt x="240" y="69"/>
                  </a:lnTo>
                  <a:lnTo>
                    <a:pt x="245" y="77"/>
                  </a:lnTo>
                  <a:lnTo>
                    <a:pt x="245" y="77"/>
                  </a:lnTo>
                  <a:lnTo>
                    <a:pt x="248" y="90"/>
                  </a:lnTo>
                  <a:lnTo>
                    <a:pt x="252" y="102"/>
                  </a:lnTo>
                  <a:lnTo>
                    <a:pt x="253" y="115"/>
                  </a:lnTo>
                  <a:lnTo>
                    <a:pt x="254" y="127"/>
                  </a:lnTo>
                  <a:lnTo>
                    <a:pt x="253" y="139"/>
                  </a:lnTo>
                  <a:lnTo>
                    <a:pt x="252" y="151"/>
                  </a:lnTo>
                  <a:lnTo>
                    <a:pt x="248" y="164"/>
                  </a:lnTo>
                  <a:lnTo>
                    <a:pt x="245" y="174"/>
                  </a:lnTo>
                  <a:lnTo>
                    <a:pt x="239" y="185"/>
                  </a:lnTo>
                  <a:lnTo>
                    <a:pt x="233" y="196"/>
                  </a:lnTo>
                  <a:lnTo>
                    <a:pt x="225" y="206"/>
                  </a:lnTo>
                  <a:lnTo>
                    <a:pt x="218" y="216"/>
                  </a:lnTo>
                  <a:lnTo>
                    <a:pt x="208" y="224"/>
                  </a:lnTo>
                  <a:lnTo>
                    <a:pt x="199" y="231"/>
                  </a:lnTo>
                  <a:lnTo>
                    <a:pt x="188" y="237"/>
                  </a:lnTo>
                  <a:lnTo>
                    <a:pt x="176" y="244"/>
                  </a:lnTo>
                  <a:lnTo>
                    <a:pt x="176" y="244"/>
                  </a:lnTo>
                  <a:lnTo>
                    <a:pt x="168" y="246"/>
                  </a:lnTo>
                  <a:lnTo>
                    <a:pt x="168" y="246"/>
                  </a:lnTo>
                  <a:lnTo>
                    <a:pt x="152" y="252"/>
                  </a:lnTo>
                  <a:lnTo>
                    <a:pt x="135" y="257"/>
                  </a:lnTo>
                  <a:lnTo>
                    <a:pt x="120" y="259"/>
                  </a:lnTo>
                  <a:lnTo>
                    <a:pt x="104" y="261"/>
                  </a:lnTo>
                  <a:lnTo>
                    <a:pt x="104" y="261"/>
                  </a:lnTo>
                  <a:lnTo>
                    <a:pt x="83" y="259"/>
                  </a:lnTo>
                  <a:lnTo>
                    <a:pt x="65" y="256"/>
                  </a:lnTo>
                  <a:lnTo>
                    <a:pt x="48" y="252"/>
                  </a:lnTo>
                  <a:lnTo>
                    <a:pt x="34" y="247"/>
                  </a:lnTo>
                  <a:lnTo>
                    <a:pt x="21" y="242"/>
                  </a:lnTo>
                  <a:lnTo>
                    <a:pt x="13" y="237"/>
                  </a:lnTo>
                  <a:lnTo>
                    <a:pt x="6" y="234"/>
                  </a:lnTo>
                  <a:lnTo>
                    <a:pt x="6" y="234"/>
                  </a:lnTo>
                  <a:lnTo>
                    <a:pt x="15" y="230"/>
                  </a:lnTo>
                  <a:lnTo>
                    <a:pt x="24" y="227"/>
                  </a:lnTo>
                  <a:lnTo>
                    <a:pt x="31" y="222"/>
                  </a:lnTo>
                  <a:lnTo>
                    <a:pt x="38" y="217"/>
                  </a:lnTo>
                  <a:lnTo>
                    <a:pt x="38" y="217"/>
                  </a:lnTo>
                  <a:lnTo>
                    <a:pt x="30" y="207"/>
                  </a:lnTo>
                  <a:lnTo>
                    <a:pt x="21" y="197"/>
                  </a:lnTo>
                  <a:lnTo>
                    <a:pt x="15" y="187"/>
                  </a:lnTo>
                  <a:lnTo>
                    <a:pt x="9" y="174"/>
                  </a:lnTo>
                  <a:lnTo>
                    <a:pt x="9" y="174"/>
                  </a:lnTo>
                  <a:lnTo>
                    <a:pt x="6" y="162"/>
                  </a:lnTo>
                  <a:lnTo>
                    <a:pt x="2" y="150"/>
                  </a:lnTo>
                  <a:lnTo>
                    <a:pt x="1" y="138"/>
                  </a:lnTo>
                  <a:lnTo>
                    <a:pt x="0" y="125"/>
                  </a:lnTo>
                  <a:lnTo>
                    <a:pt x="1" y="113"/>
                  </a:lnTo>
                  <a:lnTo>
                    <a:pt x="2" y="100"/>
                  </a:lnTo>
                  <a:lnTo>
                    <a:pt x="6" y="90"/>
                  </a:lnTo>
                  <a:lnTo>
                    <a:pt x="9" y="77"/>
                  </a:lnTo>
                  <a:lnTo>
                    <a:pt x="15" y="66"/>
                  </a:lnTo>
                  <a:lnTo>
                    <a:pt x="21" y="56"/>
                  </a:lnTo>
                  <a:lnTo>
                    <a:pt x="29" y="46"/>
                  </a:lnTo>
                  <a:lnTo>
                    <a:pt x="36" y="37"/>
                  </a:lnTo>
                  <a:lnTo>
                    <a:pt x="46" y="29"/>
                  </a:lnTo>
                  <a:lnTo>
                    <a:pt x="55" y="22"/>
                  </a:lnTo>
                  <a:lnTo>
                    <a:pt x="66" y="14"/>
                  </a:lnTo>
                  <a:lnTo>
                    <a:pt x="78" y="9"/>
                  </a:lnTo>
                  <a:lnTo>
                    <a:pt x="78" y="9"/>
                  </a:lnTo>
                  <a:lnTo>
                    <a:pt x="91" y="5"/>
                  </a:lnTo>
                  <a:lnTo>
                    <a:pt x="103" y="1"/>
                  </a:lnTo>
                  <a:lnTo>
                    <a:pt x="115" y="0"/>
                  </a:lnTo>
                  <a:lnTo>
                    <a:pt x="127" y="0"/>
                  </a:lnTo>
                </a:path>
              </a:pathLst>
            </a:cu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562097" y="1821578"/>
            <a:ext cx="2377740" cy="2183484"/>
            <a:chOff x="3131840" y="1491630"/>
            <a:chExt cx="3096344" cy="2843380"/>
          </a:xfrm>
        </p:grpSpPr>
        <p:sp>
          <p:nvSpPr>
            <p:cNvPr id="50" name="Ellipse 50"/>
            <p:cNvSpPr/>
            <p:nvPr/>
          </p:nvSpPr>
          <p:spPr>
            <a:xfrm>
              <a:off x="3131840" y="1491630"/>
              <a:ext cx="2843380" cy="284338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lt1"/>
                </a:solidFill>
              </a:endParaRPr>
            </a:p>
          </p:txBody>
        </p:sp>
        <p:sp>
          <p:nvSpPr>
            <p:cNvPr id="51" name="Freeform 78"/>
            <p:cNvSpPr>
              <a:spLocks noEditPoints="1"/>
            </p:cNvSpPr>
            <p:nvPr/>
          </p:nvSpPr>
          <p:spPr bwMode="auto">
            <a:xfrm>
              <a:off x="5108334" y="1499242"/>
              <a:ext cx="1119850" cy="1097298"/>
            </a:xfrm>
            <a:custGeom>
              <a:avLst/>
              <a:gdLst>
                <a:gd name="T0" fmla="*/ 176 w 300"/>
                <a:gd name="T1" fmla="*/ 17 h 291"/>
                <a:gd name="T2" fmla="*/ 228 w 300"/>
                <a:gd name="T3" fmla="*/ 36 h 291"/>
                <a:gd name="T4" fmla="*/ 266 w 300"/>
                <a:gd name="T5" fmla="*/ 76 h 291"/>
                <a:gd name="T6" fmla="*/ 276 w 300"/>
                <a:gd name="T7" fmla="*/ 93 h 291"/>
                <a:gd name="T8" fmla="*/ 284 w 300"/>
                <a:gd name="T9" fmla="*/ 131 h 291"/>
                <a:gd name="T10" fmla="*/ 283 w 300"/>
                <a:gd name="T11" fmla="*/ 167 h 291"/>
                <a:gd name="T12" fmla="*/ 270 w 300"/>
                <a:gd name="T13" fmla="*/ 201 h 291"/>
                <a:gd name="T14" fmla="*/ 249 w 300"/>
                <a:gd name="T15" fmla="*/ 232 h 291"/>
                <a:gd name="T16" fmla="*/ 219 w 300"/>
                <a:gd name="T17" fmla="*/ 253 h 291"/>
                <a:gd name="T18" fmla="*/ 199 w 300"/>
                <a:gd name="T19" fmla="*/ 262 h 291"/>
                <a:gd name="T20" fmla="*/ 166 w 300"/>
                <a:gd name="T21" fmla="*/ 273 h 291"/>
                <a:gd name="T22" fmla="*/ 135 w 300"/>
                <a:gd name="T23" fmla="*/ 277 h 291"/>
                <a:gd name="T24" fmla="*/ 79 w 300"/>
                <a:gd name="T25" fmla="*/ 268 h 291"/>
                <a:gd name="T26" fmla="*/ 44 w 300"/>
                <a:gd name="T27" fmla="*/ 253 h 291"/>
                <a:gd name="T28" fmla="*/ 46 w 300"/>
                <a:gd name="T29" fmla="*/ 246 h 291"/>
                <a:gd name="T30" fmla="*/ 69 w 300"/>
                <a:gd name="T31" fmla="*/ 233 h 291"/>
                <a:gd name="T32" fmla="*/ 52 w 300"/>
                <a:gd name="T33" fmla="*/ 213 h 291"/>
                <a:gd name="T34" fmla="*/ 40 w 300"/>
                <a:gd name="T35" fmla="*/ 190 h 291"/>
                <a:gd name="T36" fmla="*/ 32 w 300"/>
                <a:gd name="T37" fmla="*/ 154 h 291"/>
                <a:gd name="T38" fmla="*/ 33 w 300"/>
                <a:gd name="T39" fmla="*/ 116 h 291"/>
                <a:gd name="T40" fmla="*/ 46 w 300"/>
                <a:gd name="T41" fmla="*/ 82 h 291"/>
                <a:gd name="T42" fmla="*/ 67 w 300"/>
                <a:gd name="T43" fmla="*/ 53 h 291"/>
                <a:gd name="T44" fmla="*/ 97 w 300"/>
                <a:gd name="T45" fmla="*/ 30 h 291"/>
                <a:gd name="T46" fmla="*/ 122 w 300"/>
                <a:gd name="T47" fmla="*/ 21 h 291"/>
                <a:gd name="T48" fmla="*/ 158 w 300"/>
                <a:gd name="T49" fmla="*/ 16 h 291"/>
                <a:gd name="T50" fmla="*/ 158 w 300"/>
                <a:gd name="T51" fmla="*/ 0 h 291"/>
                <a:gd name="T52" fmla="*/ 145 w 300"/>
                <a:gd name="T53" fmla="*/ 1 h 291"/>
                <a:gd name="T54" fmla="*/ 103 w 300"/>
                <a:gd name="T55" fmla="*/ 11 h 291"/>
                <a:gd name="T56" fmla="*/ 78 w 300"/>
                <a:gd name="T57" fmla="*/ 24 h 291"/>
                <a:gd name="T58" fmla="*/ 48 w 300"/>
                <a:gd name="T59" fmla="*/ 52 h 291"/>
                <a:gd name="T60" fmla="*/ 27 w 300"/>
                <a:gd name="T61" fmla="*/ 87 h 291"/>
                <a:gd name="T62" fmla="*/ 17 w 300"/>
                <a:gd name="T63" fmla="*/ 127 h 291"/>
                <a:gd name="T64" fmla="*/ 18 w 300"/>
                <a:gd name="T65" fmla="*/ 169 h 291"/>
                <a:gd name="T66" fmla="*/ 27 w 300"/>
                <a:gd name="T67" fmla="*/ 196 h 291"/>
                <a:gd name="T68" fmla="*/ 46 w 300"/>
                <a:gd name="T69" fmla="*/ 229 h 291"/>
                <a:gd name="T70" fmla="*/ 28 w 300"/>
                <a:gd name="T71" fmla="*/ 262 h 291"/>
                <a:gd name="T72" fmla="*/ 48 w 300"/>
                <a:gd name="T73" fmla="*/ 272 h 291"/>
                <a:gd name="T74" fmla="*/ 94 w 300"/>
                <a:gd name="T75" fmla="*/ 286 h 291"/>
                <a:gd name="T76" fmla="*/ 135 w 300"/>
                <a:gd name="T77" fmla="*/ 291 h 291"/>
                <a:gd name="T78" fmla="*/ 188 w 300"/>
                <a:gd name="T79" fmla="*/ 283 h 291"/>
                <a:gd name="T80" fmla="*/ 213 w 300"/>
                <a:gd name="T81" fmla="*/ 273 h 291"/>
                <a:gd name="T82" fmla="*/ 238 w 300"/>
                <a:gd name="T83" fmla="*/ 260 h 291"/>
                <a:gd name="T84" fmla="*/ 268 w 300"/>
                <a:gd name="T85" fmla="*/ 232 h 291"/>
                <a:gd name="T86" fmla="*/ 289 w 300"/>
                <a:gd name="T87" fmla="*/ 196 h 291"/>
                <a:gd name="T88" fmla="*/ 299 w 300"/>
                <a:gd name="T89" fmla="*/ 156 h 291"/>
                <a:gd name="T90" fmla="*/ 297 w 300"/>
                <a:gd name="T91" fmla="*/ 115 h 291"/>
                <a:gd name="T92" fmla="*/ 289 w 300"/>
                <a:gd name="T93" fmla="*/ 87 h 291"/>
                <a:gd name="T94" fmla="*/ 274 w 300"/>
                <a:gd name="T95" fmla="*/ 59 h 291"/>
                <a:gd name="T96" fmla="*/ 253 w 300"/>
                <a:gd name="T97" fmla="*/ 36 h 291"/>
                <a:gd name="T98" fmla="*/ 228 w 300"/>
                <a:gd name="T99" fmla="*/ 18 h 291"/>
                <a:gd name="T100" fmla="*/ 199 w 300"/>
                <a:gd name="T101" fmla="*/ 6 h 291"/>
                <a:gd name="T102" fmla="*/ 169 w 300"/>
                <a:gd name="T103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00" h="291">
                  <a:moveTo>
                    <a:pt x="158" y="16"/>
                  </a:moveTo>
                  <a:lnTo>
                    <a:pt x="158" y="16"/>
                  </a:lnTo>
                  <a:lnTo>
                    <a:pt x="176" y="17"/>
                  </a:lnTo>
                  <a:lnTo>
                    <a:pt x="194" y="21"/>
                  </a:lnTo>
                  <a:lnTo>
                    <a:pt x="211" y="27"/>
                  </a:lnTo>
                  <a:lnTo>
                    <a:pt x="228" y="36"/>
                  </a:lnTo>
                  <a:lnTo>
                    <a:pt x="243" y="47"/>
                  </a:lnTo>
                  <a:lnTo>
                    <a:pt x="255" y="61"/>
                  </a:lnTo>
                  <a:lnTo>
                    <a:pt x="266" y="76"/>
                  </a:lnTo>
                  <a:lnTo>
                    <a:pt x="271" y="85"/>
                  </a:lnTo>
                  <a:lnTo>
                    <a:pt x="276" y="93"/>
                  </a:lnTo>
                  <a:lnTo>
                    <a:pt x="276" y="93"/>
                  </a:lnTo>
                  <a:lnTo>
                    <a:pt x="279" y="106"/>
                  </a:lnTo>
                  <a:lnTo>
                    <a:pt x="283" y="118"/>
                  </a:lnTo>
                  <a:lnTo>
                    <a:pt x="284" y="131"/>
                  </a:lnTo>
                  <a:lnTo>
                    <a:pt x="285" y="143"/>
                  </a:lnTo>
                  <a:lnTo>
                    <a:pt x="284" y="155"/>
                  </a:lnTo>
                  <a:lnTo>
                    <a:pt x="283" y="167"/>
                  </a:lnTo>
                  <a:lnTo>
                    <a:pt x="279" y="180"/>
                  </a:lnTo>
                  <a:lnTo>
                    <a:pt x="276" y="190"/>
                  </a:lnTo>
                  <a:lnTo>
                    <a:pt x="270" y="201"/>
                  </a:lnTo>
                  <a:lnTo>
                    <a:pt x="264" y="212"/>
                  </a:lnTo>
                  <a:lnTo>
                    <a:pt x="256" y="222"/>
                  </a:lnTo>
                  <a:lnTo>
                    <a:pt x="249" y="232"/>
                  </a:lnTo>
                  <a:lnTo>
                    <a:pt x="239" y="240"/>
                  </a:lnTo>
                  <a:lnTo>
                    <a:pt x="230" y="247"/>
                  </a:lnTo>
                  <a:lnTo>
                    <a:pt x="219" y="253"/>
                  </a:lnTo>
                  <a:lnTo>
                    <a:pt x="207" y="260"/>
                  </a:lnTo>
                  <a:lnTo>
                    <a:pt x="207" y="260"/>
                  </a:lnTo>
                  <a:lnTo>
                    <a:pt x="199" y="262"/>
                  </a:lnTo>
                  <a:lnTo>
                    <a:pt x="199" y="262"/>
                  </a:lnTo>
                  <a:lnTo>
                    <a:pt x="183" y="268"/>
                  </a:lnTo>
                  <a:lnTo>
                    <a:pt x="166" y="273"/>
                  </a:lnTo>
                  <a:lnTo>
                    <a:pt x="151" y="275"/>
                  </a:lnTo>
                  <a:lnTo>
                    <a:pt x="135" y="277"/>
                  </a:lnTo>
                  <a:lnTo>
                    <a:pt x="135" y="277"/>
                  </a:lnTo>
                  <a:lnTo>
                    <a:pt x="114" y="275"/>
                  </a:lnTo>
                  <a:lnTo>
                    <a:pt x="96" y="272"/>
                  </a:lnTo>
                  <a:lnTo>
                    <a:pt x="79" y="268"/>
                  </a:lnTo>
                  <a:lnTo>
                    <a:pt x="65" y="263"/>
                  </a:lnTo>
                  <a:lnTo>
                    <a:pt x="52" y="258"/>
                  </a:lnTo>
                  <a:lnTo>
                    <a:pt x="44" y="253"/>
                  </a:lnTo>
                  <a:lnTo>
                    <a:pt x="37" y="250"/>
                  </a:lnTo>
                  <a:lnTo>
                    <a:pt x="37" y="250"/>
                  </a:lnTo>
                  <a:lnTo>
                    <a:pt x="46" y="246"/>
                  </a:lnTo>
                  <a:lnTo>
                    <a:pt x="55" y="243"/>
                  </a:lnTo>
                  <a:lnTo>
                    <a:pt x="62" y="238"/>
                  </a:lnTo>
                  <a:lnTo>
                    <a:pt x="69" y="233"/>
                  </a:lnTo>
                  <a:lnTo>
                    <a:pt x="69" y="233"/>
                  </a:lnTo>
                  <a:lnTo>
                    <a:pt x="61" y="223"/>
                  </a:lnTo>
                  <a:lnTo>
                    <a:pt x="52" y="213"/>
                  </a:lnTo>
                  <a:lnTo>
                    <a:pt x="46" y="203"/>
                  </a:lnTo>
                  <a:lnTo>
                    <a:pt x="40" y="190"/>
                  </a:lnTo>
                  <a:lnTo>
                    <a:pt x="40" y="190"/>
                  </a:lnTo>
                  <a:lnTo>
                    <a:pt x="37" y="178"/>
                  </a:lnTo>
                  <a:lnTo>
                    <a:pt x="33" y="166"/>
                  </a:lnTo>
                  <a:lnTo>
                    <a:pt x="32" y="154"/>
                  </a:lnTo>
                  <a:lnTo>
                    <a:pt x="31" y="141"/>
                  </a:lnTo>
                  <a:lnTo>
                    <a:pt x="32" y="129"/>
                  </a:lnTo>
                  <a:lnTo>
                    <a:pt x="33" y="116"/>
                  </a:lnTo>
                  <a:lnTo>
                    <a:pt x="37" y="106"/>
                  </a:lnTo>
                  <a:lnTo>
                    <a:pt x="40" y="93"/>
                  </a:lnTo>
                  <a:lnTo>
                    <a:pt x="46" y="82"/>
                  </a:lnTo>
                  <a:lnTo>
                    <a:pt x="52" y="72"/>
                  </a:lnTo>
                  <a:lnTo>
                    <a:pt x="60" y="62"/>
                  </a:lnTo>
                  <a:lnTo>
                    <a:pt x="67" y="53"/>
                  </a:lnTo>
                  <a:lnTo>
                    <a:pt x="77" y="45"/>
                  </a:lnTo>
                  <a:lnTo>
                    <a:pt x="86" y="38"/>
                  </a:lnTo>
                  <a:lnTo>
                    <a:pt x="97" y="30"/>
                  </a:lnTo>
                  <a:lnTo>
                    <a:pt x="109" y="25"/>
                  </a:lnTo>
                  <a:lnTo>
                    <a:pt x="109" y="25"/>
                  </a:lnTo>
                  <a:lnTo>
                    <a:pt x="122" y="21"/>
                  </a:lnTo>
                  <a:lnTo>
                    <a:pt x="134" y="17"/>
                  </a:lnTo>
                  <a:lnTo>
                    <a:pt x="146" y="16"/>
                  </a:lnTo>
                  <a:lnTo>
                    <a:pt x="158" y="16"/>
                  </a:lnTo>
                  <a:close/>
                  <a:moveTo>
                    <a:pt x="158" y="0"/>
                  </a:moveTo>
                  <a:lnTo>
                    <a:pt x="158" y="16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45" y="1"/>
                  </a:lnTo>
                  <a:lnTo>
                    <a:pt x="130" y="2"/>
                  </a:lnTo>
                  <a:lnTo>
                    <a:pt x="117" y="6"/>
                  </a:lnTo>
                  <a:lnTo>
                    <a:pt x="103" y="11"/>
                  </a:lnTo>
                  <a:lnTo>
                    <a:pt x="103" y="11"/>
                  </a:lnTo>
                  <a:lnTo>
                    <a:pt x="90" y="17"/>
                  </a:lnTo>
                  <a:lnTo>
                    <a:pt x="78" y="24"/>
                  </a:lnTo>
                  <a:lnTo>
                    <a:pt x="67" y="33"/>
                  </a:lnTo>
                  <a:lnTo>
                    <a:pt x="57" y="42"/>
                  </a:lnTo>
                  <a:lnTo>
                    <a:pt x="48" y="52"/>
                  </a:lnTo>
                  <a:lnTo>
                    <a:pt x="39" y="64"/>
                  </a:lnTo>
                  <a:lnTo>
                    <a:pt x="33" y="75"/>
                  </a:lnTo>
                  <a:lnTo>
                    <a:pt x="27" y="87"/>
                  </a:lnTo>
                  <a:lnTo>
                    <a:pt x="22" y="101"/>
                  </a:lnTo>
                  <a:lnTo>
                    <a:pt x="18" y="114"/>
                  </a:lnTo>
                  <a:lnTo>
                    <a:pt x="17" y="127"/>
                  </a:lnTo>
                  <a:lnTo>
                    <a:pt x="16" y="141"/>
                  </a:lnTo>
                  <a:lnTo>
                    <a:pt x="16" y="155"/>
                  </a:lnTo>
                  <a:lnTo>
                    <a:pt x="18" y="169"/>
                  </a:lnTo>
                  <a:lnTo>
                    <a:pt x="22" y="183"/>
                  </a:lnTo>
                  <a:lnTo>
                    <a:pt x="27" y="196"/>
                  </a:lnTo>
                  <a:lnTo>
                    <a:pt x="27" y="196"/>
                  </a:lnTo>
                  <a:lnTo>
                    <a:pt x="35" y="213"/>
                  </a:lnTo>
                  <a:lnTo>
                    <a:pt x="46" y="229"/>
                  </a:lnTo>
                  <a:lnTo>
                    <a:pt x="46" y="229"/>
                  </a:lnTo>
                  <a:lnTo>
                    <a:pt x="32" y="235"/>
                  </a:lnTo>
                  <a:lnTo>
                    <a:pt x="0" y="245"/>
                  </a:lnTo>
                  <a:lnTo>
                    <a:pt x="28" y="262"/>
                  </a:lnTo>
                  <a:lnTo>
                    <a:pt x="28" y="262"/>
                  </a:lnTo>
                  <a:lnTo>
                    <a:pt x="38" y="267"/>
                  </a:lnTo>
                  <a:lnTo>
                    <a:pt x="48" y="272"/>
                  </a:lnTo>
                  <a:lnTo>
                    <a:pt x="60" y="277"/>
                  </a:lnTo>
                  <a:lnTo>
                    <a:pt x="76" y="283"/>
                  </a:lnTo>
                  <a:lnTo>
                    <a:pt x="94" y="286"/>
                  </a:lnTo>
                  <a:lnTo>
                    <a:pt x="113" y="290"/>
                  </a:lnTo>
                  <a:lnTo>
                    <a:pt x="135" y="291"/>
                  </a:lnTo>
                  <a:lnTo>
                    <a:pt x="135" y="291"/>
                  </a:lnTo>
                  <a:lnTo>
                    <a:pt x="153" y="290"/>
                  </a:lnTo>
                  <a:lnTo>
                    <a:pt x="171" y="287"/>
                  </a:lnTo>
                  <a:lnTo>
                    <a:pt x="188" y="283"/>
                  </a:lnTo>
                  <a:lnTo>
                    <a:pt x="205" y="277"/>
                  </a:lnTo>
                  <a:lnTo>
                    <a:pt x="205" y="277"/>
                  </a:lnTo>
                  <a:lnTo>
                    <a:pt x="213" y="273"/>
                  </a:lnTo>
                  <a:lnTo>
                    <a:pt x="213" y="273"/>
                  </a:lnTo>
                  <a:lnTo>
                    <a:pt x="226" y="267"/>
                  </a:lnTo>
                  <a:lnTo>
                    <a:pt x="238" y="260"/>
                  </a:lnTo>
                  <a:lnTo>
                    <a:pt x="249" y="251"/>
                  </a:lnTo>
                  <a:lnTo>
                    <a:pt x="259" y="241"/>
                  </a:lnTo>
                  <a:lnTo>
                    <a:pt x="268" y="232"/>
                  </a:lnTo>
                  <a:lnTo>
                    <a:pt x="277" y="221"/>
                  </a:lnTo>
                  <a:lnTo>
                    <a:pt x="283" y="209"/>
                  </a:lnTo>
                  <a:lnTo>
                    <a:pt x="289" y="196"/>
                  </a:lnTo>
                  <a:lnTo>
                    <a:pt x="294" y="183"/>
                  </a:lnTo>
                  <a:lnTo>
                    <a:pt x="297" y="170"/>
                  </a:lnTo>
                  <a:lnTo>
                    <a:pt x="299" y="156"/>
                  </a:lnTo>
                  <a:lnTo>
                    <a:pt x="300" y="143"/>
                  </a:lnTo>
                  <a:lnTo>
                    <a:pt x="300" y="130"/>
                  </a:lnTo>
                  <a:lnTo>
                    <a:pt x="297" y="115"/>
                  </a:lnTo>
                  <a:lnTo>
                    <a:pt x="294" y="102"/>
                  </a:lnTo>
                  <a:lnTo>
                    <a:pt x="289" y="87"/>
                  </a:lnTo>
                  <a:lnTo>
                    <a:pt x="289" y="87"/>
                  </a:lnTo>
                  <a:lnTo>
                    <a:pt x="284" y="78"/>
                  </a:lnTo>
                  <a:lnTo>
                    <a:pt x="279" y="69"/>
                  </a:lnTo>
                  <a:lnTo>
                    <a:pt x="274" y="59"/>
                  </a:lnTo>
                  <a:lnTo>
                    <a:pt x="267" y="52"/>
                  </a:lnTo>
                  <a:lnTo>
                    <a:pt x="261" y="44"/>
                  </a:lnTo>
                  <a:lnTo>
                    <a:pt x="253" y="36"/>
                  </a:lnTo>
                  <a:lnTo>
                    <a:pt x="245" y="30"/>
                  </a:lnTo>
                  <a:lnTo>
                    <a:pt x="237" y="24"/>
                  </a:lnTo>
                  <a:lnTo>
                    <a:pt x="228" y="18"/>
                  </a:lnTo>
                  <a:lnTo>
                    <a:pt x="219" y="13"/>
                  </a:lnTo>
                  <a:lnTo>
                    <a:pt x="209" y="10"/>
                  </a:lnTo>
                  <a:lnTo>
                    <a:pt x="199" y="6"/>
                  </a:lnTo>
                  <a:lnTo>
                    <a:pt x="190" y="4"/>
                  </a:lnTo>
                  <a:lnTo>
                    <a:pt x="180" y="1"/>
                  </a:lnTo>
                  <a:lnTo>
                    <a:pt x="169" y="0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52" name="Freeform 80"/>
            <p:cNvSpPr>
              <a:spLocks/>
            </p:cNvSpPr>
            <p:nvPr/>
          </p:nvSpPr>
          <p:spPr bwMode="auto">
            <a:xfrm>
              <a:off x="5108334" y="1499242"/>
              <a:ext cx="1119850" cy="1097298"/>
            </a:xfrm>
            <a:custGeom>
              <a:avLst/>
              <a:gdLst>
                <a:gd name="T0" fmla="*/ 158 w 300"/>
                <a:gd name="T1" fmla="*/ 16 h 291"/>
                <a:gd name="T2" fmla="*/ 158 w 300"/>
                <a:gd name="T3" fmla="*/ 0 h 291"/>
                <a:gd name="T4" fmla="*/ 145 w 300"/>
                <a:gd name="T5" fmla="*/ 1 h 291"/>
                <a:gd name="T6" fmla="*/ 117 w 300"/>
                <a:gd name="T7" fmla="*/ 6 h 291"/>
                <a:gd name="T8" fmla="*/ 103 w 300"/>
                <a:gd name="T9" fmla="*/ 11 h 291"/>
                <a:gd name="T10" fmla="*/ 78 w 300"/>
                <a:gd name="T11" fmla="*/ 24 h 291"/>
                <a:gd name="T12" fmla="*/ 57 w 300"/>
                <a:gd name="T13" fmla="*/ 42 h 291"/>
                <a:gd name="T14" fmla="*/ 39 w 300"/>
                <a:gd name="T15" fmla="*/ 64 h 291"/>
                <a:gd name="T16" fmla="*/ 27 w 300"/>
                <a:gd name="T17" fmla="*/ 87 h 291"/>
                <a:gd name="T18" fmla="*/ 18 w 300"/>
                <a:gd name="T19" fmla="*/ 114 h 291"/>
                <a:gd name="T20" fmla="*/ 16 w 300"/>
                <a:gd name="T21" fmla="*/ 141 h 291"/>
                <a:gd name="T22" fmla="*/ 18 w 300"/>
                <a:gd name="T23" fmla="*/ 169 h 291"/>
                <a:gd name="T24" fmla="*/ 27 w 300"/>
                <a:gd name="T25" fmla="*/ 196 h 291"/>
                <a:gd name="T26" fmla="*/ 35 w 300"/>
                <a:gd name="T27" fmla="*/ 213 h 291"/>
                <a:gd name="T28" fmla="*/ 46 w 300"/>
                <a:gd name="T29" fmla="*/ 229 h 291"/>
                <a:gd name="T30" fmla="*/ 0 w 300"/>
                <a:gd name="T31" fmla="*/ 245 h 291"/>
                <a:gd name="T32" fmla="*/ 28 w 300"/>
                <a:gd name="T33" fmla="*/ 262 h 291"/>
                <a:gd name="T34" fmla="*/ 48 w 300"/>
                <a:gd name="T35" fmla="*/ 272 h 291"/>
                <a:gd name="T36" fmla="*/ 76 w 300"/>
                <a:gd name="T37" fmla="*/ 283 h 291"/>
                <a:gd name="T38" fmla="*/ 113 w 300"/>
                <a:gd name="T39" fmla="*/ 290 h 291"/>
                <a:gd name="T40" fmla="*/ 135 w 300"/>
                <a:gd name="T41" fmla="*/ 291 h 291"/>
                <a:gd name="T42" fmla="*/ 171 w 300"/>
                <a:gd name="T43" fmla="*/ 287 h 291"/>
                <a:gd name="T44" fmla="*/ 205 w 300"/>
                <a:gd name="T45" fmla="*/ 277 h 291"/>
                <a:gd name="T46" fmla="*/ 213 w 300"/>
                <a:gd name="T47" fmla="*/ 273 h 291"/>
                <a:gd name="T48" fmla="*/ 226 w 300"/>
                <a:gd name="T49" fmla="*/ 267 h 291"/>
                <a:gd name="T50" fmla="*/ 249 w 300"/>
                <a:gd name="T51" fmla="*/ 251 h 291"/>
                <a:gd name="T52" fmla="*/ 268 w 300"/>
                <a:gd name="T53" fmla="*/ 232 h 291"/>
                <a:gd name="T54" fmla="*/ 283 w 300"/>
                <a:gd name="T55" fmla="*/ 209 h 291"/>
                <a:gd name="T56" fmla="*/ 294 w 300"/>
                <a:gd name="T57" fmla="*/ 183 h 291"/>
                <a:gd name="T58" fmla="*/ 299 w 300"/>
                <a:gd name="T59" fmla="*/ 156 h 291"/>
                <a:gd name="T60" fmla="*/ 300 w 300"/>
                <a:gd name="T61" fmla="*/ 130 h 291"/>
                <a:gd name="T62" fmla="*/ 294 w 300"/>
                <a:gd name="T63" fmla="*/ 102 h 291"/>
                <a:gd name="T64" fmla="*/ 289 w 300"/>
                <a:gd name="T65" fmla="*/ 87 h 291"/>
                <a:gd name="T66" fmla="*/ 279 w 300"/>
                <a:gd name="T67" fmla="*/ 69 h 291"/>
                <a:gd name="T68" fmla="*/ 267 w 300"/>
                <a:gd name="T69" fmla="*/ 52 h 291"/>
                <a:gd name="T70" fmla="*/ 253 w 300"/>
                <a:gd name="T71" fmla="*/ 36 h 291"/>
                <a:gd name="T72" fmla="*/ 237 w 300"/>
                <a:gd name="T73" fmla="*/ 24 h 291"/>
                <a:gd name="T74" fmla="*/ 219 w 300"/>
                <a:gd name="T75" fmla="*/ 13 h 291"/>
                <a:gd name="T76" fmla="*/ 199 w 300"/>
                <a:gd name="T77" fmla="*/ 6 h 291"/>
                <a:gd name="T78" fmla="*/ 180 w 300"/>
                <a:gd name="T79" fmla="*/ 1 h 291"/>
                <a:gd name="T80" fmla="*/ 158 w 300"/>
                <a:gd name="T81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00" h="291">
                  <a:moveTo>
                    <a:pt x="158" y="0"/>
                  </a:moveTo>
                  <a:lnTo>
                    <a:pt x="158" y="16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45" y="1"/>
                  </a:lnTo>
                  <a:lnTo>
                    <a:pt x="130" y="2"/>
                  </a:lnTo>
                  <a:lnTo>
                    <a:pt x="117" y="6"/>
                  </a:lnTo>
                  <a:lnTo>
                    <a:pt x="103" y="11"/>
                  </a:lnTo>
                  <a:lnTo>
                    <a:pt x="103" y="11"/>
                  </a:lnTo>
                  <a:lnTo>
                    <a:pt x="90" y="17"/>
                  </a:lnTo>
                  <a:lnTo>
                    <a:pt x="78" y="24"/>
                  </a:lnTo>
                  <a:lnTo>
                    <a:pt x="67" y="33"/>
                  </a:lnTo>
                  <a:lnTo>
                    <a:pt x="57" y="42"/>
                  </a:lnTo>
                  <a:lnTo>
                    <a:pt x="48" y="52"/>
                  </a:lnTo>
                  <a:lnTo>
                    <a:pt x="39" y="64"/>
                  </a:lnTo>
                  <a:lnTo>
                    <a:pt x="33" y="75"/>
                  </a:lnTo>
                  <a:lnTo>
                    <a:pt x="27" y="87"/>
                  </a:lnTo>
                  <a:lnTo>
                    <a:pt x="22" y="101"/>
                  </a:lnTo>
                  <a:lnTo>
                    <a:pt x="18" y="114"/>
                  </a:lnTo>
                  <a:lnTo>
                    <a:pt x="17" y="127"/>
                  </a:lnTo>
                  <a:lnTo>
                    <a:pt x="16" y="141"/>
                  </a:lnTo>
                  <a:lnTo>
                    <a:pt x="16" y="155"/>
                  </a:lnTo>
                  <a:lnTo>
                    <a:pt x="18" y="169"/>
                  </a:lnTo>
                  <a:lnTo>
                    <a:pt x="22" y="183"/>
                  </a:lnTo>
                  <a:lnTo>
                    <a:pt x="27" y="196"/>
                  </a:lnTo>
                  <a:lnTo>
                    <a:pt x="27" y="196"/>
                  </a:lnTo>
                  <a:lnTo>
                    <a:pt x="35" y="213"/>
                  </a:lnTo>
                  <a:lnTo>
                    <a:pt x="46" y="229"/>
                  </a:lnTo>
                  <a:lnTo>
                    <a:pt x="46" y="229"/>
                  </a:lnTo>
                  <a:lnTo>
                    <a:pt x="32" y="235"/>
                  </a:lnTo>
                  <a:lnTo>
                    <a:pt x="0" y="245"/>
                  </a:lnTo>
                  <a:lnTo>
                    <a:pt x="28" y="262"/>
                  </a:lnTo>
                  <a:lnTo>
                    <a:pt x="28" y="262"/>
                  </a:lnTo>
                  <a:lnTo>
                    <a:pt x="38" y="267"/>
                  </a:lnTo>
                  <a:lnTo>
                    <a:pt x="48" y="272"/>
                  </a:lnTo>
                  <a:lnTo>
                    <a:pt x="60" y="277"/>
                  </a:lnTo>
                  <a:lnTo>
                    <a:pt x="76" y="283"/>
                  </a:lnTo>
                  <a:lnTo>
                    <a:pt x="94" y="286"/>
                  </a:lnTo>
                  <a:lnTo>
                    <a:pt x="113" y="290"/>
                  </a:lnTo>
                  <a:lnTo>
                    <a:pt x="135" y="291"/>
                  </a:lnTo>
                  <a:lnTo>
                    <a:pt x="135" y="291"/>
                  </a:lnTo>
                  <a:lnTo>
                    <a:pt x="153" y="290"/>
                  </a:lnTo>
                  <a:lnTo>
                    <a:pt x="171" y="287"/>
                  </a:lnTo>
                  <a:lnTo>
                    <a:pt x="188" y="283"/>
                  </a:lnTo>
                  <a:lnTo>
                    <a:pt x="205" y="277"/>
                  </a:lnTo>
                  <a:lnTo>
                    <a:pt x="205" y="277"/>
                  </a:lnTo>
                  <a:lnTo>
                    <a:pt x="213" y="273"/>
                  </a:lnTo>
                  <a:lnTo>
                    <a:pt x="213" y="273"/>
                  </a:lnTo>
                  <a:lnTo>
                    <a:pt x="226" y="267"/>
                  </a:lnTo>
                  <a:lnTo>
                    <a:pt x="238" y="260"/>
                  </a:lnTo>
                  <a:lnTo>
                    <a:pt x="249" y="251"/>
                  </a:lnTo>
                  <a:lnTo>
                    <a:pt x="259" y="241"/>
                  </a:lnTo>
                  <a:lnTo>
                    <a:pt x="268" y="232"/>
                  </a:lnTo>
                  <a:lnTo>
                    <a:pt x="277" y="221"/>
                  </a:lnTo>
                  <a:lnTo>
                    <a:pt x="283" y="209"/>
                  </a:lnTo>
                  <a:lnTo>
                    <a:pt x="289" y="196"/>
                  </a:lnTo>
                  <a:lnTo>
                    <a:pt x="294" y="183"/>
                  </a:lnTo>
                  <a:lnTo>
                    <a:pt x="297" y="170"/>
                  </a:lnTo>
                  <a:lnTo>
                    <a:pt x="299" y="156"/>
                  </a:lnTo>
                  <a:lnTo>
                    <a:pt x="300" y="143"/>
                  </a:lnTo>
                  <a:lnTo>
                    <a:pt x="300" y="130"/>
                  </a:lnTo>
                  <a:lnTo>
                    <a:pt x="297" y="115"/>
                  </a:lnTo>
                  <a:lnTo>
                    <a:pt x="294" y="102"/>
                  </a:lnTo>
                  <a:lnTo>
                    <a:pt x="289" y="87"/>
                  </a:lnTo>
                  <a:lnTo>
                    <a:pt x="289" y="87"/>
                  </a:lnTo>
                  <a:lnTo>
                    <a:pt x="284" y="78"/>
                  </a:lnTo>
                  <a:lnTo>
                    <a:pt x="279" y="69"/>
                  </a:lnTo>
                  <a:lnTo>
                    <a:pt x="274" y="59"/>
                  </a:lnTo>
                  <a:lnTo>
                    <a:pt x="267" y="52"/>
                  </a:lnTo>
                  <a:lnTo>
                    <a:pt x="261" y="44"/>
                  </a:lnTo>
                  <a:lnTo>
                    <a:pt x="253" y="36"/>
                  </a:lnTo>
                  <a:lnTo>
                    <a:pt x="245" y="30"/>
                  </a:lnTo>
                  <a:lnTo>
                    <a:pt x="237" y="24"/>
                  </a:lnTo>
                  <a:lnTo>
                    <a:pt x="228" y="18"/>
                  </a:lnTo>
                  <a:lnTo>
                    <a:pt x="219" y="13"/>
                  </a:lnTo>
                  <a:lnTo>
                    <a:pt x="209" y="10"/>
                  </a:lnTo>
                  <a:lnTo>
                    <a:pt x="199" y="6"/>
                  </a:lnTo>
                  <a:lnTo>
                    <a:pt x="190" y="4"/>
                  </a:lnTo>
                  <a:lnTo>
                    <a:pt x="180" y="1"/>
                  </a:lnTo>
                  <a:lnTo>
                    <a:pt x="169" y="0"/>
                  </a:lnTo>
                  <a:lnTo>
                    <a:pt x="158" y="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53" name="Freeform 79"/>
            <p:cNvSpPr>
              <a:spLocks/>
            </p:cNvSpPr>
            <p:nvPr/>
          </p:nvSpPr>
          <p:spPr bwMode="auto">
            <a:xfrm>
              <a:off x="5216865" y="1565907"/>
              <a:ext cx="954502" cy="977044"/>
            </a:xfrm>
            <a:custGeom>
              <a:avLst/>
              <a:gdLst>
                <a:gd name="T0" fmla="*/ 127 w 254"/>
                <a:gd name="T1" fmla="*/ 0 h 261"/>
                <a:gd name="T2" fmla="*/ 163 w 254"/>
                <a:gd name="T3" fmla="*/ 5 h 261"/>
                <a:gd name="T4" fmla="*/ 197 w 254"/>
                <a:gd name="T5" fmla="*/ 20 h 261"/>
                <a:gd name="T6" fmla="*/ 224 w 254"/>
                <a:gd name="T7" fmla="*/ 45 h 261"/>
                <a:gd name="T8" fmla="*/ 240 w 254"/>
                <a:gd name="T9" fmla="*/ 69 h 261"/>
                <a:gd name="T10" fmla="*/ 245 w 254"/>
                <a:gd name="T11" fmla="*/ 77 h 261"/>
                <a:gd name="T12" fmla="*/ 252 w 254"/>
                <a:gd name="T13" fmla="*/ 102 h 261"/>
                <a:gd name="T14" fmla="*/ 254 w 254"/>
                <a:gd name="T15" fmla="*/ 127 h 261"/>
                <a:gd name="T16" fmla="*/ 252 w 254"/>
                <a:gd name="T17" fmla="*/ 151 h 261"/>
                <a:gd name="T18" fmla="*/ 245 w 254"/>
                <a:gd name="T19" fmla="*/ 174 h 261"/>
                <a:gd name="T20" fmla="*/ 233 w 254"/>
                <a:gd name="T21" fmla="*/ 196 h 261"/>
                <a:gd name="T22" fmla="*/ 218 w 254"/>
                <a:gd name="T23" fmla="*/ 216 h 261"/>
                <a:gd name="T24" fmla="*/ 199 w 254"/>
                <a:gd name="T25" fmla="*/ 231 h 261"/>
                <a:gd name="T26" fmla="*/ 176 w 254"/>
                <a:gd name="T27" fmla="*/ 244 h 261"/>
                <a:gd name="T28" fmla="*/ 168 w 254"/>
                <a:gd name="T29" fmla="*/ 246 h 261"/>
                <a:gd name="T30" fmla="*/ 152 w 254"/>
                <a:gd name="T31" fmla="*/ 252 h 261"/>
                <a:gd name="T32" fmla="*/ 120 w 254"/>
                <a:gd name="T33" fmla="*/ 259 h 261"/>
                <a:gd name="T34" fmla="*/ 104 w 254"/>
                <a:gd name="T35" fmla="*/ 261 h 261"/>
                <a:gd name="T36" fmla="*/ 65 w 254"/>
                <a:gd name="T37" fmla="*/ 256 h 261"/>
                <a:gd name="T38" fmla="*/ 34 w 254"/>
                <a:gd name="T39" fmla="*/ 247 h 261"/>
                <a:gd name="T40" fmla="*/ 13 w 254"/>
                <a:gd name="T41" fmla="*/ 237 h 261"/>
                <a:gd name="T42" fmla="*/ 6 w 254"/>
                <a:gd name="T43" fmla="*/ 234 h 261"/>
                <a:gd name="T44" fmla="*/ 24 w 254"/>
                <a:gd name="T45" fmla="*/ 227 h 261"/>
                <a:gd name="T46" fmla="*/ 38 w 254"/>
                <a:gd name="T47" fmla="*/ 217 h 261"/>
                <a:gd name="T48" fmla="*/ 30 w 254"/>
                <a:gd name="T49" fmla="*/ 207 h 261"/>
                <a:gd name="T50" fmla="*/ 15 w 254"/>
                <a:gd name="T51" fmla="*/ 187 h 261"/>
                <a:gd name="T52" fmla="*/ 9 w 254"/>
                <a:gd name="T53" fmla="*/ 174 h 261"/>
                <a:gd name="T54" fmla="*/ 2 w 254"/>
                <a:gd name="T55" fmla="*/ 150 h 261"/>
                <a:gd name="T56" fmla="*/ 0 w 254"/>
                <a:gd name="T57" fmla="*/ 125 h 261"/>
                <a:gd name="T58" fmla="*/ 2 w 254"/>
                <a:gd name="T59" fmla="*/ 100 h 261"/>
                <a:gd name="T60" fmla="*/ 9 w 254"/>
                <a:gd name="T61" fmla="*/ 77 h 261"/>
                <a:gd name="T62" fmla="*/ 21 w 254"/>
                <a:gd name="T63" fmla="*/ 56 h 261"/>
                <a:gd name="T64" fmla="*/ 36 w 254"/>
                <a:gd name="T65" fmla="*/ 37 h 261"/>
                <a:gd name="T66" fmla="*/ 55 w 254"/>
                <a:gd name="T67" fmla="*/ 22 h 261"/>
                <a:gd name="T68" fmla="*/ 78 w 254"/>
                <a:gd name="T69" fmla="*/ 9 h 261"/>
                <a:gd name="T70" fmla="*/ 91 w 254"/>
                <a:gd name="T71" fmla="*/ 5 h 261"/>
                <a:gd name="T72" fmla="*/ 115 w 254"/>
                <a:gd name="T73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54" h="261">
                  <a:moveTo>
                    <a:pt x="127" y="0"/>
                  </a:moveTo>
                  <a:lnTo>
                    <a:pt x="127" y="0"/>
                  </a:lnTo>
                  <a:lnTo>
                    <a:pt x="145" y="1"/>
                  </a:lnTo>
                  <a:lnTo>
                    <a:pt x="163" y="5"/>
                  </a:lnTo>
                  <a:lnTo>
                    <a:pt x="180" y="11"/>
                  </a:lnTo>
                  <a:lnTo>
                    <a:pt x="197" y="20"/>
                  </a:lnTo>
                  <a:lnTo>
                    <a:pt x="212" y="31"/>
                  </a:lnTo>
                  <a:lnTo>
                    <a:pt x="224" y="45"/>
                  </a:lnTo>
                  <a:lnTo>
                    <a:pt x="235" y="60"/>
                  </a:lnTo>
                  <a:lnTo>
                    <a:pt x="240" y="69"/>
                  </a:lnTo>
                  <a:lnTo>
                    <a:pt x="245" y="77"/>
                  </a:lnTo>
                  <a:lnTo>
                    <a:pt x="245" y="77"/>
                  </a:lnTo>
                  <a:lnTo>
                    <a:pt x="248" y="90"/>
                  </a:lnTo>
                  <a:lnTo>
                    <a:pt x="252" y="102"/>
                  </a:lnTo>
                  <a:lnTo>
                    <a:pt x="253" y="115"/>
                  </a:lnTo>
                  <a:lnTo>
                    <a:pt x="254" y="127"/>
                  </a:lnTo>
                  <a:lnTo>
                    <a:pt x="253" y="139"/>
                  </a:lnTo>
                  <a:lnTo>
                    <a:pt x="252" y="151"/>
                  </a:lnTo>
                  <a:lnTo>
                    <a:pt x="248" y="164"/>
                  </a:lnTo>
                  <a:lnTo>
                    <a:pt x="245" y="174"/>
                  </a:lnTo>
                  <a:lnTo>
                    <a:pt x="239" y="185"/>
                  </a:lnTo>
                  <a:lnTo>
                    <a:pt x="233" y="196"/>
                  </a:lnTo>
                  <a:lnTo>
                    <a:pt x="225" y="206"/>
                  </a:lnTo>
                  <a:lnTo>
                    <a:pt x="218" y="216"/>
                  </a:lnTo>
                  <a:lnTo>
                    <a:pt x="208" y="224"/>
                  </a:lnTo>
                  <a:lnTo>
                    <a:pt x="199" y="231"/>
                  </a:lnTo>
                  <a:lnTo>
                    <a:pt x="188" y="237"/>
                  </a:lnTo>
                  <a:lnTo>
                    <a:pt x="176" y="244"/>
                  </a:lnTo>
                  <a:lnTo>
                    <a:pt x="176" y="244"/>
                  </a:lnTo>
                  <a:lnTo>
                    <a:pt x="168" y="246"/>
                  </a:lnTo>
                  <a:lnTo>
                    <a:pt x="168" y="246"/>
                  </a:lnTo>
                  <a:lnTo>
                    <a:pt x="152" y="252"/>
                  </a:lnTo>
                  <a:lnTo>
                    <a:pt x="135" y="257"/>
                  </a:lnTo>
                  <a:lnTo>
                    <a:pt x="120" y="259"/>
                  </a:lnTo>
                  <a:lnTo>
                    <a:pt x="104" y="261"/>
                  </a:lnTo>
                  <a:lnTo>
                    <a:pt x="104" y="261"/>
                  </a:lnTo>
                  <a:lnTo>
                    <a:pt x="83" y="259"/>
                  </a:lnTo>
                  <a:lnTo>
                    <a:pt x="65" y="256"/>
                  </a:lnTo>
                  <a:lnTo>
                    <a:pt x="48" y="252"/>
                  </a:lnTo>
                  <a:lnTo>
                    <a:pt x="34" y="247"/>
                  </a:lnTo>
                  <a:lnTo>
                    <a:pt x="21" y="242"/>
                  </a:lnTo>
                  <a:lnTo>
                    <a:pt x="13" y="237"/>
                  </a:lnTo>
                  <a:lnTo>
                    <a:pt x="6" y="234"/>
                  </a:lnTo>
                  <a:lnTo>
                    <a:pt x="6" y="234"/>
                  </a:lnTo>
                  <a:lnTo>
                    <a:pt x="15" y="230"/>
                  </a:lnTo>
                  <a:lnTo>
                    <a:pt x="24" y="227"/>
                  </a:lnTo>
                  <a:lnTo>
                    <a:pt x="31" y="222"/>
                  </a:lnTo>
                  <a:lnTo>
                    <a:pt x="38" y="217"/>
                  </a:lnTo>
                  <a:lnTo>
                    <a:pt x="38" y="217"/>
                  </a:lnTo>
                  <a:lnTo>
                    <a:pt x="30" y="207"/>
                  </a:lnTo>
                  <a:lnTo>
                    <a:pt x="21" y="197"/>
                  </a:lnTo>
                  <a:lnTo>
                    <a:pt x="15" y="187"/>
                  </a:lnTo>
                  <a:lnTo>
                    <a:pt x="9" y="174"/>
                  </a:lnTo>
                  <a:lnTo>
                    <a:pt x="9" y="174"/>
                  </a:lnTo>
                  <a:lnTo>
                    <a:pt x="6" y="162"/>
                  </a:lnTo>
                  <a:lnTo>
                    <a:pt x="2" y="150"/>
                  </a:lnTo>
                  <a:lnTo>
                    <a:pt x="1" y="138"/>
                  </a:lnTo>
                  <a:lnTo>
                    <a:pt x="0" y="125"/>
                  </a:lnTo>
                  <a:lnTo>
                    <a:pt x="1" y="113"/>
                  </a:lnTo>
                  <a:lnTo>
                    <a:pt x="2" y="100"/>
                  </a:lnTo>
                  <a:lnTo>
                    <a:pt x="6" y="90"/>
                  </a:lnTo>
                  <a:lnTo>
                    <a:pt x="9" y="77"/>
                  </a:lnTo>
                  <a:lnTo>
                    <a:pt x="15" y="66"/>
                  </a:lnTo>
                  <a:lnTo>
                    <a:pt x="21" y="56"/>
                  </a:lnTo>
                  <a:lnTo>
                    <a:pt x="29" y="46"/>
                  </a:lnTo>
                  <a:lnTo>
                    <a:pt x="36" y="37"/>
                  </a:lnTo>
                  <a:lnTo>
                    <a:pt x="46" y="29"/>
                  </a:lnTo>
                  <a:lnTo>
                    <a:pt x="55" y="22"/>
                  </a:lnTo>
                  <a:lnTo>
                    <a:pt x="66" y="14"/>
                  </a:lnTo>
                  <a:lnTo>
                    <a:pt x="78" y="9"/>
                  </a:lnTo>
                  <a:lnTo>
                    <a:pt x="78" y="9"/>
                  </a:lnTo>
                  <a:lnTo>
                    <a:pt x="91" y="5"/>
                  </a:lnTo>
                  <a:lnTo>
                    <a:pt x="103" y="1"/>
                  </a:lnTo>
                  <a:lnTo>
                    <a:pt x="115" y="0"/>
                  </a:lnTo>
                  <a:lnTo>
                    <a:pt x="127" y="0"/>
                  </a:lnTo>
                </a:path>
              </a:pathLst>
            </a:cu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3880912" y="1635646"/>
            <a:ext cx="907112" cy="1147156"/>
            <a:chOff x="5527675" y="2708275"/>
            <a:chExt cx="1139825" cy="1441450"/>
          </a:xfrm>
          <a:solidFill>
            <a:schemeClr val="bg1"/>
          </a:solidFill>
        </p:grpSpPr>
        <p:sp>
          <p:nvSpPr>
            <p:cNvPr id="55" name="Freeform 42"/>
            <p:cNvSpPr>
              <a:spLocks/>
            </p:cNvSpPr>
            <p:nvPr/>
          </p:nvSpPr>
          <p:spPr bwMode="auto">
            <a:xfrm>
              <a:off x="6194425" y="3665538"/>
              <a:ext cx="207963" cy="295275"/>
            </a:xfrm>
            <a:custGeom>
              <a:avLst/>
              <a:gdLst>
                <a:gd name="T0" fmla="*/ 31 w 55"/>
                <a:gd name="T1" fmla="*/ 35 h 78"/>
                <a:gd name="T2" fmla="*/ 30 w 55"/>
                <a:gd name="T3" fmla="*/ 34 h 78"/>
                <a:gd name="T4" fmla="*/ 22 w 55"/>
                <a:gd name="T5" fmla="*/ 32 h 78"/>
                <a:gd name="T6" fmla="*/ 22 w 55"/>
                <a:gd name="T7" fmla="*/ 31 h 78"/>
                <a:gd name="T8" fmla="*/ 16 w 55"/>
                <a:gd name="T9" fmla="*/ 28 h 78"/>
                <a:gd name="T10" fmla="*/ 17 w 55"/>
                <a:gd name="T11" fmla="*/ 20 h 78"/>
                <a:gd name="T12" fmla="*/ 26 w 55"/>
                <a:gd name="T13" fmla="*/ 18 h 78"/>
                <a:gd name="T14" fmla="*/ 33 w 55"/>
                <a:gd name="T15" fmla="*/ 18 h 78"/>
                <a:gd name="T16" fmla="*/ 39 w 55"/>
                <a:gd name="T17" fmla="*/ 22 h 78"/>
                <a:gd name="T18" fmla="*/ 40 w 55"/>
                <a:gd name="T19" fmla="*/ 23 h 78"/>
                <a:gd name="T20" fmla="*/ 40 w 55"/>
                <a:gd name="T21" fmla="*/ 23 h 78"/>
                <a:gd name="T22" fmla="*/ 40 w 55"/>
                <a:gd name="T23" fmla="*/ 23 h 78"/>
                <a:gd name="T24" fmla="*/ 44 w 55"/>
                <a:gd name="T25" fmla="*/ 25 h 78"/>
                <a:gd name="T26" fmla="*/ 50 w 55"/>
                <a:gd name="T27" fmla="*/ 21 h 78"/>
                <a:gd name="T28" fmla="*/ 50 w 55"/>
                <a:gd name="T29" fmla="*/ 17 h 78"/>
                <a:gd name="T30" fmla="*/ 36 w 55"/>
                <a:gd name="T31" fmla="*/ 8 h 78"/>
                <a:gd name="T32" fmla="*/ 31 w 55"/>
                <a:gd name="T33" fmla="*/ 8 h 78"/>
                <a:gd name="T34" fmla="*/ 31 w 55"/>
                <a:gd name="T35" fmla="*/ 2 h 78"/>
                <a:gd name="T36" fmla="*/ 29 w 55"/>
                <a:gd name="T37" fmla="*/ 0 h 78"/>
                <a:gd name="T38" fmla="*/ 23 w 55"/>
                <a:gd name="T39" fmla="*/ 0 h 78"/>
                <a:gd name="T40" fmla="*/ 21 w 55"/>
                <a:gd name="T41" fmla="*/ 2 h 78"/>
                <a:gd name="T42" fmla="*/ 21 w 55"/>
                <a:gd name="T43" fmla="*/ 8 h 78"/>
                <a:gd name="T44" fmla="*/ 7 w 55"/>
                <a:gd name="T45" fmla="*/ 13 h 78"/>
                <a:gd name="T46" fmla="*/ 3 w 55"/>
                <a:gd name="T47" fmla="*/ 32 h 78"/>
                <a:gd name="T48" fmla="*/ 10 w 55"/>
                <a:gd name="T49" fmla="*/ 38 h 78"/>
                <a:gd name="T50" fmla="*/ 30 w 55"/>
                <a:gd name="T51" fmla="*/ 47 h 78"/>
                <a:gd name="T52" fmla="*/ 33 w 55"/>
                <a:gd name="T53" fmla="*/ 48 h 78"/>
                <a:gd name="T54" fmla="*/ 38 w 55"/>
                <a:gd name="T55" fmla="*/ 51 h 78"/>
                <a:gd name="T56" fmla="*/ 36 w 55"/>
                <a:gd name="T57" fmla="*/ 59 h 78"/>
                <a:gd name="T58" fmla="*/ 29 w 55"/>
                <a:gd name="T59" fmla="*/ 61 h 78"/>
                <a:gd name="T60" fmla="*/ 19 w 55"/>
                <a:gd name="T61" fmla="*/ 59 h 78"/>
                <a:gd name="T62" fmla="*/ 13 w 55"/>
                <a:gd name="T63" fmla="*/ 56 h 78"/>
                <a:gd name="T64" fmla="*/ 12 w 55"/>
                <a:gd name="T65" fmla="*/ 55 h 78"/>
                <a:gd name="T66" fmla="*/ 12 w 55"/>
                <a:gd name="T67" fmla="*/ 55 h 78"/>
                <a:gd name="T68" fmla="*/ 12 w 55"/>
                <a:gd name="T69" fmla="*/ 55 h 78"/>
                <a:gd name="T70" fmla="*/ 12 w 55"/>
                <a:gd name="T71" fmla="*/ 55 h 78"/>
                <a:gd name="T72" fmla="*/ 8 w 55"/>
                <a:gd name="T73" fmla="*/ 53 h 78"/>
                <a:gd name="T74" fmla="*/ 1 w 55"/>
                <a:gd name="T75" fmla="*/ 57 h 78"/>
                <a:gd name="T76" fmla="*/ 1 w 55"/>
                <a:gd name="T77" fmla="*/ 61 h 78"/>
                <a:gd name="T78" fmla="*/ 21 w 55"/>
                <a:gd name="T79" fmla="*/ 70 h 78"/>
                <a:gd name="T80" fmla="*/ 21 w 55"/>
                <a:gd name="T81" fmla="*/ 76 h 78"/>
                <a:gd name="T82" fmla="*/ 23 w 55"/>
                <a:gd name="T83" fmla="*/ 78 h 78"/>
                <a:gd name="T84" fmla="*/ 29 w 55"/>
                <a:gd name="T85" fmla="*/ 78 h 78"/>
                <a:gd name="T86" fmla="*/ 31 w 55"/>
                <a:gd name="T87" fmla="*/ 76 h 78"/>
                <a:gd name="T88" fmla="*/ 31 w 55"/>
                <a:gd name="T89" fmla="*/ 71 h 78"/>
                <a:gd name="T90" fmla="*/ 46 w 55"/>
                <a:gd name="T91" fmla="*/ 66 h 78"/>
                <a:gd name="T92" fmla="*/ 52 w 55"/>
                <a:gd name="T93" fmla="*/ 48 h 78"/>
                <a:gd name="T94" fmla="*/ 31 w 55"/>
                <a:gd name="T95" fmla="*/ 3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5" h="78">
                  <a:moveTo>
                    <a:pt x="31" y="35"/>
                  </a:moveTo>
                  <a:cubicBezTo>
                    <a:pt x="30" y="34"/>
                    <a:pt x="30" y="34"/>
                    <a:pt x="30" y="34"/>
                  </a:cubicBezTo>
                  <a:cubicBezTo>
                    <a:pt x="27" y="33"/>
                    <a:pt x="23" y="32"/>
                    <a:pt x="22" y="32"/>
                  </a:cubicBezTo>
                  <a:cubicBezTo>
                    <a:pt x="22" y="32"/>
                    <a:pt x="22" y="31"/>
                    <a:pt x="22" y="31"/>
                  </a:cubicBezTo>
                  <a:cubicBezTo>
                    <a:pt x="19" y="30"/>
                    <a:pt x="17" y="30"/>
                    <a:pt x="16" y="28"/>
                  </a:cubicBezTo>
                  <a:cubicBezTo>
                    <a:pt x="14" y="25"/>
                    <a:pt x="15" y="22"/>
                    <a:pt x="17" y="20"/>
                  </a:cubicBezTo>
                  <a:cubicBezTo>
                    <a:pt x="20" y="18"/>
                    <a:pt x="24" y="18"/>
                    <a:pt x="26" y="18"/>
                  </a:cubicBezTo>
                  <a:cubicBezTo>
                    <a:pt x="28" y="18"/>
                    <a:pt x="30" y="18"/>
                    <a:pt x="33" y="18"/>
                  </a:cubicBezTo>
                  <a:cubicBezTo>
                    <a:pt x="34" y="19"/>
                    <a:pt x="37" y="21"/>
                    <a:pt x="39" y="22"/>
                  </a:cubicBezTo>
                  <a:cubicBezTo>
                    <a:pt x="39" y="22"/>
                    <a:pt x="39" y="22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1" y="24"/>
                    <a:pt x="42" y="25"/>
                    <a:pt x="44" y="25"/>
                  </a:cubicBezTo>
                  <a:cubicBezTo>
                    <a:pt x="47" y="25"/>
                    <a:pt x="49" y="23"/>
                    <a:pt x="50" y="21"/>
                  </a:cubicBezTo>
                  <a:cubicBezTo>
                    <a:pt x="51" y="20"/>
                    <a:pt x="51" y="18"/>
                    <a:pt x="50" y="17"/>
                  </a:cubicBezTo>
                  <a:cubicBezTo>
                    <a:pt x="48" y="13"/>
                    <a:pt x="41" y="10"/>
                    <a:pt x="36" y="8"/>
                  </a:cubicBezTo>
                  <a:cubicBezTo>
                    <a:pt x="35" y="8"/>
                    <a:pt x="33" y="8"/>
                    <a:pt x="31" y="8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1" y="0"/>
                    <a:pt x="2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1" y="0"/>
                    <a:pt x="21" y="1"/>
                    <a:pt x="21" y="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5" y="9"/>
                    <a:pt x="11" y="11"/>
                    <a:pt x="7" y="13"/>
                  </a:cubicBezTo>
                  <a:cubicBezTo>
                    <a:pt x="1" y="18"/>
                    <a:pt x="0" y="26"/>
                    <a:pt x="3" y="32"/>
                  </a:cubicBezTo>
                  <a:cubicBezTo>
                    <a:pt x="5" y="35"/>
                    <a:pt x="7" y="37"/>
                    <a:pt x="10" y="38"/>
                  </a:cubicBezTo>
                  <a:cubicBezTo>
                    <a:pt x="13" y="40"/>
                    <a:pt x="24" y="44"/>
                    <a:pt x="30" y="47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5" y="49"/>
                    <a:pt x="37" y="50"/>
                    <a:pt x="38" y="51"/>
                  </a:cubicBezTo>
                  <a:cubicBezTo>
                    <a:pt x="39" y="54"/>
                    <a:pt x="39" y="57"/>
                    <a:pt x="36" y="59"/>
                  </a:cubicBezTo>
                  <a:cubicBezTo>
                    <a:pt x="35" y="60"/>
                    <a:pt x="32" y="61"/>
                    <a:pt x="29" y="61"/>
                  </a:cubicBezTo>
                  <a:cubicBezTo>
                    <a:pt x="26" y="61"/>
                    <a:pt x="22" y="60"/>
                    <a:pt x="19" y="59"/>
                  </a:cubicBezTo>
                  <a:cubicBezTo>
                    <a:pt x="17" y="59"/>
                    <a:pt x="14" y="57"/>
                    <a:pt x="13" y="56"/>
                  </a:cubicBezTo>
                  <a:cubicBezTo>
                    <a:pt x="13" y="56"/>
                    <a:pt x="12" y="56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1" y="54"/>
                    <a:pt x="9" y="53"/>
                    <a:pt x="8" y="53"/>
                  </a:cubicBezTo>
                  <a:cubicBezTo>
                    <a:pt x="5" y="53"/>
                    <a:pt x="2" y="55"/>
                    <a:pt x="1" y="57"/>
                  </a:cubicBezTo>
                  <a:cubicBezTo>
                    <a:pt x="0" y="58"/>
                    <a:pt x="0" y="60"/>
                    <a:pt x="1" y="61"/>
                  </a:cubicBezTo>
                  <a:cubicBezTo>
                    <a:pt x="5" y="66"/>
                    <a:pt x="13" y="69"/>
                    <a:pt x="21" y="70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1" y="77"/>
                    <a:pt x="21" y="78"/>
                    <a:pt x="23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31" y="78"/>
                    <a:pt x="31" y="77"/>
                    <a:pt x="31" y="76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38" y="70"/>
                    <a:pt x="43" y="69"/>
                    <a:pt x="46" y="66"/>
                  </a:cubicBezTo>
                  <a:cubicBezTo>
                    <a:pt x="52" y="61"/>
                    <a:pt x="55" y="55"/>
                    <a:pt x="52" y="48"/>
                  </a:cubicBezTo>
                  <a:cubicBezTo>
                    <a:pt x="50" y="41"/>
                    <a:pt x="39" y="38"/>
                    <a:pt x="3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43"/>
            <p:cNvSpPr>
              <a:spLocks/>
            </p:cNvSpPr>
            <p:nvPr/>
          </p:nvSpPr>
          <p:spPr bwMode="auto">
            <a:xfrm>
              <a:off x="5549900" y="3348038"/>
              <a:ext cx="277813" cy="393700"/>
            </a:xfrm>
            <a:custGeom>
              <a:avLst/>
              <a:gdLst>
                <a:gd name="T0" fmla="*/ 52 w 73"/>
                <a:gd name="T1" fmla="*/ 0 h 104"/>
                <a:gd name="T2" fmla="*/ 44 w 73"/>
                <a:gd name="T3" fmla="*/ 39 h 104"/>
                <a:gd name="T4" fmla="*/ 5 w 73"/>
                <a:gd name="T5" fmla="*/ 82 h 104"/>
                <a:gd name="T6" fmla="*/ 5 w 73"/>
                <a:gd name="T7" fmla="*/ 100 h 104"/>
                <a:gd name="T8" fmla="*/ 23 w 73"/>
                <a:gd name="T9" fmla="*/ 99 h 104"/>
                <a:gd name="T10" fmla="*/ 64 w 73"/>
                <a:gd name="T11" fmla="*/ 53 h 104"/>
                <a:gd name="T12" fmla="*/ 67 w 73"/>
                <a:gd name="T13" fmla="*/ 47 h 104"/>
                <a:gd name="T14" fmla="*/ 73 w 73"/>
                <a:gd name="T15" fmla="*/ 19 h 104"/>
                <a:gd name="T16" fmla="*/ 65 w 73"/>
                <a:gd name="T17" fmla="*/ 10 h 104"/>
                <a:gd name="T18" fmla="*/ 52 w 73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104">
                  <a:moveTo>
                    <a:pt x="52" y="0"/>
                  </a:moveTo>
                  <a:cubicBezTo>
                    <a:pt x="44" y="39"/>
                    <a:pt x="44" y="39"/>
                    <a:pt x="44" y="39"/>
                  </a:cubicBezTo>
                  <a:cubicBezTo>
                    <a:pt x="5" y="82"/>
                    <a:pt x="5" y="82"/>
                    <a:pt x="5" y="82"/>
                  </a:cubicBezTo>
                  <a:cubicBezTo>
                    <a:pt x="0" y="87"/>
                    <a:pt x="0" y="95"/>
                    <a:pt x="5" y="100"/>
                  </a:cubicBezTo>
                  <a:cubicBezTo>
                    <a:pt x="11" y="104"/>
                    <a:pt x="19" y="104"/>
                    <a:pt x="23" y="99"/>
                  </a:cubicBezTo>
                  <a:cubicBezTo>
                    <a:pt x="64" y="53"/>
                    <a:pt x="64" y="53"/>
                    <a:pt x="64" y="53"/>
                  </a:cubicBezTo>
                  <a:cubicBezTo>
                    <a:pt x="66" y="51"/>
                    <a:pt x="67" y="49"/>
                    <a:pt x="67" y="47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1" y="16"/>
                    <a:pt x="68" y="13"/>
                    <a:pt x="65" y="10"/>
                  </a:cubicBezTo>
                  <a:cubicBezTo>
                    <a:pt x="60" y="8"/>
                    <a:pt x="55" y="3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44"/>
            <p:cNvSpPr>
              <a:spLocks/>
            </p:cNvSpPr>
            <p:nvPr/>
          </p:nvSpPr>
          <p:spPr bwMode="auto">
            <a:xfrm>
              <a:off x="5964238" y="2954338"/>
              <a:ext cx="257175" cy="169863"/>
            </a:xfrm>
            <a:custGeom>
              <a:avLst/>
              <a:gdLst>
                <a:gd name="T0" fmla="*/ 3 w 68"/>
                <a:gd name="T1" fmla="*/ 26 h 45"/>
                <a:gd name="T2" fmla="*/ 0 w 68"/>
                <a:gd name="T3" fmla="*/ 36 h 45"/>
                <a:gd name="T4" fmla="*/ 23 w 68"/>
                <a:gd name="T5" fmla="*/ 44 h 45"/>
                <a:gd name="T6" fmla="*/ 32 w 68"/>
                <a:gd name="T7" fmla="*/ 42 h 45"/>
                <a:gd name="T8" fmla="*/ 62 w 68"/>
                <a:gd name="T9" fmla="*/ 20 h 45"/>
                <a:gd name="T10" fmla="*/ 65 w 68"/>
                <a:gd name="T11" fmla="*/ 6 h 45"/>
                <a:gd name="T12" fmla="*/ 50 w 68"/>
                <a:gd name="T13" fmla="*/ 4 h 45"/>
                <a:gd name="T14" fmla="*/ 24 w 68"/>
                <a:gd name="T15" fmla="*/ 22 h 45"/>
                <a:gd name="T16" fmla="*/ 1 w 68"/>
                <a:gd name="T17" fmla="*/ 15 h 45"/>
                <a:gd name="T18" fmla="*/ 3 w 68"/>
                <a:gd name="T19" fmla="*/ 2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45">
                  <a:moveTo>
                    <a:pt x="3" y="26"/>
                  </a:moveTo>
                  <a:cubicBezTo>
                    <a:pt x="2" y="30"/>
                    <a:pt x="0" y="36"/>
                    <a:pt x="0" y="36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6" y="45"/>
                    <a:pt x="30" y="44"/>
                    <a:pt x="32" y="42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7" y="17"/>
                    <a:pt x="68" y="11"/>
                    <a:pt x="65" y="6"/>
                  </a:cubicBezTo>
                  <a:cubicBezTo>
                    <a:pt x="61" y="1"/>
                    <a:pt x="55" y="0"/>
                    <a:pt x="50" y="4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3" y="21"/>
                    <a:pt x="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45"/>
            <p:cNvSpPr>
              <a:spLocks/>
            </p:cNvSpPr>
            <p:nvPr/>
          </p:nvSpPr>
          <p:spPr bwMode="auto">
            <a:xfrm>
              <a:off x="5838825" y="2708275"/>
              <a:ext cx="169863" cy="230188"/>
            </a:xfrm>
            <a:custGeom>
              <a:avLst/>
              <a:gdLst>
                <a:gd name="T0" fmla="*/ 28 w 45"/>
                <a:gd name="T1" fmla="*/ 59 h 61"/>
                <a:gd name="T2" fmla="*/ 45 w 45"/>
                <a:gd name="T3" fmla="*/ 25 h 61"/>
                <a:gd name="T4" fmla="*/ 25 w 45"/>
                <a:gd name="T5" fmla="*/ 0 h 61"/>
                <a:gd name="T6" fmla="*/ 0 w 45"/>
                <a:gd name="T7" fmla="*/ 25 h 61"/>
                <a:gd name="T8" fmla="*/ 28 w 45"/>
                <a:gd name="T9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1">
                  <a:moveTo>
                    <a:pt x="28" y="59"/>
                  </a:moveTo>
                  <a:cubicBezTo>
                    <a:pt x="41" y="57"/>
                    <a:pt x="44" y="40"/>
                    <a:pt x="45" y="25"/>
                  </a:cubicBezTo>
                  <a:cubicBezTo>
                    <a:pt x="45" y="11"/>
                    <a:pt x="35" y="1"/>
                    <a:pt x="25" y="0"/>
                  </a:cubicBezTo>
                  <a:cubicBezTo>
                    <a:pt x="11" y="0"/>
                    <a:pt x="1" y="11"/>
                    <a:pt x="0" y="25"/>
                  </a:cubicBezTo>
                  <a:cubicBezTo>
                    <a:pt x="2" y="49"/>
                    <a:pt x="18" y="61"/>
                    <a:pt x="28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46"/>
            <p:cNvSpPr>
              <a:spLocks/>
            </p:cNvSpPr>
            <p:nvPr/>
          </p:nvSpPr>
          <p:spPr bwMode="auto">
            <a:xfrm>
              <a:off x="5527675" y="2938463"/>
              <a:ext cx="477838" cy="768350"/>
            </a:xfrm>
            <a:custGeom>
              <a:avLst/>
              <a:gdLst>
                <a:gd name="T0" fmla="*/ 19 w 126"/>
                <a:gd name="T1" fmla="*/ 47 h 203"/>
                <a:gd name="T2" fmla="*/ 19 w 126"/>
                <a:gd name="T3" fmla="*/ 46 h 203"/>
                <a:gd name="T4" fmla="*/ 48 w 126"/>
                <a:gd name="T5" fmla="*/ 24 h 203"/>
                <a:gd name="T6" fmla="*/ 71 w 126"/>
                <a:gd name="T7" fmla="*/ 24 h 203"/>
                <a:gd name="T8" fmla="*/ 64 w 126"/>
                <a:gd name="T9" fmla="*/ 27 h 203"/>
                <a:gd name="T10" fmla="*/ 49 w 126"/>
                <a:gd name="T11" fmla="*/ 87 h 203"/>
                <a:gd name="T12" fmla="*/ 53 w 126"/>
                <a:gd name="T13" fmla="*/ 91 h 203"/>
                <a:gd name="T14" fmla="*/ 73 w 126"/>
                <a:gd name="T15" fmla="*/ 113 h 203"/>
                <a:gd name="T16" fmla="*/ 99 w 126"/>
                <a:gd name="T17" fmla="*/ 140 h 203"/>
                <a:gd name="T18" fmla="*/ 92 w 126"/>
                <a:gd name="T19" fmla="*/ 187 h 203"/>
                <a:gd name="T20" fmla="*/ 102 w 126"/>
                <a:gd name="T21" fmla="*/ 202 h 203"/>
                <a:gd name="T22" fmla="*/ 117 w 126"/>
                <a:gd name="T23" fmla="*/ 190 h 203"/>
                <a:gd name="T24" fmla="*/ 124 w 126"/>
                <a:gd name="T25" fmla="*/ 140 h 203"/>
                <a:gd name="T26" fmla="*/ 121 w 126"/>
                <a:gd name="T27" fmla="*/ 127 h 203"/>
                <a:gd name="T28" fmla="*/ 96 w 126"/>
                <a:gd name="T29" fmla="*/ 96 h 203"/>
                <a:gd name="T30" fmla="*/ 115 w 126"/>
                <a:gd name="T31" fmla="*/ 28 h 203"/>
                <a:gd name="T32" fmla="*/ 110 w 126"/>
                <a:gd name="T33" fmla="*/ 12 h 203"/>
                <a:gd name="T34" fmla="*/ 110 w 126"/>
                <a:gd name="T35" fmla="*/ 15 h 203"/>
                <a:gd name="T36" fmla="*/ 105 w 126"/>
                <a:gd name="T37" fmla="*/ 43 h 203"/>
                <a:gd name="T38" fmla="*/ 105 w 126"/>
                <a:gd name="T39" fmla="*/ 18 h 203"/>
                <a:gd name="T40" fmla="*/ 107 w 126"/>
                <a:gd name="T41" fmla="*/ 14 h 203"/>
                <a:gd name="T42" fmla="*/ 105 w 126"/>
                <a:gd name="T43" fmla="*/ 9 h 203"/>
                <a:gd name="T44" fmla="*/ 103 w 126"/>
                <a:gd name="T45" fmla="*/ 8 h 203"/>
                <a:gd name="T46" fmla="*/ 99 w 126"/>
                <a:gd name="T47" fmla="*/ 12 h 203"/>
                <a:gd name="T48" fmla="*/ 101 w 126"/>
                <a:gd name="T49" fmla="*/ 17 h 203"/>
                <a:gd name="T50" fmla="*/ 96 w 126"/>
                <a:gd name="T51" fmla="*/ 36 h 203"/>
                <a:gd name="T52" fmla="*/ 89 w 126"/>
                <a:gd name="T53" fmla="*/ 1 h 203"/>
                <a:gd name="T54" fmla="*/ 89 w 126"/>
                <a:gd name="T55" fmla="*/ 1 h 203"/>
                <a:gd name="T56" fmla="*/ 89 w 126"/>
                <a:gd name="T57" fmla="*/ 1 h 203"/>
                <a:gd name="T58" fmla="*/ 79 w 126"/>
                <a:gd name="T59" fmla="*/ 0 h 203"/>
                <a:gd name="T60" fmla="*/ 41 w 126"/>
                <a:gd name="T61" fmla="*/ 4 h 203"/>
                <a:gd name="T62" fmla="*/ 5 w 126"/>
                <a:gd name="T63" fmla="*/ 31 h 203"/>
                <a:gd name="T64" fmla="*/ 4 w 126"/>
                <a:gd name="T65" fmla="*/ 46 h 203"/>
                <a:gd name="T66" fmla="*/ 19 w 126"/>
                <a:gd name="T67" fmla="*/ 47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" h="203">
                  <a:moveTo>
                    <a:pt x="19" y="47"/>
                  </a:moveTo>
                  <a:cubicBezTo>
                    <a:pt x="19" y="46"/>
                    <a:pt x="19" y="46"/>
                    <a:pt x="19" y="46"/>
                  </a:cubicBezTo>
                  <a:cubicBezTo>
                    <a:pt x="19" y="46"/>
                    <a:pt x="46" y="24"/>
                    <a:pt x="48" y="24"/>
                  </a:cubicBezTo>
                  <a:cubicBezTo>
                    <a:pt x="49" y="23"/>
                    <a:pt x="71" y="24"/>
                    <a:pt x="71" y="24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0" y="42"/>
                    <a:pt x="50" y="73"/>
                    <a:pt x="49" y="87"/>
                  </a:cubicBezTo>
                  <a:cubicBezTo>
                    <a:pt x="49" y="89"/>
                    <a:pt x="53" y="90"/>
                    <a:pt x="53" y="91"/>
                  </a:cubicBezTo>
                  <a:cubicBezTo>
                    <a:pt x="53" y="94"/>
                    <a:pt x="57" y="105"/>
                    <a:pt x="73" y="113"/>
                  </a:cubicBezTo>
                  <a:cubicBezTo>
                    <a:pt x="77" y="118"/>
                    <a:pt x="98" y="139"/>
                    <a:pt x="99" y="140"/>
                  </a:cubicBezTo>
                  <a:cubicBezTo>
                    <a:pt x="99" y="140"/>
                    <a:pt x="92" y="187"/>
                    <a:pt x="92" y="187"/>
                  </a:cubicBezTo>
                  <a:cubicBezTo>
                    <a:pt x="91" y="195"/>
                    <a:pt x="95" y="201"/>
                    <a:pt x="102" y="202"/>
                  </a:cubicBezTo>
                  <a:cubicBezTo>
                    <a:pt x="109" y="203"/>
                    <a:pt x="115" y="198"/>
                    <a:pt x="117" y="190"/>
                  </a:cubicBezTo>
                  <a:cubicBezTo>
                    <a:pt x="117" y="190"/>
                    <a:pt x="123" y="141"/>
                    <a:pt x="124" y="140"/>
                  </a:cubicBezTo>
                  <a:cubicBezTo>
                    <a:pt x="126" y="132"/>
                    <a:pt x="123" y="129"/>
                    <a:pt x="121" y="127"/>
                  </a:cubicBezTo>
                  <a:cubicBezTo>
                    <a:pt x="120" y="124"/>
                    <a:pt x="96" y="97"/>
                    <a:pt x="96" y="96"/>
                  </a:cubicBezTo>
                  <a:cubicBezTo>
                    <a:pt x="100" y="59"/>
                    <a:pt x="115" y="34"/>
                    <a:pt x="115" y="28"/>
                  </a:cubicBezTo>
                  <a:cubicBezTo>
                    <a:pt x="114" y="17"/>
                    <a:pt x="110" y="12"/>
                    <a:pt x="110" y="12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0" y="31"/>
                    <a:pt x="105" y="43"/>
                    <a:pt x="105" y="43"/>
                  </a:cubicBezTo>
                  <a:cubicBezTo>
                    <a:pt x="105" y="43"/>
                    <a:pt x="106" y="24"/>
                    <a:pt x="105" y="18"/>
                  </a:cubicBezTo>
                  <a:cubicBezTo>
                    <a:pt x="106" y="16"/>
                    <a:pt x="107" y="14"/>
                    <a:pt x="107" y="14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105" y="9"/>
                    <a:pt x="104" y="9"/>
                    <a:pt x="103" y="8"/>
                  </a:cubicBezTo>
                  <a:cubicBezTo>
                    <a:pt x="101" y="9"/>
                    <a:pt x="99" y="12"/>
                    <a:pt x="99" y="12"/>
                  </a:cubicBezTo>
                  <a:cubicBezTo>
                    <a:pt x="99" y="12"/>
                    <a:pt x="99" y="14"/>
                    <a:pt x="101" y="17"/>
                  </a:cubicBezTo>
                  <a:cubicBezTo>
                    <a:pt x="100" y="18"/>
                    <a:pt x="99" y="26"/>
                    <a:pt x="96" y="36"/>
                  </a:cubicBezTo>
                  <a:cubicBezTo>
                    <a:pt x="96" y="9"/>
                    <a:pt x="91" y="3"/>
                    <a:pt x="89" y="1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87" y="0"/>
                    <a:pt x="79" y="0"/>
                    <a:pt x="79" y="0"/>
                  </a:cubicBezTo>
                  <a:cubicBezTo>
                    <a:pt x="72" y="1"/>
                    <a:pt x="58" y="2"/>
                    <a:pt x="41" y="4"/>
                  </a:cubicBezTo>
                  <a:cubicBezTo>
                    <a:pt x="40" y="4"/>
                    <a:pt x="5" y="31"/>
                    <a:pt x="5" y="31"/>
                  </a:cubicBezTo>
                  <a:cubicBezTo>
                    <a:pt x="0" y="35"/>
                    <a:pt x="0" y="41"/>
                    <a:pt x="4" y="46"/>
                  </a:cubicBezTo>
                  <a:cubicBezTo>
                    <a:pt x="8" y="50"/>
                    <a:pt x="14" y="50"/>
                    <a:pt x="19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47"/>
            <p:cNvSpPr>
              <a:spLocks noEditPoints="1"/>
            </p:cNvSpPr>
            <p:nvPr/>
          </p:nvSpPr>
          <p:spPr bwMode="auto">
            <a:xfrm>
              <a:off x="5964238" y="3468688"/>
              <a:ext cx="673100" cy="677863"/>
            </a:xfrm>
            <a:custGeom>
              <a:avLst/>
              <a:gdLst>
                <a:gd name="T0" fmla="*/ 152 w 178"/>
                <a:gd name="T1" fmla="*/ 51 h 179"/>
                <a:gd name="T2" fmla="*/ 164 w 178"/>
                <a:gd name="T3" fmla="*/ 40 h 179"/>
                <a:gd name="T4" fmla="*/ 144 w 178"/>
                <a:gd name="T5" fmla="*/ 18 h 179"/>
                <a:gd name="T6" fmla="*/ 132 w 178"/>
                <a:gd name="T7" fmla="*/ 30 h 179"/>
                <a:gd name="T8" fmla="*/ 106 w 178"/>
                <a:gd name="T9" fmla="*/ 18 h 179"/>
                <a:gd name="T10" fmla="*/ 107 w 178"/>
                <a:gd name="T11" fmla="*/ 1 h 179"/>
                <a:gd name="T12" fmla="*/ 78 w 178"/>
                <a:gd name="T13" fmla="*/ 0 h 179"/>
                <a:gd name="T14" fmla="*/ 77 w 178"/>
                <a:gd name="T15" fmla="*/ 17 h 179"/>
                <a:gd name="T16" fmla="*/ 51 w 178"/>
                <a:gd name="T17" fmla="*/ 27 h 179"/>
                <a:gd name="T18" fmla="*/ 39 w 178"/>
                <a:gd name="T19" fmla="*/ 15 h 179"/>
                <a:gd name="T20" fmla="*/ 18 w 178"/>
                <a:gd name="T21" fmla="*/ 34 h 179"/>
                <a:gd name="T22" fmla="*/ 30 w 178"/>
                <a:gd name="T23" fmla="*/ 47 h 179"/>
                <a:gd name="T24" fmla="*/ 18 w 178"/>
                <a:gd name="T25" fmla="*/ 72 h 179"/>
                <a:gd name="T26" fmla="*/ 1 w 178"/>
                <a:gd name="T27" fmla="*/ 72 h 179"/>
                <a:gd name="T28" fmla="*/ 0 w 178"/>
                <a:gd name="T29" fmla="*/ 101 h 179"/>
                <a:gd name="T30" fmla="*/ 17 w 178"/>
                <a:gd name="T31" fmla="*/ 101 h 179"/>
                <a:gd name="T32" fmla="*/ 27 w 178"/>
                <a:gd name="T33" fmla="*/ 128 h 179"/>
                <a:gd name="T34" fmla="*/ 14 w 178"/>
                <a:gd name="T35" fmla="*/ 139 h 179"/>
                <a:gd name="T36" fmla="*/ 34 w 178"/>
                <a:gd name="T37" fmla="*/ 160 h 179"/>
                <a:gd name="T38" fmla="*/ 46 w 178"/>
                <a:gd name="T39" fmla="*/ 149 h 179"/>
                <a:gd name="T40" fmla="*/ 72 w 178"/>
                <a:gd name="T41" fmla="*/ 161 h 179"/>
                <a:gd name="T42" fmla="*/ 71 w 178"/>
                <a:gd name="T43" fmla="*/ 178 h 179"/>
                <a:gd name="T44" fmla="*/ 100 w 178"/>
                <a:gd name="T45" fmla="*/ 179 h 179"/>
                <a:gd name="T46" fmla="*/ 101 w 178"/>
                <a:gd name="T47" fmla="*/ 162 h 179"/>
                <a:gd name="T48" fmla="*/ 128 w 178"/>
                <a:gd name="T49" fmla="*/ 152 h 179"/>
                <a:gd name="T50" fmla="*/ 139 w 178"/>
                <a:gd name="T51" fmla="*/ 164 h 179"/>
                <a:gd name="T52" fmla="*/ 160 w 178"/>
                <a:gd name="T53" fmla="*/ 145 h 179"/>
                <a:gd name="T54" fmla="*/ 149 w 178"/>
                <a:gd name="T55" fmla="*/ 132 h 179"/>
                <a:gd name="T56" fmla="*/ 161 w 178"/>
                <a:gd name="T57" fmla="*/ 107 h 179"/>
                <a:gd name="T58" fmla="*/ 177 w 178"/>
                <a:gd name="T59" fmla="*/ 107 h 179"/>
                <a:gd name="T60" fmla="*/ 178 w 178"/>
                <a:gd name="T61" fmla="*/ 78 h 179"/>
                <a:gd name="T62" fmla="*/ 162 w 178"/>
                <a:gd name="T63" fmla="*/ 78 h 179"/>
                <a:gd name="T64" fmla="*/ 152 w 178"/>
                <a:gd name="T65" fmla="*/ 51 h 179"/>
                <a:gd name="T66" fmla="*/ 121 w 178"/>
                <a:gd name="T67" fmla="*/ 124 h 179"/>
                <a:gd name="T68" fmla="*/ 87 w 178"/>
                <a:gd name="T69" fmla="*/ 137 h 179"/>
                <a:gd name="T70" fmla="*/ 55 w 178"/>
                <a:gd name="T71" fmla="*/ 122 h 179"/>
                <a:gd name="T72" fmla="*/ 42 w 178"/>
                <a:gd name="T73" fmla="*/ 88 h 179"/>
                <a:gd name="T74" fmla="*/ 57 w 178"/>
                <a:gd name="T75" fmla="*/ 55 h 179"/>
                <a:gd name="T76" fmla="*/ 91 w 178"/>
                <a:gd name="T77" fmla="*/ 43 h 179"/>
                <a:gd name="T78" fmla="*/ 124 w 178"/>
                <a:gd name="T79" fmla="*/ 58 h 179"/>
                <a:gd name="T80" fmla="*/ 136 w 178"/>
                <a:gd name="T81" fmla="*/ 92 h 179"/>
                <a:gd name="T82" fmla="*/ 121 w 178"/>
                <a:gd name="T83" fmla="*/ 12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8" h="179">
                  <a:moveTo>
                    <a:pt x="152" y="51"/>
                  </a:moveTo>
                  <a:cubicBezTo>
                    <a:pt x="164" y="40"/>
                    <a:pt x="164" y="40"/>
                    <a:pt x="164" y="4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124" y="25"/>
                    <a:pt x="116" y="21"/>
                    <a:pt x="106" y="18"/>
                  </a:cubicBezTo>
                  <a:cubicBezTo>
                    <a:pt x="107" y="1"/>
                    <a:pt x="107" y="1"/>
                    <a:pt x="107" y="1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68" y="19"/>
                    <a:pt x="59" y="22"/>
                    <a:pt x="51" y="27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24" y="54"/>
                    <a:pt x="20" y="63"/>
                    <a:pt x="18" y="7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7" y="101"/>
                    <a:pt x="17" y="101"/>
                    <a:pt x="17" y="101"/>
                  </a:cubicBezTo>
                  <a:cubicBezTo>
                    <a:pt x="18" y="111"/>
                    <a:pt x="22" y="120"/>
                    <a:pt x="27" y="128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54" y="155"/>
                    <a:pt x="63" y="159"/>
                    <a:pt x="72" y="161"/>
                  </a:cubicBezTo>
                  <a:cubicBezTo>
                    <a:pt x="71" y="178"/>
                    <a:pt x="71" y="178"/>
                    <a:pt x="71" y="178"/>
                  </a:cubicBezTo>
                  <a:cubicBezTo>
                    <a:pt x="100" y="179"/>
                    <a:pt x="100" y="179"/>
                    <a:pt x="100" y="179"/>
                  </a:cubicBezTo>
                  <a:cubicBezTo>
                    <a:pt x="101" y="162"/>
                    <a:pt x="101" y="162"/>
                    <a:pt x="101" y="162"/>
                  </a:cubicBezTo>
                  <a:cubicBezTo>
                    <a:pt x="111" y="161"/>
                    <a:pt x="120" y="157"/>
                    <a:pt x="128" y="152"/>
                  </a:cubicBezTo>
                  <a:cubicBezTo>
                    <a:pt x="139" y="164"/>
                    <a:pt x="139" y="164"/>
                    <a:pt x="139" y="164"/>
                  </a:cubicBezTo>
                  <a:cubicBezTo>
                    <a:pt x="160" y="145"/>
                    <a:pt x="160" y="145"/>
                    <a:pt x="160" y="145"/>
                  </a:cubicBezTo>
                  <a:cubicBezTo>
                    <a:pt x="149" y="132"/>
                    <a:pt x="149" y="132"/>
                    <a:pt x="149" y="132"/>
                  </a:cubicBezTo>
                  <a:cubicBezTo>
                    <a:pt x="154" y="125"/>
                    <a:pt x="158" y="116"/>
                    <a:pt x="161" y="107"/>
                  </a:cubicBezTo>
                  <a:cubicBezTo>
                    <a:pt x="177" y="107"/>
                    <a:pt x="177" y="107"/>
                    <a:pt x="177" y="107"/>
                  </a:cubicBezTo>
                  <a:cubicBezTo>
                    <a:pt x="178" y="78"/>
                    <a:pt x="178" y="78"/>
                    <a:pt x="178" y="78"/>
                  </a:cubicBezTo>
                  <a:cubicBezTo>
                    <a:pt x="162" y="78"/>
                    <a:pt x="162" y="78"/>
                    <a:pt x="162" y="78"/>
                  </a:cubicBezTo>
                  <a:cubicBezTo>
                    <a:pt x="160" y="68"/>
                    <a:pt x="157" y="59"/>
                    <a:pt x="152" y="51"/>
                  </a:cubicBezTo>
                  <a:close/>
                  <a:moveTo>
                    <a:pt x="121" y="124"/>
                  </a:moveTo>
                  <a:cubicBezTo>
                    <a:pt x="112" y="133"/>
                    <a:pt x="101" y="138"/>
                    <a:pt x="87" y="137"/>
                  </a:cubicBezTo>
                  <a:cubicBezTo>
                    <a:pt x="74" y="137"/>
                    <a:pt x="63" y="131"/>
                    <a:pt x="55" y="122"/>
                  </a:cubicBezTo>
                  <a:cubicBezTo>
                    <a:pt x="46" y="113"/>
                    <a:pt x="41" y="101"/>
                    <a:pt x="42" y="88"/>
                  </a:cubicBezTo>
                  <a:cubicBezTo>
                    <a:pt x="42" y="75"/>
                    <a:pt x="48" y="63"/>
                    <a:pt x="57" y="55"/>
                  </a:cubicBezTo>
                  <a:cubicBezTo>
                    <a:pt x="66" y="47"/>
                    <a:pt x="78" y="42"/>
                    <a:pt x="91" y="43"/>
                  </a:cubicBezTo>
                  <a:cubicBezTo>
                    <a:pt x="104" y="43"/>
                    <a:pt x="116" y="49"/>
                    <a:pt x="124" y="58"/>
                  </a:cubicBezTo>
                  <a:cubicBezTo>
                    <a:pt x="132" y="67"/>
                    <a:pt x="137" y="78"/>
                    <a:pt x="136" y="92"/>
                  </a:cubicBezTo>
                  <a:cubicBezTo>
                    <a:pt x="136" y="105"/>
                    <a:pt x="130" y="116"/>
                    <a:pt x="121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48"/>
            <p:cNvSpPr>
              <a:spLocks noEditPoints="1"/>
            </p:cNvSpPr>
            <p:nvPr/>
          </p:nvSpPr>
          <p:spPr bwMode="auto">
            <a:xfrm>
              <a:off x="5546725" y="3736975"/>
              <a:ext cx="412750" cy="412750"/>
            </a:xfrm>
            <a:custGeom>
              <a:avLst/>
              <a:gdLst>
                <a:gd name="T0" fmla="*/ 109 w 109"/>
                <a:gd name="T1" fmla="*/ 59 h 109"/>
                <a:gd name="T2" fmla="*/ 107 w 109"/>
                <a:gd name="T3" fmla="*/ 41 h 109"/>
                <a:gd name="T4" fmla="*/ 97 w 109"/>
                <a:gd name="T5" fmla="*/ 42 h 109"/>
                <a:gd name="T6" fmla="*/ 89 w 109"/>
                <a:gd name="T7" fmla="*/ 27 h 109"/>
                <a:gd name="T8" fmla="*/ 96 w 109"/>
                <a:gd name="T9" fmla="*/ 19 h 109"/>
                <a:gd name="T10" fmla="*/ 82 w 109"/>
                <a:gd name="T11" fmla="*/ 8 h 109"/>
                <a:gd name="T12" fmla="*/ 76 w 109"/>
                <a:gd name="T13" fmla="*/ 16 h 109"/>
                <a:gd name="T14" fmla="*/ 59 w 109"/>
                <a:gd name="T15" fmla="*/ 10 h 109"/>
                <a:gd name="T16" fmla="*/ 58 w 109"/>
                <a:gd name="T17" fmla="*/ 0 h 109"/>
                <a:gd name="T18" fmla="*/ 41 w 109"/>
                <a:gd name="T19" fmla="*/ 1 h 109"/>
                <a:gd name="T20" fmla="*/ 42 w 109"/>
                <a:gd name="T21" fmla="*/ 12 h 109"/>
                <a:gd name="T22" fmla="*/ 27 w 109"/>
                <a:gd name="T23" fmla="*/ 20 h 109"/>
                <a:gd name="T24" fmla="*/ 19 w 109"/>
                <a:gd name="T25" fmla="*/ 13 h 109"/>
                <a:gd name="T26" fmla="*/ 7 w 109"/>
                <a:gd name="T27" fmla="*/ 27 h 109"/>
                <a:gd name="T28" fmla="*/ 15 w 109"/>
                <a:gd name="T29" fmla="*/ 33 h 109"/>
                <a:gd name="T30" fmla="*/ 10 w 109"/>
                <a:gd name="T31" fmla="*/ 50 h 109"/>
                <a:gd name="T32" fmla="*/ 0 w 109"/>
                <a:gd name="T33" fmla="*/ 50 h 109"/>
                <a:gd name="T34" fmla="*/ 1 w 109"/>
                <a:gd name="T35" fmla="*/ 68 h 109"/>
                <a:gd name="T36" fmla="*/ 11 w 109"/>
                <a:gd name="T37" fmla="*/ 67 h 109"/>
                <a:gd name="T38" fmla="*/ 19 w 109"/>
                <a:gd name="T39" fmla="*/ 83 h 109"/>
                <a:gd name="T40" fmla="*/ 13 w 109"/>
                <a:gd name="T41" fmla="*/ 90 h 109"/>
                <a:gd name="T42" fmla="*/ 26 w 109"/>
                <a:gd name="T43" fmla="*/ 102 h 109"/>
                <a:gd name="T44" fmla="*/ 33 w 109"/>
                <a:gd name="T45" fmla="*/ 94 h 109"/>
                <a:gd name="T46" fmla="*/ 49 w 109"/>
                <a:gd name="T47" fmla="*/ 99 h 109"/>
                <a:gd name="T48" fmla="*/ 50 w 109"/>
                <a:gd name="T49" fmla="*/ 109 h 109"/>
                <a:gd name="T50" fmla="*/ 68 w 109"/>
                <a:gd name="T51" fmla="*/ 108 h 109"/>
                <a:gd name="T52" fmla="*/ 67 w 109"/>
                <a:gd name="T53" fmla="*/ 98 h 109"/>
                <a:gd name="T54" fmla="*/ 82 w 109"/>
                <a:gd name="T55" fmla="*/ 90 h 109"/>
                <a:gd name="T56" fmla="*/ 90 w 109"/>
                <a:gd name="T57" fmla="*/ 96 h 109"/>
                <a:gd name="T58" fmla="*/ 101 w 109"/>
                <a:gd name="T59" fmla="*/ 83 h 109"/>
                <a:gd name="T60" fmla="*/ 94 w 109"/>
                <a:gd name="T61" fmla="*/ 76 h 109"/>
                <a:gd name="T62" fmla="*/ 99 w 109"/>
                <a:gd name="T63" fmla="*/ 60 h 109"/>
                <a:gd name="T64" fmla="*/ 109 w 109"/>
                <a:gd name="T65" fmla="*/ 59 h 109"/>
                <a:gd name="T66" fmla="*/ 76 w 109"/>
                <a:gd name="T67" fmla="*/ 73 h 109"/>
                <a:gd name="T68" fmla="*/ 57 w 109"/>
                <a:gd name="T69" fmla="*/ 84 h 109"/>
                <a:gd name="T70" fmla="*/ 36 w 109"/>
                <a:gd name="T71" fmla="*/ 77 h 109"/>
                <a:gd name="T72" fmla="*/ 26 w 109"/>
                <a:gd name="T73" fmla="*/ 57 h 109"/>
                <a:gd name="T74" fmla="*/ 32 w 109"/>
                <a:gd name="T75" fmla="*/ 36 h 109"/>
                <a:gd name="T76" fmla="*/ 52 w 109"/>
                <a:gd name="T77" fmla="*/ 26 h 109"/>
                <a:gd name="T78" fmla="*/ 73 w 109"/>
                <a:gd name="T79" fmla="*/ 33 h 109"/>
                <a:gd name="T80" fmla="*/ 83 w 109"/>
                <a:gd name="T81" fmla="*/ 52 h 109"/>
                <a:gd name="T82" fmla="*/ 76 w 109"/>
                <a:gd name="T83" fmla="*/ 7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9" h="109">
                  <a:moveTo>
                    <a:pt x="109" y="59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97" y="42"/>
                    <a:pt x="97" y="42"/>
                    <a:pt x="97" y="42"/>
                  </a:cubicBezTo>
                  <a:cubicBezTo>
                    <a:pt x="96" y="36"/>
                    <a:pt x="93" y="31"/>
                    <a:pt x="89" y="27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1" y="13"/>
                    <a:pt x="65" y="11"/>
                    <a:pt x="59" y="1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36" y="14"/>
                    <a:pt x="31" y="16"/>
                    <a:pt x="27" y="20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2" y="38"/>
                    <a:pt x="11" y="44"/>
                    <a:pt x="1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3" y="73"/>
                    <a:pt x="16" y="78"/>
                    <a:pt x="19" y="83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33" y="94"/>
                    <a:pt x="33" y="94"/>
                    <a:pt x="33" y="94"/>
                  </a:cubicBezTo>
                  <a:cubicBezTo>
                    <a:pt x="38" y="97"/>
                    <a:pt x="43" y="99"/>
                    <a:pt x="49" y="99"/>
                  </a:cubicBezTo>
                  <a:cubicBezTo>
                    <a:pt x="50" y="109"/>
                    <a:pt x="50" y="109"/>
                    <a:pt x="50" y="109"/>
                  </a:cubicBezTo>
                  <a:cubicBezTo>
                    <a:pt x="68" y="108"/>
                    <a:pt x="68" y="108"/>
                    <a:pt x="68" y="108"/>
                  </a:cubicBezTo>
                  <a:cubicBezTo>
                    <a:pt x="67" y="98"/>
                    <a:pt x="67" y="98"/>
                    <a:pt x="67" y="98"/>
                  </a:cubicBezTo>
                  <a:cubicBezTo>
                    <a:pt x="73" y="96"/>
                    <a:pt x="78" y="93"/>
                    <a:pt x="82" y="90"/>
                  </a:cubicBezTo>
                  <a:cubicBezTo>
                    <a:pt x="90" y="96"/>
                    <a:pt x="90" y="96"/>
                    <a:pt x="90" y="96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94" y="76"/>
                    <a:pt x="94" y="76"/>
                    <a:pt x="94" y="76"/>
                  </a:cubicBezTo>
                  <a:cubicBezTo>
                    <a:pt x="96" y="71"/>
                    <a:pt x="98" y="66"/>
                    <a:pt x="99" y="60"/>
                  </a:cubicBezTo>
                  <a:lnTo>
                    <a:pt x="109" y="59"/>
                  </a:lnTo>
                  <a:close/>
                  <a:moveTo>
                    <a:pt x="76" y="73"/>
                  </a:moveTo>
                  <a:cubicBezTo>
                    <a:pt x="72" y="79"/>
                    <a:pt x="65" y="83"/>
                    <a:pt x="57" y="84"/>
                  </a:cubicBezTo>
                  <a:cubicBezTo>
                    <a:pt x="49" y="84"/>
                    <a:pt x="41" y="82"/>
                    <a:pt x="36" y="77"/>
                  </a:cubicBezTo>
                  <a:cubicBezTo>
                    <a:pt x="30" y="72"/>
                    <a:pt x="26" y="65"/>
                    <a:pt x="26" y="57"/>
                  </a:cubicBezTo>
                  <a:cubicBezTo>
                    <a:pt x="25" y="49"/>
                    <a:pt x="28" y="42"/>
                    <a:pt x="32" y="36"/>
                  </a:cubicBezTo>
                  <a:cubicBezTo>
                    <a:pt x="37" y="31"/>
                    <a:pt x="44" y="27"/>
                    <a:pt x="52" y="26"/>
                  </a:cubicBezTo>
                  <a:cubicBezTo>
                    <a:pt x="60" y="25"/>
                    <a:pt x="67" y="28"/>
                    <a:pt x="73" y="33"/>
                  </a:cubicBezTo>
                  <a:cubicBezTo>
                    <a:pt x="79" y="38"/>
                    <a:pt x="82" y="44"/>
                    <a:pt x="83" y="52"/>
                  </a:cubicBezTo>
                  <a:cubicBezTo>
                    <a:pt x="84" y="60"/>
                    <a:pt x="81" y="68"/>
                    <a:pt x="76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49"/>
            <p:cNvSpPr>
              <a:spLocks noEditPoints="1"/>
            </p:cNvSpPr>
            <p:nvPr/>
          </p:nvSpPr>
          <p:spPr bwMode="auto">
            <a:xfrm>
              <a:off x="6254750" y="3060700"/>
              <a:ext cx="412750" cy="415925"/>
            </a:xfrm>
            <a:custGeom>
              <a:avLst/>
              <a:gdLst>
                <a:gd name="T0" fmla="*/ 99 w 109"/>
                <a:gd name="T1" fmla="*/ 50 h 110"/>
                <a:gd name="T2" fmla="*/ 94 w 109"/>
                <a:gd name="T3" fmla="*/ 34 h 110"/>
                <a:gd name="T4" fmla="*/ 102 w 109"/>
                <a:gd name="T5" fmla="*/ 27 h 110"/>
                <a:gd name="T6" fmla="*/ 91 w 109"/>
                <a:gd name="T7" fmla="*/ 13 h 110"/>
                <a:gd name="T8" fmla="*/ 83 w 109"/>
                <a:gd name="T9" fmla="*/ 20 h 110"/>
                <a:gd name="T10" fmla="*/ 67 w 109"/>
                <a:gd name="T11" fmla="*/ 12 h 110"/>
                <a:gd name="T12" fmla="*/ 68 w 109"/>
                <a:gd name="T13" fmla="*/ 2 h 110"/>
                <a:gd name="T14" fmla="*/ 51 w 109"/>
                <a:gd name="T15" fmla="*/ 0 h 110"/>
                <a:gd name="T16" fmla="*/ 50 w 109"/>
                <a:gd name="T17" fmla="*/ 10 h 110"/>
                <a:gd name="T18" fmla="*/ 33 w 109"/>
                <a:gd name="T19" fmla="*/ 16 h 110"/>
                <a:gd name="T20" fmla="*/ 27 w 109"/>
                <a:gd name="T21" fmla="*/ 7 h 110"/>
                <a:gd name="T22" fmla="*/ 13 w 109"/>
                <a:gd name="T23" fmla="*/ 19 h 110"/>
                <a:gd name="T24" fmla="*/ 20 w 109"/>
                <a:gd name="T25" fmla="*/ 27 h 110"/>
                <a:gd name="T26" fmla="*/ 12 w 109"/>
                <a:gd name="T27" fmla="*/ 42 h 110"/>
                <a:gd name="T28" fmla="*/ 1 w 109"/>
                <a:gd name="T29" fmla="*/ 41 h 110"/>
                <a:gd name="T30" fmla="*/ 0 w 109"/>
                <a:gd name="T31" fmla="*/ 59 h 110"/>
                <a:gd name="T32" fmla="*/ 10 w 109"/>
                <a:gd name="T33" fmla="*/ 60 h 110"/>
                <a:gd name="T34" fmla="*/ 15 w 109"/>
                <a:gd name="T35" fmla="*/ 76 h 110"/>
                <a:gd name="T36" fmla="*/ 7 w 109"/>
                <a:gd name="T37" fmla="*/ 83 h 110"/>
                <a:gd name="T38" fmla="*/ 18 w 109"/>
                <a:gd name="T39" fmla="*/ 96 h 110"/>
                <a:gd name="T40" fmla="*/ 26 w 109"/>
                <a:gd name="T41" fmla="*/ 90 h 110"/>
                <a:gd name="T42" fmla="*/ 42 w 109"/>
                <a:gd name="T43" fmla="*/ 98 h 110"/>
                <a:gd name="T44" fmla="*/ 41 w 109"/>
                <a:gd name="T45" fmla="*/ 108 h 110"/>
                <a:gd name="T46" fmla="*/ 58 w 109"/>
                <a:gd name="T47" fmla="*/ 110 h 110"/>
                <a:gd name="T48" fmla="*/ 59 w 109"/>
                <a:gd name="T49" fmla="*/ 100 h 110"/>
                <a:gd name="T50" fmla="*/ 76 w 109"/>
                <a:gd name="T51" fmla="*/ 94 h 110"/>
                <a:gd name="T52" fmla="*/ 82 w 109"/>
                <a:gd name="T53" fmla="*/ 102 h 110"/>
                <a:gd name="T54" fmla="*/ 96 w 109"/>
                <a:gd name="T55" fmla="*/ 91 h 110"/>
                <a:gd name="T56" fmla="*/ 89 w 109"/>
                <a:gd name="T57" fmla="*/ 83 h 110"/>
                <a:gd name="T58" fmla="*/ 98 w 109"/>
                <a:gd name="T59" fmla="*/ 68 h 110"/>
                <a:gd name="T60" fmla="*/ 108 w 109"/>
                <a:gd name="T61" fmla="*/ 69 h 110"/>
                <a:gd name="T62" fmla="*/ 109 w 109"/>
                <a:gd name="T63" fmla="*/ 51 h 110"/>
                <a:gd name="T64" fmla="*/ 99 w 109"/>
                <a:gd name="T65" fmla="*/ 50 h 110"/>
                <a:gd name="T66" fmla="*/ 83 w 109"/>
                <a:gd name="T67" fmla="*/ 58 h 110"/>
                <a:gd name="T68" fmla="*/ 73 w 109"/>
                <a:gd name="T69" fmla="*/ 77 h 110"/>
                <a:gd name="T70" fmla="*/ 52 w 109"/>
                <a:gd name="T71" fmla="*/ 84 h 110"/>
                <a:gd name="T72" fmla="*/ 32 w 109"/>
                <a:gd name="T73" fmla="*/ 73 h 110"/>
                <a:gd name="T74" fmla="*/ 26 w 109"/>
                <a:gd name="T75" fmla="*/ 52 h 110"/>
                <a:gd name="T76" fmla="*/ 36 w 109"/>
                <a:gd name="T77" fmla="*/ 33 h 110"/>
                <a:gd name="T78" fmla="*/ 57 w 109"/>
                <a:gd name="T79" fmla="*/ 26 h 110"/>
                <a:gd name="T80" fmla="*/ 77 w 109"/>
                <a:gd name="T81" fmla="*/ 37 h 110"/>
                <a:gd name="T82" fmla="*/ 83 w 109"/>
                <a:gd name="T83" fmla="*/ 58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9" h="110">
                  <a:moveTo>
                    <a:pt x="99" y="50"/>
                  </a:moveTo>
                  <a:cubicBezTo>
                    <a:pt x="99" y="44"/>
                    <a:pt x="97" y="39"/>
                    <a:pt x="94" y="34"/>
                  </a:cubicBezTo>
                  <a:cubicBezTo>
                    <a:pt x="102" y="27"/>
                    <a:pt x="102" y="27"/>
                    <a:pt x="102" y="2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78" y="16"/>
                    <a:pt x="73" y="14"/>
                    <a:pt x="67" y="12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44" y="11"/>
                    <a:pt x="39" y="13"/>
                    <a:pt x="33" y="16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6" y="31"/>
                    <a:pt x="13" y="37"/>
                    <a:pt x="12" y="42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1" y="65"/>
                    <a:pt x="12" y="71"/>
                    <a:pt x="15" y="76"/>
                  </a:cubicBezTo>
                  <a:cubicBezTo>
                    <a:pt x="7" y="83"/>
                    <a:pt x="7" y="83"/>
                    <a:pt x="7" y="83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26" y="90"/>
                    <a:pt x="26" y="90"/>
                    <a:pt x="26" y="90"/>
                  </a:cubicBezTo>
                  <a:cubicBezTo>
                    <a:pt x="31" y="93"/>
                    <a:pt x="36" y="96"/>
                    <a:pt x="42" y="98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58" y="110"/>
                    <a:pt x="58" y="110"/>
                    <a:pt x="58" y="110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65" y="99"/>
                    <a:pt x="71" y="97"/>
                    <a:pt x="76" y="94"/>
                  </a:cubicBezTo>
                  <a:cubicBezTo>
                    <a:pt x="82" y="102"/>
                    <a:pt x="82" y="102"/>
                    <a:pt x="82" y="102"/>
                  </a:cubicBezTo>
                  <a:cubicBezTo>
                    <a:pt x="96" y="91"/>
                    <a:pt x="96" y="91"/>
                    <a:pt x="96" y="91"/>
                  </a:cubicBezTo>
                  <a:cubicBezTo>
                    <a:pt x="89" y="83"/>
                    <a:pt x="89" y="83"/>
                    <a:pt x="89" y="83"/>
                  </a:cubicBezTo>
                  <a:cubicBezTo>
                    <a:pt x="93" y="79"/>
                    <a:pt x="96" y="73"/>
                    <a:pt x="98" y="68"/>
                  </a:cubicBezTo>
                  <a:cubicBezTo>
                    <a:pt x="108" y="69"/>
                    <a:pt x="108" y="69"/>
                    <a:pt x="108" y="69"/>
                  </a:cubicBezTo>
                  <a:cubicBezTo>
                    <a:pt x="109" y="51"/>
                    <a:pt x="109" y="51"/>
                    <a:pt x="109" y="51"/>
                  </a:cubicBezTo>
                  <a:lnTo>
                    <a:pt x="99" y="50"/>
                  </a:lnTo>
                  <a:close/>
                  <a:moveTo>
                    <a:pt x="83" y="58"/>
                  </a:moveTo>
                  <a:cubicBezTo>
                    <a:pt x="83" y="65"/>
                    <a:pt x="79" y="72"/>
                    <a:pt x="73" y="77"/>
                  </a:cubicBezTo>
                  <a:cubicBezTo>
                    <a:pt x="67" y="82"/>
                    <a:pt x="59" y="84"/>
                    <a:pt x="52" y="84"/>
                  </a:cubicBezTo>
                  <a:cubicBezTo>
                    <a:pt x="45" y="83"/>
                    <a:pt x="37" y="80"/>
                    <a:pt x="32" y="73"/>
                  </a:cubicBezTo>
                  <a:cubicBezTo>
                    <a:pt x="27" y="67"/>
                    <a:pt x="25" y="60"/>
                    <a:pt x="26" y="52"/>
                  </a:cubicBezTo>
                  <a:cubicBezTo>
                    <a:pt x="27" y="45"/>
                    <a:pt x="30" y="38"/>
                    <a:pt x="36" y="33"/>
                  </a:cubicBezTo>
                  <a:cubicBezTo>
                    <a:pt x="42" y="28"/>
                    <a:pt x="50" y="26"/>
                    <a:pt x="57" y="26"/>
                  </a:cubicBezTo>
                  <a:cubicBezTo>
                    <a:pt x="65" y="27"/>
                    <a:pt x="72" y="30"/>
                    <a:pt x="77" y="37"/>
                  </a:cubicBezTo>
                  <a:cubicBezTo>
                    <a:pt x="82" y="43"/>
                    <a:pt x="84" y="50"/>
                    <a:pt x="83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6372200" y="3005539"/>
            <a:ext cx="1875350" cy="646331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基于演示设计的一站式在线演示、素材销售、</a:t>
            </a:r>
            <a:endParaRPr lang="en-US" altLang="zh-CN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服务交易系统。</a:t>
            </a:r>
          </a:p>
        </p:txBody>
      </p:sp>
      <p:sp>
        <p:nvSpPr>
          <p:cNvPr id="64" name="ZoneTexte 94"/>
          <p:cNvSpPr txBox="1"/>
          <p:nvPr/>
        </p:nvSpPr>
        <p:spPr>
          <a:xfrm>
            <a:off x="2285097" y="1815473"/>
            <a:ext cx="489236" cy="830997"/>
          </a:xfrm>
          <a:prstGeom prst="rect">
            <a:avLst/>
          </a:prstGeom>
          <a:noFill/>
          <a:effectLst>
            <a:outerShdw blurRad="50800" dist="12700" dir="2400000" algn="ctr" rotWithShape="0">
              <a:schemeClr val="bg1">
                <a:alpha val="85000"/>
              </a:schemeClr>
            </a:outerShdw>
          </a:effectLst>
        </p:spPr>
        <p:txBody>
          <a:bodyPr wrap="none" rtlCol="0" anchor="ctr">
            <a:spAutoFit/>
          </a:bodyPr>
          <a:lstStyle>
            <a:defPPr>
              <a:defRPr lang="fr-FR"/>
            </a:defPPr>
            <a:lvl1pPr algn="ctr">
              <a:defRPr sz="48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65" name="ZoneTexte 94"/>
          <p:cNvSpPr txBox="1"/>
          <p:nvPr/>
        </p:nvSpPr>
        <p:spPr>
          <a:xfrm>
            <a:off x="7934921" y="1815473"/>
            <a:ext cx="530915" cy="830997"/>
          </a:xfrm>
          <a:prstGeom prst="rect">
            <a:avLst/>
          </a:prstGeom>
          <a:noFill/>
          <a:effectLst>
            <a:outerShdw blurRad="50800" dist="12700" dir="2400000" algn="ctr" rotWithShape="0">
              <a:schemeClr val="bg1">
                <a:alpha val="85000"/>
              </a:schemeClr>
            </a:outerShdw>
          </a:effectLst>
        </p:spPr>
        <p:txBody>
          <a:bodyPr wrap="none" rtlCol="0" anchor="ctr">
            <a:spAutoFit/>
          </a:bodyPr>
          <a:lstStyle>
            <a:defPPr>
              <a:defRPr lang="fr-FR"/>
            </a:defPPr>
            <a:lvl1pPr algn="ctr">
              <a:defRPr sz="48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R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347864" y="2830165"/>
            <a:ext cx="2173168" cy="46166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基于演示设计的一站式在线演示、素材销售、服务交易系统。</a:t>
            </a:r>
          </a:p>
        </p:txBody>
      </p:sp>
      <p:sp>
        <p:nvSpPr>
          <p:cNvPr id="67" name="Freeform 165"/>
          <p:cNvSpPr>
            <a:spLocks noEditPoints="1"/>
          </p:cNvSpPr>
          <p:nvPr/>
        </p:nvSpPr>
        <p:spPr bwMode="auto">
          <a:xfrm>
            <a:off x="846788" y="2240809"/>
            <a:ext cx="1132924" cy="597932"/>
          </a:xfrm>
          <a:custGeom>
            <a:avLst/>
            <a:gdLst>
              <a:gd name="T0" fmla="*/ 28 w 363"/>
              <a:gd name="T1" fmla="*/ 141 h 190"/>
              <a:gd name="T2" fmla="*/ 28 w 363"/>
              <a:gd name="T3" fmla="*/ 159 h 190"/>
              <a:gd name="T4" fmla="*/ 112 w 363"/>
              <a:gd name="T5" fmla="*/ 162 h 190"/>
              <a:gd name="T6" fmla="*/ 49 w 363"/>
              <a:gd name="T7" fmla="*/ 130 h 190"/>
              <a:gd name="T8" fmla="*/ 28 w 363"/>
              <a:gd name="T9" fmla="*/ 130 h 190"/>
              <a:gd name="T10" fmla="*/ 45 w 363"/>
              <a:gd name="T11" fmla="*/ 111 h 190"/>
              <a:gd name="T12" fmla="*/ 277 w 363"/>
              <a:gd name="T13" fmla="*/ 166 h 190"/>
              <a:gd name="T14" fmla="*/ 137 w 363"/>
              <a:gd name="T15" fmla="*/ 162 h 190"/>
              <a:gd name="T16" fmla="*/ 193 w 363"/>
              <a:gd name="T17" fmla="*/ 144 h 190"/>
              <a:gd name="T18" fmla="*/ 277 w 363"/>
              <a:gd name="T19" fmla="*/ 141 h 190"/>
              <a:gd name="T20" fmla="*/ 11 w 363"/>
              <a:gd name="T21" fmla="*/ 179 h 190"/>
              <a:gd name="T22" fmla="*/ 11 w 363"/>
              <a:gd name="T23" fmla="*/ 60 h 190"/>
              <a:gd name="T24" fmla="*/ 295 w 363"/>
              <a:gd name="T25" fmla="*/ 190 h 190"/>
              <a:gd name="T26" fmla="*/ 306 w 363"/>
              <a:gd name="T27" fmla="*/ 130 h 190"/>
              <a:gd name="T28" fmla="*/ 351 w 363"/>
              <a:gd name="T29" fmla="*/ 0 h 190"/>
              <a:gd name="T30" fmla="*/ 57 w 363"/>
              <a:gd name="T31" fmla="*/ 60 h 190"/>
              <a:gd name="T32" fmla="*/ 57 w 363"/>
              <a:gd name="T33" fmla="*/ 105 h 190"/>
              <a:gd name="T34" fmla="*/ 58 w 363"/>
              <a:gd name="T35" fmla="*/ 123 h 190"/>
              <a:gd name="T36" fmla="*/ 306 w 363"/>
              <a:gd name="T37" fmla="*/ 130 h 190"/>
              <a:gd name="T38" fmla="*/ 333 w 363"/>
              <a:gd name="T39" fmla="*/ 72 h 190"/>
              <a:gd name="T40" fmla="*/ 333 w 363"/>
              <a:gd name="T41" fmla="*/ 81 h 190"/>
              <a:gd name="T42" fmla="*/ 329 w 363"/>
              <a:gd name="T43" fmla="*/ 90 h 190"/>
              <a:gd name="T44" fmla="*/ 315 w 363"/>
              <a:gd name="T45" fmla="*/ 80 h 190"/>
              <a:gd name="T46" fmla="*/ 310 w 363"/>
              <a:gd name="T47" fmla="*/ 71 h 190"/>
              <a:gd name="T48" fmla="*/ 321 w 363"/>
              <a:gd name="T49" fmla="*/ 68 h 190"/>
              <a:gd name="T50" fmla="*/ 318 w 363"/>
              <a:gd name="T51" fmla="*/ 71 h 190"/>
              <a:gd name="T52" fmla="*/ 317 w 363"/>
              <a:gd name="T53" fmla="*/ 76 h 190"/>
              <a:gd name="T54" fmla="*/ 325 w 363"/>
              <a:gd name="T55" fmla="*/ 84 h 190"/>
              <a:gd name="T56" fmla="*/ 316 w 363"/>
              <a:gd name="T57" fmla="*/ 91 h 190"/>
              <a:gd name="T58" fmla="*/ 312 w 363"/>
              <a:gd name="T59" fmla="*/ 86 h 190"/>
              <a:gd name="T60" fmla="*/ 319 w 363"/>
              <a:gd name="T61" fmla="*/ 86 h 190"/>
              <a:gd name="T62" fmla="*/ 305 w 363"/>
              <a:gd name="T63" fmla="*/ 68 h 190"/>
              <a:gd name="T64" fmla="*/ 279 w 363"/>
              <a:gd name="T65" fmla="*/ 68 h 190"/>
              <a:gd name="T66" fmla="*/ 284 w 363"/>
              <a:gd name="T67" fmla="*/ 86 h 190"/>
              <a:gd name="T68" fmla="*/ 291 w 363"/>
              <a:gd name="T69" fmla="*/ 82 h 190"/>
              <a:gd name="T70" fmla="*/ 295 w 363"/>
              <a:gd name="T71" fmla="*/ 86 h 190"/>
              <a:gd name="T72" fmla="*/ 279 w 363"/>
              <a:gd name="T73" fmla="*/ 83 h 190"/>
              <a:gd name="T74" fmla="*/ 261 w 363"/>
              <a:gd name="T75" fmla="*/ 68 h 190"/>
              <a:gd name="T76" fmla="*/ 271 w 363"/>
              <a:gd name="T77" fmla="*/ 69 h 190"/>
              <a:gd name="T78" fmla="*/ 268 w 363"/>
              <a:gd name="T79" fmla="*/ 81 h 190"/>
              <a:gd name="T80" fmla="*/ 265 w 363"/>
              <a:gd name="T81" fmla="*/ 82 h 190"/>
              <a:gd name="T82" fmla="*/ 258 w 363"/>
              <a:gd name="T83" fmla="*/ 68 h 190"/>
              <a:gd name="T84" fmla="*/ 248 w 363"/>
              <a:gd name="T85" fmla="*/ 67 h 190"/>
              <a:gd name="T86" fmla="*/ 251 w 363"/>
              <a:gd name="T87" fmla="*/ 72 h 190"/>
              <a:gd name="T88" fmla="*/ 243 w 363"/>
              <a:gd name="T89" fmla="*/ 82 h 190"/>
              <a:gd name="T90" fmla="*/ 252 w 363"/>
              <a:gd name="T91" fmla="*/ 87 h 190"/>
              <a:gd name="T92" fmla="*/ 248 w 363"/>
              <a:gd name="T93" fmla="*/ 91 h 190"/>
              <a:gd name="T94" fmla="*/ 238 w 363"/>
              <a:gd name="T95" fmla="*/ 79 h 190"/>
              <a:gd name="T96" fmla="*/ 172 w 363"/>
              <a:gd name="T97" fmla="*/ 31 h 190"/>
              <a:gd name="T98" fmla="*/ 99 w 363"/>
              <a:gd name="T99" fmla="*/ 17 h 190"/>
              <a:gd name="T100" fmla="*/ 87 w 363"/>
              <a:gd name="T101" fmla="*/ 27 h 190"/>
              <a:gd name="T102" fmla="*/ 87 w 363"/>
              <a:gd name="T103" fmla="*/ 27 h 190"/>
              <a:gd name="T104" fmla="*/ 188 w 363"/>
              <a:gd name="T105" fmla="*/ 56 h 190"/>
              <a:gd name="T106" fmla="*/ 183 w 363"/>
              <a:gd name="T107" fmla="*/ 49 h 190"/>
              <a:gd name="T108" fmla="*/ 174 w 363"/>
              <a:gd name="T109" fmla="*/ 43 h 190"/>
              <a:gd name="T110" fmla="*/ 68 w 363"/>
              <a:gd name="T111" fmla="*/ 35 h 190"/>
              <a:gd name="T112" fmla="*/ 68 w 363"/>
              <a:gd name="T113" fmla="*/ 60 h 190"/>
              <a:gd name="T114" fmla="*/ 201 w 363"/>
              <a:gd name="T115" fmla="*/ 94 h 190"/>
              <a:gd name="T116" fmla="*/ 68 w 363"/>
              <a:gd name="T117" fmla="*/ 101 h 190"/>
              <a:gd name="T118" fmla="*/ 264 w 363"/>
              <a:gd name="T119" fmla="*/ 78 h 190"/>
              <a:gd name="T120" fmla="*/ 265 w 363"/>
              <a:gd name="T121" fmla="*/ 72 h 190"/>
              <a:gd name="T122" fmla="*/ 264 w 363"/>
              <a:gd name="T123" fmla="*/ 78 h 190"/>
              <a:gd name="T124" fmla="*/ 192 w 363"/>
              <a:gd name="T125" fmla="*/ 74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63" h="190">
                <a:moveTo>
                  <a:pt x="165" y="148"/>
                </a:moveTo>
                <a:cubicBezTo>
                  <a:pt x="28" y="148"/>
                  <a:pt x="28" y="148"/>
                  <a:pt x="28" y="148"/>
                </a:cubicBezTo>
                <a:cubicBezTo>
                  <a:pt x="26" y="148"/>
                  <a:pt x="25" y="146"/>
                  <a:pt x="25" y="144"/>
                </a:cubicBezTo>
                <a:cubicBezTo>
                  <a:pt x="25" y="143"/>
                  <a:pt x="26" y="141"/>
                  <a:pt x="28" y="141"/>
                </a:cubicBezTo>
                <a:cubicBezTo>
                  <a:pt x="165" y="141"/>
                  <a:pt x="165" y="141"/>
                  <a:pt x="165" y="141"/>
                </a:cubicBezTo>
                <a:cubicBezTo>
                  <a:pt x="167" y="141"/>
                  <a:pt x="168" y="143"/>
                  <a:pt x="168" y="144"/>
                </a:cubicBezTo>
                <a:cubicBezTo>
                  <a:pt x="168" y="146"/>
                  <a:pt x="167" y="148"/>
                  <a:pt x="165" y="148"/>
                </a:cubicBezTo>
                <a:close/>
                <a:moveTo>
                  <a:pt x="28" y="159"/>
                </a:moveTo>
                <a:cubicBezTo>
                  <a:pt x="26" y="159"/>
                  <a:pt x="25" y="160"/>
                  <a:pt x="25" y="162"/>
                </a:cubicBezTo>
                <a:cubicBezTo>
                  <a:pt x="25" y="164"/>
                  <a:pt x="26" y="166"/>
                  <a:pt x="28" y="166"/>
                </a:cubicBezTo>
                <a:cubicBezTo>
                  <a:pt x="109" y="166"/>
                  <a:pt x="109" y="166"/>
                  <a:pt x="109" y="166"/>
                </a:cubicBezTo>
                <a:cubicBezTo>
                  <a:pt x="111" y="166"/>
                  <a:pt x="112" y="164"/>
                  <a:pt x="112" y="162"/>
                </a:cubicBezTo>
                <a:cubicBezTo>
                  <a:pt x="112" y="160"/>
                  <a:pt x="111" y="159"/>
                  <a:pt x="109" y="159"/>
                </a:cubicBezTo>
                <a:lnTo>
                  <a:pt x="28" y="159"/>
                </a:lnTo>
                <a:close/>
                <a:moveTo>
                  <a:pt x="28" y="130"/>
                </a:moveTo>
                <a:cubicBezTo>
                  <a:pt x="49" y="130"/>
                  <a:pt x="49" y="130"/>
                  <a:pt x="49" y="130"/>
                </a:cubicBezTo>
                <a:cubicBezTo>
                  <a:pt x="47" y="128"/>
                  <a:pt x="46" y="125"/>
                  <a:pt x="46" y="123"/>
                </a:cubicBezTo>
                <a:cubicBezTo>
                  <a:pt x="28" y="123"/>
                  <a:pt x="28" y="123"/>
                  <a:pt x="28" y="123"/>
                </a:cubicBezTo>
                <a:cubicBezTo>
                  <a:pt x="26" y="123"/>
                  <a:pt x="25" y="124"/>
                  <a:pt x="25" y="126"/>
                </a:cubicBezTo>
                <a:cubicBezTo>
                  <a:pt x="25" y="128"/>
                  <a:pt x="26" y="130"/>
                  <a:pt x="28" y="130"/>
                </a:cubicBezTo>
                <a:close/>
                <a:moveTo>
                  <a:pt x="28" y="105"/>
                </a:moveTo>
                <a:cubicBezTo>
                  <a:pt x="26" y="105"/>
                  <a:pt x="25" y="106"/>
                  <a:pt x="25" y="108"/>
                </a:cubicBezTo>
                <a:cubicBezTo>
                  <a:pt x="25" y="110"/>
                  <a:pt x="26" y="111"/>
                  <a:pt x="28" y="111"/>
                </a:cubicBezTo>
                <a:cubicBezTo>
                  <a:pt x="45" y="111"/>
                  <a:pt x="45" y="111"/>
                  <a:pt x="45" y="111"/>
                </a:cubicBezTo>
                <a:cubicBezTo>
                  <a:pt x="45" y="105"/>
                  <a:pt x="45" y="105"/>
                  <a:pt x="45" y="105"/>
                </a:cubicBezTo>
                <a:lnTo>
                  <a:pt x="28" y="105"/>
                </a:lnTo>
                <a:close/>
                <a:moveTo>
                  <a:pt x="140" y="166"/>
                </a:moveTo>
                <a:cubicBezTo>
                  <a:pt x="277" y="166"/>
                  <a:pt x="277" y="166"/>
                  <a:pt x="277" y="166"/>
                </a:cubicBezTo>
                <a:cubicBezTo>
                  <a:pt x="279" y="166"/>
                  <a:pt x="281" y="164"/>
                  <a:pt x="281" y="162"/>
                </a:cubicBezTo>
                <a:cubicBezTo>
                  <a:pt x="281" y="160"/>
                  <a:pt x="279" y="159"/>
                  <a:pt x="277" y="159"/>
                </a:cubicBezTo>
                <a:cubicBezTo>
                  <a:pt x="140" y="159"/>
                  <a:pt x="140" y="159"/>
                  <a:pt x="140" y="159"/>
                </a:cubicBezTo>
                <a:cubicBezTo>
                  <a:pt x="138" y="159"/>
                  <a:pt x="137" y="160"/>
                  <a:pt x="137" y="162"/>
                </a:cubicBezTo>
                <a:cubicBezTo>
                  <a:pt x="137" y="164"/>
                  <a:pt x="138" y="166"/>
                  <a:pt x="140" y="166"/>
                </a:cubicBezTo>
                <a:close/>
                <a:moveTo>
                  <a:pt x="277" y="141"/>
                </a:moveTo>
                <a:cubicBezTo>
                  <a:pt x="196" y="141"/>
                  <a:pt x="196" y="141"/>
                  <a:pt x="196" y="141"/>
                </a:cubicBezTo>
                <a:cubicBezTo>
                  <a:pt x="194" y="141"/>
                  <a:pt x="193" y="143"/>
                  <a:pt x="193" y="144"/>
                </a:cubicBezTo>
                <a:cubicBezTo>
                  <a:pt x="193" y="146"/>
                  <a:pt x="194" y="148"/>
                  <a:pt x="196" y="148"/>
                </a:cubicBezTo>
                <a:cubicBezTo>
                  <a:pt x="277" y="148"/>
                  <a:pt x="277" y="148"/>
                  <a:pt x="277" y="148"/>
                </a:cubicBezTo>
                <a:cubicBezTo>
                  <a:pt x="279" y="148"/>
                  <a:pt x="281" y="146"/>
                  <a:pt x="281" y="144"/>
                </a:cubicBezTo>
                <a:cubicBezTo>
                  <a:pt x="281" y="143"/>
                  <a:pt x="279" y="141"/>
                  <a:pt x="277" y="141"/>
                </a:cubicBezTo>
                <a:close/>
                <a:moveTo>
                  <a:pt x="295" y="141"/>
                </a:moveTo>
                <a:cubicBezTo>
                  <a:pt x="295" y="179"/>
                  <a:pt x="295" y="179"/>
                  <a:pt x="295" y="179"/>
                </a:cubicBezTo>
                <a:cubicBezTo>
                  <a:pt x="295" y="179"/>
                  <a:pt x="295" y="179"/>
                  <a:pt x="295" y="179"/>
                </a:cubicBezTo>
                <a:cubicBezTo>
                  <a:pt x="11" y="179"/>
                  <a:pt x="11" y="179"/>
                  <a:pt x="11" y="179"/>
                </a:cubicBezTo>
                <a:cubicBezTo>
                  <a:pt x="11" y="72"/>
                  <a:pt x="11" y="72"/>
                  <a:pt x="11" y="72"/>
                </a:cubicBezTo>
                <a:cubicBezTo>
                  <a:pt x="45" y="72"/>
                  <a:pt x="45" y="72"/>
                  <a:pt x="45" y="72"/>
                </a:cubicBezTo>
                <a:cubicBezTo>
                  <a:pt x="45" y="60"/>
                  <a:pt x="45" y="60"/>
                  <a:pt x="45" y="60"/>
                </a:cubicBezTo>
                <a:cubicBezTo>
                  <a:pt x="11" y="60"/>
                  <a:pt x="11" y="60"/>
                  <a:pt x="11" y="60"/>
                </a:cubicBezTo>
                <a:cubicBezTo>
                  <a:pt x="5" y="60"/>
                  <a:pt x="0" y="66"/>
                  <a:pt x="0" y="72"/>
                </a:cubicBezTo>
                <a:cubicBezTo>
                  <a:pt x="0" y="179"/>
                  <a:pt x="0" y="179"/>
                  <a:pt x="0" y="179"/>
                </a:cubicBezTo>
                <a:cubicBezTo>
                  <a:pt x="0" y="185"/>
                  <a:pt x="5" y="190"/>
                  <a:pt x="11" y="190"/>
                </a:cubicBezTo>
                <a:cubicBezTo>
                  <a:pt x="295" y="190"/>
                  <a:pt x="295" y="190"/>
                  <a:pt x="295" y="190"/>
                </a:cubicBezTo>
                <a:cubicBezTo>
                  <a:pt x="301" y="190"/>
                  <a:pt x="306" y="185"/>
                  <a:pt x="306" y="179"/>
                </a:cubicBezTo>
                <a:cubicBezTo>
                  <a:pt x="306" y="141"/>
                  <a:pt x="306" y="141"/>
                  <a:pt x="306" y="141"/>
                </a:cubicBezTo>
                <a:lnTo>
                  <a:pt x="295" y="141"/>
                </a:lnTo>
                <a:close/>
                <a:moveTo>
                  <a:pt x="306" y="130"/>
                </a:moveTo>
                <a:cubicBezTo>
                  <a:pt x="351" y="130"/>
                  <a:pt x="351" y="130"/>
                  <a:pt x="351" y="130"/>
                </a:cubicBezTo>
                <a:cubicBezTo>
                  <a:pt x="358" y="130"/>
                  <a:pt x="363" y="125"/>
                  <a:pt x="363" y="118"/>
                </a:cubicBezTo>
                <a:cubicBezTo>
                  <a:pt x="363" y="12"/>
                  <a:pt x="363" y="12"/>
                  <a:pt x="363" y="12"/>
                </a:cubicBezTo>
                <a:cubicBezTo>
                  <a:pt x="363" y="5"/>
                  <a:pt x="358" y="0"/>
                  <a:pt x="351" y="0"/>
                </a:cubicBezTo>
                <a:cubicBezTo>
                  <a:pt x="68" y="0"/>
                  <a:pt x="68" y="0"/>
                  <a:pt x="68" y="0"/>
                </a:cubicBezTo>
                <a:cubicBezTo>
                  <a:pt x="62" y="0"/>
                  <a:pt x="57" y="5"/>
                  <a:pt x="57" y="12"/>
                </a:cubicBezTo>
                <a:cubicBezTo>
                  <a:pt x="57" y="60"/>
                  <a:pt x="57" y="60"/>
                  <a:pt x="57" y="60"/>
                </a:cubicBezTo>
                <a:cubicBezTo>
                  <a:pt x="57" y="60"/>
                  <a:pt x="57" y="60"/>
                  <a:pt x="57" y="60"/>
                </a:cubicBezTo>
                <a:cubicBezTo>
                  <a:pt x="57" y="72"/>
                  <a:pt x="57" y="72"/>
                  <a:pt x="57" y="72"/>
                </a:cubicBezTo>
                <a:cubicBezTo>
                  <a:pt x="57" y="72"/>
                  <a:pt x="57" y="72"/>
                  <a:pt x="57" y="72"/>
                </a:cubicBezTo>
                <a:cubicBezTo>
                  <a:pt x="57" y="105"/>
                  <a:pt x="57" y="105"/>
                  <a:pt x="57" y="105"/>
                </a:cubicBezTo>
                <a:cubicBezTo>
                  <a:pt x="57" y="105"/>
                  <a:pt x="57" y="105"/>
                  <a:pt x="57" y="105"/>
                </a:cubicBezTo>
                <a:cubicBezTo>
                  <a:pt x="57" y="111"/>
                  <a:pt x="57" y="111"/>
                  <a:pt x="57" y="111"/>
                </a:cubicBezTo>
                <a:cubicBezTo>
                  <a:pt x="57" y="111"/>
                  <a:pt x="57" y="111"/>
                  <a:pt x="57" y="111"/>
                </a:cubicBezTo>
                <a:cubicBezTo>
                  <a:pt x="57" y="118"/>
                  <a:pt x="57" y="118"/>
                  <a:pt x="57" y="118"/>
                </a:cubicBezTo>
                <a:cubicBezTo>
                  <a:pt x="57" y="120"/>
                  <a:pt x="57" y="122"/>
                  <a:pt x="58" y="123"/>
                </a:cubicBezTo>
                <a:cubicBezTo>
                  <a:pt x="58" y="123"/>
                  <a:pt x="58" y="123"/>
                  <a:pt x="58" y="123"/>
                </a:cubicBezTo>
                <a:cubicBezTo>
                  <a:pt x="60" y="127"/>
                  <a:pt x="64" y="130"/>
                  <a:pt x="68" y="130"/>
                </a:cubicBezTo>
                <a:cubicBezTo>
                  <a:pt x="295" y="130"/>
                  <a:pt x="295" y="130"/>
                  <a:pt x="295" y="130"/>
                </a:cubicBezTo>
                <a:lnTo>
                  <a:pt x="306" y="130"/>
                </a:lnTo>
                <a:close/>
                <a:moveTo>
                  <a:pt x="329" y="68"/>
                </a:moveTo>
                <a:cubicBezTo>
                  <a:pt x="342" y="68"/>
                  <a:pt x="342" y="68"/>
                  <a:pt x="342" y="68"/>
                </a:cubicBezTo>
                <a:cubicBezTo>
                  <a:pt x="342" y="72"/>
                  <a:pt x="342" y="72"/>
                  <a:pt x="342" y="72"/>
                </a:cubicBezTo>
                <a:cubicBezTo>
                  <a:pt x="333" y="72"/>
                  <a:pt x="333" y="72"/>
                  <a:pt x="333" y="72"/>
                </a:cubicBezTo>
                <a:cubicBezTo>
                  <a:pt x="333" y="77"/>
                  <a:pt x="333" y="77"/>
                  <a:pt x="333" y="77"/>
                </a:cubicBezTo>
                <a:cubicBezTo>
                  <a:pt x="342" y="77"/>
                  <a:pt x="342" y="77"/>
                  <a:pt x="342" y="77"/>
                </a:cubicBezTo>
                <a:cubicBezTo>
                  <a:pt x="342" y="81"/>
                  <a:pt x="342" y="81"/>
                  <a:pt x="342" y="81"/>
                </a:cubicBezTo>
                <a:cubicBezTo>
                  <a:pt x="333" y="81"/>
                  <a:pt x="333" y="81"/>
                  <a:pt x="333" y="81"/>
                </a:cubicBezTo>
                <a:cubicBezTo>
                  <a:pt x="333" y="86"/>
                  <a:pt x="333" y="86"/>
                  <a:pt x="333" y="86"/>
                </a:cubicBezTo>
                <a:cubicBezTo>
                  <a:pt x="343" y="86"/>
                  <a:pt x="343" y="86"/>
                  <a:pt x="343" y="86"/>
                </a:cubicBezTo>
                <a:cubicBezTo>
                  <a:pt x="343" y="90"/>
                  <a:pt x="343" y="90"/>
                  <a:pt x="343" y="90"/>
                </a:cubicBezTo>
                <a:cubicBezTo>
                  <a:pt x="329" y="90"/>
                  <a:pt x="329" y="90"/>
                  <a:pt x="329" y="90"/>
                </a:cubicBezTo>
                <a:lnTo>
                  <a:pt x="329" y="68"/>
                </a:lnTo>
                <a:close/>
                <a:moveTo>
                  <a:pt x="320" y="83"/>
                </a:moveTo>
                <a:cubicBezTo>
                  <a:pt x="319" y="82"/>
                  <a:pt x="318" y="82"/>
                  <a:pt x="318" y="81"/>
                </a:cubicBezTo>
                <a:cubicBezTo>
                  <a:pt x="317" y="81"/>
                  <a:pt x="316" y="81"/>
                  <a:pt x="315" y="80"/>
                </a:cubicBezTo>
                <a:cubicBezTo>
                  <a:pt x="314" y="80"/>
                  <a:pt x="313" y="80"/>
                  <a:pt x="312" y="79"/>
                </a:cubicBezTo>
                <a:cubicBezTo>
                  <a:pt x="312" y="78"/>
                  <a:pt x="311" y="78"/>
                  <a:pt x="311" y="77"/>
                </a:cubicBezTo>
                <a:cubicBezTo>
                  <a:pt x="310" y="76"/>
                  <a:pt x="310" y="75"/>
                  <a:pt x="310" y="74"/>
                </a:cubicBezTo>
                <a:cubicBezTo>
                  <a:pt x="310" y="73"/>
                  <a:pt x="310" y="72"/>
                  <a:pt x="310" y="71"/>
                </a:cubicBezTo>
                <a:cubicBezTo>
                  <a:pt x="311" y="70"/>
                  <a:pt x="311" y="70"/>
                  <a:pt x="312" y="69"/>
                </a:cubicBezTo>
                <a:cubicBezTo>
                  <a:pt x="313" y="69"/>
                  <a:pt x="313" y="68"/>
                  <a:pt x="314" y="68"/>
                </a:cubicBezTo>
                <a:cubicBezTo>
                  <a:pt x="315" y="68"/>
                  <a:pt x="316" y="67"/>
                  <a:pt x="318" y="67"/>
                </a:cubicBezTo>
                <a:cubicBezTo>
                  <a:pt x="319" y="67"/>
                  <a:pt x="320" y="68"/>
                  <a:pt x="321" y="68"/>
                </a:cubicBezTo>
                <a:cubicBezTo>
                  <a:pt x="323" y="68"/>
                  <a:pt x="324" y="68"/>
                  <a:pt x="324" y="69"/>
                </a:cubicBezTo>
                <a:cubicBezTo>
                  <a:pt x="323" y="72"/>
                  <a:pt x="323" y="72"/>
                  <a:pt x="323" y="72"/>
                </a:cubicBezTo>
                <a:cubicBezTo>
                  <a:pt x="322" y="72"/>
                  <a:pt x="322" y="72"/>
                  <a:pt x="321" y="72"/>
                </a:cubicBezTo>
                <a:cubicBezTo>
                  <a:pt x="320" y="71"/>
                  <a:pt x="319" y="71"/>
                  <a:pt x="318" y="71"/>
                </a:cubicBezTo>
                <a:cubicBezTo>
                  <a:pt x="317" y="71"/>
                  <a:pt x="316" y="71"/>
                  <a:pt x="315" y="72"/>
                </a:cubicBezTo>
                <a:cubicBezTo>
                  <a:pt x="315" y="72"/>
                  <a:pt x="314" y="73"/>
                  <a:pt x="314" y="74"/>
                </a:cubicBezTo>
                <a:cubicBezTo>
                  <a:pt x="314" y="74"/>
                  <a:pt x="315" y="75"/>
                  <a:pt x="315" y="75"/>
                </a:cubicBezTo>
                <a:cubicBezTo>
                  <a:pt x="316" y="76"/>
                  <a:pt x="316" y="76"/>
                  <a:pt x="317" y="76"/>
                </a:cubicBezTo>
                <a:cubicBezTo>
                  <a:pt x="318" y="77"/>
                  <a:pt x="319" y="77"/>
                  <a:pt x="320" y="77"/>
                </a:cubicBezTo>
                <a:cubicBezTo>
                  <a:pt x="321" y="78"/>
                  <a:pt x="321" y="78"/>
                  <a:pt x="322" y="79"/>
                </a:cubicBezTo>
                <a:cubicBezTo>
                  <a:pt x="323" y="79"/>
                  <a:pt x="324" y="80"/>
                  <a:pt x="324" y="81"/>
                </a:cubicBezTo>
                <a:cubicBezTo>
                  <a:pt x="325" y="82"/>
                  <a:pt x="325" y="83"/>
                  <a:pt x="325" y="84"/>
                </a:cubicBezTo>
                <a:cubicBezTo>
                  <a:pt x="325" y="85"/>
                  <a:pt x="325" y="86"/>
                  <a:pt x="324" y="87"/>
                </a:cubicBezTo>
                <a:cubicBezTo>
                  <a:pt x="324" y="88"/>
                  <a:pt x="323" y="89"/>
                  <a:pt x="323" y="89"/>
                </a:cubicBezTo>
                <a:cubicBezTo>
                  <a:pt x="322" y="90"/>
                  <a:pt x="321" y="90"/>
                  <a:pt x="320" y="90"/>
                </a:cubicBezTo>
                <a:cubicBezTo>
                  <a:pt x="319" y="91"/>
                  <a:pt x="318" y="91"/>
                  <a:pt x="316" y="91"/>
                </a:cubicBezTo>
                <a:cubicBezTo>
                  <a:pt x="315" y="91"/>
                  <a:pt x="313" y="91"/>
                  <a:pt x="312" y="90"/>
                </a:cubicBezTo>
                <a:cubicBezTo>
                  <a:pt x="311" y="90"/>
                  <a:pt x="310" y="90"/>
                  <a:pt x="309" y="89"/>
                </a:cubicBezTo>
                <a:cubicBezTo>
                  <a:pt x="311" y="86"/>
                  <a:pt x="311" y="86"/>
                  <a:pt x="311" y="86"/>
                </a:cubicBezTo>
                <a:cubicBezTo>
                  <a:pt x="311" y="86"/>
                  <a:pt x="311" y="86"/>
                  <a:pt x="312" y="86"/>
                </a:cubicBezTo>
                <a:cubicBezTo>
                  <a:pt x="312" y="86"/>
                  <a:pt x="312" y="86"/>
                  <a:pt x="313" y="87"/>
                </a:cubicBezTo>
                <a:cubicBezTo>
                  <a:pt x="313" y="87"/>
                  <a:pt x="314" y="87"/>
                  <a:pt x="314" y="87"/>
                </a:cubicBezTo>
                <a:cubicBezTo>
                  <a:pt x="315" y="87"/>
                  <a:pt x="316" y="87"/>
                  <a:pt x="316" y="87"/>
                </a:cubicBezTo>
                <a:cubicBezTo>
                  <a:pt x="318" y="87"/>
                  <a:pt x="319" y="87"/>
                  <a:pt x="319" y="86"/>
                </a:cubicBezTo>
                <a:cubicBezTo>
                  <a:pt x="320" y="86"/>
                  <a:pt x="320" y="85"/>
                  <a:pt x="320" y="84"/>
                </a:cubicBezTo>
                <a:cubicBezTo>
                  <a:pt x="320" y="84"/>
                  <a:pt x="320" y="83"/>
                  <a:pt x="320" y="83"/>
                </a:cubicBezTo>
                <a:close/>
                <a:moveTo>
                  <a:pt x="301" y="68"/>
                </a:moveTo>
                <a:cubicBezTo>
                  <a:pt x="305" y="68"/>
                  <a:pt x="305" y="68"/>
                  <a:pt x="305" y="68"/>
                </a:cubicBezTo>
                <a:cubicBezTo>
                  <a:pt x="305" y="90"/>
                  <a:pt x="305" y="90"/>
                  <a:pt x="305" y="90"/>
                </a:cubicBezTo>
                <a:cubicBezTo>
                  <a:pt x="301" y="90"/>
                  <a:pt x="301" y="90"/>
                  <a:pt x="301" y="90"/>
                </a:cubicBezTo>
                <a:lnTo>
                  <a:pt x="301" y="68"/>
                </a:lnTo>
                <a:close/>
                <a:moveTo>
                  <a:pt x="279" y="68"/>
                </a:moveTo>
                <a:cubicBezTo>
                  <a:pt x="283" y="68"/>
                  <a:pt x="283" y="68"/>
                  <a:pt x="283" y="68"/>
                </a:cubicBezTo>
                <a:cubicBezTo>
                  <a:pt x="283" y="82"/>
                  <a:pt x="283" y="82"/>
                  <a:pt x="283" y="82"/>
                </a:cubicBezTo>
                <a:cubicBezTo>
                  <a:pt x="283" y="83"/>
                  <a:pt x="283" y="84"/>
                  <a:pt x="283" y="84"/>
                </a:cubicBezTo>
                <a:cubicBezTo>
                  <a:pt x="284" y="85"/>
                  <a:pt x="284" y="85"/>
                  <a:pt x="284" y="86"/>
                </a:cubicBezTo>
                <a:cubicBezTo>
                  <a:pt x="284" y="86"/>
                  <a:pt x="285" y="86"/>
                  <a:pt x="285" y="87"/>
                </a:cubicBezTo>
                <a:cubicBezTo>
                  <a:pt x="286" y="87"/>
                  <a:pt x="287" y="87"/>
                  <a:pt x="287" y="87"/>
                </a:cubicBezTo>
                <a:cubicBezTo>
                  <a:pt x="289" y="87"/>
                  <a:pt x="290" y="86"/>
                  <a:pt x="290" y="86"/>
                </a:cubicBezTo>
                <a:cubicBezTo>
                  <a:pt x="291" y="85"/>
                  <a:pt x="291" y="84"/>
                  <a:pt x="291" y="82"/>
                </a:cubicBezTo>
                <a:cubicBezTo>
                  <a:pt x="291" y="68"/>
                  <a:pt x="291" y="68"/>
                  <a:pt x="291" y="68"/>
                </a:cubicBezTo>
                <a:cubicBezTo>
                  <a:pt x="296" y="68"/>
                  <a:pt x="296" y="68"/>
                  <a:pt x="296" y="68"/>
                </a:cubicBezTo>
                <a:cubicBezTo>
                  <a:pt x="296" y="82"/>
                  <a:pt x="296" y="82"/>
                  <a:pt x="296" y="82"/>
                </a:cubicBezTo>
                <a:cubicBezTo>
                  <a:pt x="296" y="84"/>
                  <a:pt x="295" y="85"/>
                  <a:pt x="295" y="86"/>
                </a:cubicBezTo>
                <a:cubicBezTo>
                  <a:pt x="295" y="87"/>
                  <a:pt x="294" y="88"/>
                  <a:pt x="293" y="89"/>
                </a:cubicBezTo>
                <a:cubicBezTo>
                  <a:pt x="293" y="89"/>
                  <a:pt x="292" y="90"/>
                  <a:pt x="291" y="90"/>
                </a:cubicBezTo>
                <a:cubicBezTo>
                  <a:pt x="290" y="91"/>
                  <a:pt x="289" y="91"/>
                  <a:pt x="287" y="91"/>
                </a:cubicBezTo>
                <a:cubicBezTo>
                  <a:pt x="281" y="91"/>
                  <a:pt x="279" y="88"/>
                  <a:pt x="279" y="83"/>
                </a:cubicBezTo>
                <a:lnTo>
                  <a:pt x="279" y="68"/>
                </a:lnTo>
                <a:close/>
                <a:moveTo>
                  <a:pt x="258" y="68"/>
                </a:moveTo>
                <a:cubicBezTo>
                  <a:pt x="258" y="68"/>
                  <a:pt x="259" y="68"/>
                  <a:pt x="260" y="68"/>
                </a:cubicBezTo>
                <a:cubicBezTo>
                  <a:pt x="260" y="68"/>
                  <a:pt x="261" y="68"/>
                  <a:pt x="261" y="68"/>
                </a:cubicBezTo>
                <a:cubicBezTo>
                  <a:pt x="262" y="68"/>
                  <a:pt x="263" y="68"/>
                  <a:pt x="263" y="68"/>
                </a:cubicBezTo>
                <a:cubicBezTo>
                  <a:pt x="264" y="68"/>
                  <a:pt x="264" y="68"/>
                  <a:pt x="265" y="68"/>
                </a:cubicBezTo>
                <a:cubicBezTo>
                  <a:pt x="266" y="68"/>
                  <a:pt x="267" y="68"/>
                  <a:pt x="268" y="68"/>
                </a:cubicBezTo>
                <a:cubicBezTo>
                  <a:pt x="269" y="68"/>
                  <a:pt x="270" y="68"/>
                  <a:pt x="271" y="69"/>
                </a:cubicBezTo>
                <a:cubicBezTo>
                  <a:pt x="271" y="69"/>
                  <a:pt x="272" y="70"/>
                  <a:pt x="273" y="71"/>
                </a:cubicBezTo>
                <a:cubicBezTo>
                  <a:pt x="273" y="72"/>
                  <a:pt x="273" y="73"/>
                  <a:pt x="273" y="74"/>
                </a:cubicBezTo>
                <a:cubicBezTo>
                  <a:pt x="273" y="76"/>
                  <a:pt x="273" y="77"/>
                  <a:pt x="272" y="78"/>
                </a:cubicBezTo>
                <a:cubicBezTo>
                  <a:pt x="271" y="80"/>
                  <a:pt x="270" y="80"/>
                  <a:pt x="268" y="81"/>
                </a:cubicBezTo>
                <a:cubicBezTo>
                  <a:pt x="270" y="82"/>
                  <a:pt x="270" y="82"/>
                  <a:pt x="270" y="82"/>
                </a:cubicBezTo>
                <a:cubicBezTo>
                  <a:pt x="275" y="90"/>
                  <a:pt x="275" y="90"/>
                  <a:pt x="275" y="90"/>
                </a:cubicBezTo>
                <a:cubicBezTo>
                  <a:pt x="270" y="90"/>
                  <a:pt x="270" y="90"/>
                  <a:pt x="270" y="90"/>
                </a:cubicBezTo>
                <a:cubicBezTo>
                  <a:pt x="265" y="82"/>
                  <a:pt x="265" y="82"/>
                  <a:pt x="265" y="82"/>
                </a:cubicBezTo>
                <a:cubicBezTo>
                  <a:pt x="262" y="81"/>
                  <a:pt x="262" y="81"/>
                  <a:pt x="262" y="81"/>
                </a:cubicBezTo>
                <a:cubicBezTo>
                  <a:pt x="262" y="90"/>
                  <a:pt x="262" y="90"/>
                  <a:pt x="262" y="90"/>
                </a:cubicBezTo>
                <a:cubicBezTo>
                  <a:pt x="258" y="90"/>
                  <a:pt x="258" y="90"/>
                  <a:pt x="258" y="90"/>
                </a:cubicBezTo>
                <a:lnTo>
                  <a:pt x="258" y="68"/>
                </a:lnTo>
                <a:close/>
                <a:moveTo>
                  <a:pt x="239" y="74"/>
                </a:moveTo>
                <a:cubicBezTo>
                  <a:pt x="240" y="72"/>
                  <a:pt x="240" y="71"/>
                  <a:pt x="241" y="70"/>
                </a:cubicBezTo>
                <a:cubicBezTo>
                  <a:pt x="242" y="69"/>
                  <a:pt x="243" y="68"/>
                  <a:pt x="245" y="68"/>
                </a:cubicBezTo>
                <a:cubicBezTo>
                  <a:pt x="246" y="68"/>
                  <a:pt x="247" y="67"/>
                  <a:pt x="248" y="67"/>
                </a:cubicBezTo>
                <a:cubicBezTo>
                  <a:pt x="250" y="67"/>
                  <a:pt x="251" y="68"/>
                  <a:pt x="252" y="68"/>
                </a:cubicBezTo>
                <a:cubicBezTo>
                  <a:pt x="253" y="68"/>
                  <a:pt x="254" y="68"/>
                  <a:pt x="254" y="68"/>
                </a:cubicBezTo>
                <a:cubicBezTo>
                  <a:pt x="253" y="72"/>
                  <a:pt x="253" y="72"/>
                  <a:pt x="253" y="72"/>
                </a:cubicBezTo>
                <a:cubicBezTo>
                  <a:pt x="253" y="72"/>
                  <a:pt x="252" y="72"/>
                  <a:pt x="251" y="72"/>
                </a:cubicBezTo>
                <a:cubicBezTo>
                  <a:pt x="251" y="71"/>
                  <a:pt x="250" y="71"/>
                  <a:pt x="249" y="71"/>
                </a:cubicBezTo>
                <a:cubicBezTo>
                  <a:pt x="247" y="71"/>
                  <a:pt x="246" y="72"/>
                  <a:pt x="244" y="73"/>
                </a:cubicBezTo>
                <a:cubicBezTo>
                  <a:pt x="243" y="75"/>
                  <a:pt x="243" y="76"/>
                  <a:pt x="243" y="79"/>
                </a:cubicBezTo>
                <a:cubicBezTo>
                  <a:pt x="243" y="80"/>
                  <a:pt x="243" y="81"/>
                  <a:pt x="243" y="82"/>
                </a:cubicBezTo>
                <a:cubicBezTo>
                  <a:pt x="243" y="83"/>
                  <a:pt x="244" y="84"/>
                  <a:pt x="244" y="85"/>
                </a:cubicBezTo>
                <a:cubicBezTo>
                  <a:pt x="245" y="85"/>
                  <a:pt x="246" y="86"/>
                  <a:pt x="246" y="86"/>
                </a:cubicBezTo>
                <a:cubicBezTo>
                  <a:pt x="247" y="87"/>
                  <a:pt x="248" y="87"/>
                  <a:pt x="249" y="87"/>
                </a:cubicBezTo>
                <a:cubicBezTo>
                  <a:pt x="250" y="87"/>
                  <a:pt x="251" y="87"/>
                  <a:pt x="252" y="87"/>
                </a:cubicBezTo>
                <a:cubicBezTo>
                  <a:pt x="252" y="86"/>
                  <a:pt x="253" y="86"/>
                  <a:pt x="254" y="86"/>
                </a:cubicBezTo>
                <a:cubicBezTo>
                  <a:pt x="254" y="89"/>
                  <a:pt x="254" y="89"/>
                  <a:pt x="254" y="89"/>
                </a:cubicBezTo>
                <a:cubicBezTo>
                  <a:pt x="254" y="90"/>
                  <a:pt x="253" y="90"/>
                  <a:pt x="252" y="90"/>
                </a:cubicBezTo>
                <a:cubicBezTo>
                  <a:pt x="251" y="91"/>
                  <a:pt x="250" y="91"/>
                  <a:pt x="248" y="91"/>
                </a:cubicBezTo>
                <a:cubicBezTo>
                  <a:pt x="247" y="91"/>
                  <a:pt x="246" y="91"/>
                  <a:pt x="244" y="90"/>
                </a:cubicBezTo>
                <a:cubicBezTo>
                  <a:pt x="243" y="90"/>
                  <a:pt x="242" y="89"/>
                  <a:pt x="241" y="88"/>
                </a:cubicBezTo>
                <a:cubicBezTo>
                  <a:pt x="240" y="87"/>
                  <a:pt x="239" y="86"/>
                  <a:pt x="239" y="85"/>
                </a:cubicBezTo>
                <a:cubicBezTo>
                  <a:pt x="238" y="83"/>
                  <a:pt x="238" y="81"/>
                  <a:pt x="238" y="79"/>
                </a:cubicBezTo>
                <a:cubicBezTo>
                  <a:pt x="238" y="77"/>
                  <a:pt x="238" y="75"/>
                  <a:pt x="239" y="74"/>
                </a:cubicBezTo>
                <a:close/>
                <a:moveTo>
                  <a:pt x="123" y="27"/>
                </a:moveTo>
                <a:cubicBezTo>
                  <a:pt x="165" y="27"/>
                  <a:pt x="165" y="27"/>
                  <a:pt x="165" y="27"/>
                </a:cubicBezTo>
                <a:cubicBezTo>
                  <a:pt x="169" y="27"/>
                  <a:pt x="169" y="28"/>
                  <a:pt x="172" y="31"/>
                </a:cubicBezTo>
                <a:cubicBezTo>
                  <a:pt x="121" y="31"/>
                  <a:pt x="121" y="31"/>
                  <a:pt x="121" y="31"/>
                </a:cubicBezTo>
                <a:lnTo>
                  <a:pt x="123" y="27"/>
                </a:lnTo>
                <a:close/>
                <a:moveTo>
                  <a:pt x="87" y="17"/>
                </a:moveTo>
                <a:cubicBezTo>
                  <a:pt x="99" y="17"/>
                  <a:pt x="99" y="17"/>
                  <a:pt x="99" y="17"/>
                </a:cubicBezTo>
                <a:cubicBezTo>
                  <a:pt x="99" y="25"/>
                  <a:pt x="99" y="25"/>
                  <a:pt x="99" y="25"/>
                </a:cubicBezTo>
                <a:cubicBezTo>
                  <a:pt x="87" y="25"/>
                  <a:pt x="87" y="25"/>
                  <a:pt x="87" y="25"/>
                </a:cubicBezTo>
                <a:lnTo>
                  <a:pt x="87" y="17"/>
                </a:lnTo>
                <a:close/>
                <a:moveTo>
                  <a:pt x="87" y="27"/>
                </a:moveTo>
                <a:cubicBezTo>
                  <a:pt x="99" y="27"/>
                  <a:pt x="99" y="27"/>
                  <a:pt x="99" y="27"/>
                </a:cubicBezTo>
                <a:cubicBezTo>
                  <a:pt x="102" y="27"/>
                  <a:pt x="102" y="29"/>
                  <a:pt x="104" y="31"/>
                </a:cubicBezTo>
                <a:cubicBezTo>
                  <a:pt x="82" y="31"/>
                  <a:pt x="82" y="31"/>
                  <a:pt x="82" y="31"/>
                </a:cubicBezTo>
                <a:cubicBezTo>
                  <a:pt x="83" y="29"/>
                  <a:pt x="83" y="27"/>
                  <a:pt x="87" y="27"/>
                </a:cubicBezTo>
                <a:close/>
                <a:moveTo>
                  <a:pt x="68" y="60"/>
                </a:moveTo>
                <a:cubicBezTo>
                  <a:pt x="188" y="60"/>
                  <a:pt x="188" y="60"/>
                  <a:pt x="188" y="60"/>
                </a:cubicBezTo>
                <a:cubicBezTo>
                  <a:pt x="189" y="60"/>
                  <a:pt x="190" y="59"/>
                  <a:pt x="190" y="58"/>
                </a:cubicBezTo>
                <a:cubicBezTo>
                  <a:pt x="190" y="57"/>
                  <a:pt x="189" y="56"/>
                  <a:pt x="188" y="56"/>
                </a:cubicBezTo>
                <a:cubicBezTo>
                  <a:pt x="68" y="56"/>
                  <a:pt x="68" y="56"/>
                  <a:pt x="68" y="56"/>
                </a:cubicBezTo>
                <a:cubicBezTo>
                  <a:pt x="68" y="52"/>
                  <a:pt x="68" y="52"/>
                  <a:pt x="68" y="52"/>
                </a:cubicBezTo>
                <a:cubicBezTo>
                  <a:pt x="181" y="52"/>
                  <a:pt x="181" y="52"/>
                  <a:pt x="181" y="52"/>
                </a:cubicBezTo>
                <a:cubicBezTo>
                  <a:pt x="182" y="52"/>
                  <a:pt x="183" y="51"/>
                  <a:pt x="183" y="49"/>
                </a:cubicBezTo>
                <a:cubicBezTo>
                  <a:pt x="183" y="48"/>
                  <a:pt x="182" y="47"/>
                  <a:pt x="181" y="47"/>
                </a:cubicBezTo>
                <a:cubicBezTo>
                  <a:pt x="68" y="47"/>
                  <a:pt x="68" y="47"/>
                  <a:pt x="68" y="47"/>
                </a:cubicBezTo>
                <a:cubicBezTo>
                  <a:pt x="68" y="43"/>
                  <a:pt x="68" y="43"/>
                  <a:pt x="68" y="43"/>
                </a:cubicBezTo>
                <a:cubicBezTo>
                  <a:pt x="174" y="43"/>
                  <a:pt x="174" y="43"/>
                  <a:pt x="174" y="43"/>
                </a:cubicBezTo>
                <a:cubicBezTo>
                  <a:pt x="175" y="43"/>
                  <a:pt x="176" y="42"/>
                  <a:pt x="176" y="41"/>
                </a:cubicBezTo>
                <a:cubicBezTo>
                  <a:pt x="176" y="40"/>
                  <a:pt x="175" y="39"/>
                  <a:pt x="174" y="39"/>
                </a:cubicBezTo>
                <a:cubicBezTo>
                  <a:pt x="68" y="39"/>
                  <a:pt x="68" y="39"/>
                  <a:pt x="68" y="39"/>
                </a:cubicBezTo>
                <a:cubicBezTo>
                  <a:pt x="68" y="35"/>
                  <a:pt x="68" y="35"/>
                  <a:pt x="68" y="35"/>
                </a:cubicBezTo>
                <a:cubicBezTo>
                  <a:pt x="176" y="35"/>
                  <a:pt x="176" y="35"/>
                  <a:pt x="176" y="35"/>
                </a:cubicBezTo>
                <a:cubicBezTo>
                  <a:pt x="201" y="64"/>
                  <a:pt x="201" y="64"/>
                  <a:pt x="201" y="64"/>
                </a:cubicBezTo>
                <a:cubicBezTo>
                  <a:pt x="68" y="64"/>
                  <a:pt x="68" y="64"/>
                  <a:pt x="68" y="64"/>
                </a:cubicBezTo>
                <a:lnTo>
                  <a:pt x="68" y="60"/>
                </a:lnTo>
                <a:close/>
                <a:moveTo>
                  <a:pt x="68" y="68"/>
                </a:moveTo>
                <a:cubicBezTo>
                  <a:pt x="228" y="68"/>
                  <a:pt x="228" y="68"/>
                  <a:pt x="228" y="68"/>
                </a:cubicBezTo>
                <a:cubicBezTo>
                  <a:pt x="228" y="69"/>
                  <a:pt x="228" y="69"/>
                  <a:pt x="228" y="69"/>
                </a:cubicBezTo>
                <a:cubicBezTo>
                  <a:pt x="210" y="82"/>
                  <a:pt x="203" y="86"/>
                  <a:pt x="201" y="94"/>
                </a:cubicBezTo>
                <a:cubicBezTo>
                  <a:pt x="195" y="94"/>
                  <a:pt x="109" y="94"/>
                  <a:pt x="68" y="94"/>
                </a:cubicBezTo>
                <a:lnTo>
                  <a:pt x="68" y="68"/>
                </a:lnTo>
                <a:close/>
                <a:moveTo>
                  <a:pt x="68" y="106"/>
                </a:moveTo>
                <a:cubicBezTo>
                  <a:pt x="68" y="101"/>
                  <a:pt x="68" y="101"/>
                  <a:pt x="68" y="101"/>
                </a:cubicBezTo>
                <a:cubicBezTo>
                  <a:pt x="351" y="101"/>
                  <a:pt x="351" y="101"/>
                  <a:pt x="351" y="101"/>
                </a:cubicBezTo>
                <a:cubicBezTo>
                  <a:pt x="351" y="106"/>
                  <a:pt x="351" y="106"/>
                  <a:pt x="351" y="106"/>
                </a:cubicBezTo>
                <a:lnTo>
                  <a:pt x="68" y="106"/>
                </a:lnTo>
                <a:close/>
                <a:moveTo>
                  <a:pt x="264" y="78"/>
                </a:moveTo>
                <a:cubicBezTo>
                  <a:pt x="262" y="78"/>
                  <a:pt x="262" y="78"/>
                  <a:pt x="262" y="78"/>
                </a:cubicBezTo>
                <a:cubicBezTo>
                  <a:pt x="262" y="72"/>
                  <a:pt x="262" y="72"/>
                  <a:pt x="262" y="72"/>
                </a:cubicBezTo>
                <a:cubicBezTo>
                  <a:pt x="263" y="72"/>
                  <a:pt x="263" y="72"/>
                  <a:pt x="264" y="72"/>
                </a:cubicBezTo>
                <a:cubicBezTo>
                  <a:pt x="264" y="72"/>
                  <a:pt x="264" y="72"/>
                  <a:pt x="265" y="72"/>
                </a:cubicBezTo>
                <a:cubicBezTo>
                  <a:pt x="266" y="72"/>
                  <a:pt x="267" y="72"/>
                  <a:pt x="268" y="72"/>
                </a:cubicBezTo>
                <a:cubicBezTo>
                  <a:pt x="268" y="73"/>
                  <a:pt x="269" y="74"/>
                  <a:pt x="269" y="75"/>
                </a:cubicBezTo>
                <a:cubicBezTo>
                  <a:pt x="269" y="76"/>
                  <a:pt x="268" y="77"/>
                  <a:pt x="267" y="77"/>
                </a:cubicBezTo>
                <a:cubicBezTo>
                  <a:pt x="267" y="78"/>
                  <a:pt x="266" y="78"/>
                  <a:pt x="264" y="78"/>
                </a:cubicBezTo>
                <a:close/>
                <a:moveTo>
                  <a:pt x="192" y="74"/>
                </a:moveTo>
                <a:cubicBezTo>
                  <a:pt x="201" y="74"/>
                  <a:pt x="201" y="74"/>
                  <a:pt x="201" y="74"/>
                </a:cubicBezTo>
                <a:cubicBezTo>
                  <a:pt x="201" y="76"/>
                  <a:pt x="199" y="78"/>
                  <a:pt x="197" y="78"/>
                </a:cubicBezTo>
                <a:cubicBezTo>
                  <a:pt x="194" y="78"/>
                  <a:pt x="192" y="76"/>
                  <a:pt x="192" y="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Freeform 169"/>
          <p:cNvSpPr>
            <a:spLocks noEditPoints="1"/>
          </p:cNvSpPr>
          <p:nvPr/>
        </p:nvSpPr>
        <p:spPr bwMode="auto">
          <a:xfrm>
            <a:off x="6647805" y="2240809"/>
            <a:ext cx="1062116" cy="608422"/>
          </a:xfrm>
          <a:custGeom>
            <a:avLst/>
            <a:gdLst>
              <a:gd name="T0" fmla="*/ 233 w 340"/>
              <a:gd name="T1" fmla="*/ 147 h 194"/>
              <a:gd name="T2" fmla="*/ 312 w 340"/>
              <a:gd name="T3" fmla="*/ 139 h 194"/>
              <a:gd name="T4" fmla="*/ 203 w 340"/>
              <a:gd name="T5" fmla="*/ 139 h 194"/>
              <a:gd name="T6" fmla="*/ 71 w 340"/>
              <a:gd name="T7" fmla="*/ 147 h 194"/>
              <a:gd name="T8" fmla="*/ 179 w 340"/>
              <a:gd name="T9" fmla="*/ 165 h 194"/>
              <a:gd name="T10" fmla="*/ 312 w 340"/>
              <a:gd name="T11" fmla="*/ 157 h 194"/>
              <a:gd name="T12" fmla="*/ 179 w 340"/>
              <a:gd name="T13" fmla="*/ 165 h 194"/>
              <a:gd name="T14" fmla="*/ 71 w 340"/>
              <a:gd name="T15" fmla="*/ 165 h 194"/>
              <a:gd name="T16" fmla="*/ 149 w 340"/>
              <a:gd name="T17" fmla="*/ 157 h 194"/>
              <a:gd name="T18" fmla="*/ 307 w 340"/>
              <a:gd name="T19" fmla="*/ 68 h 194"/>
              <a:gd name="T20" fmla="*/ 328 w 340"/>
              <a:gd name="T21" fmla="*/ 182 h 194"/>
              <a:gd name="T22" fmla="*/ 44 w 340"/>
              <a:gd name="T23" fmla="*/ 137 h 194"/>
              <a:gd name="T24" fmla="*/ 329 w 340"/>
              <a:gd name="T25" fmla="*/ 194 h 194"/>
              <a:gd name="T26" fmla="*/ 329 w 340"/>
              <a:gd name="T27" fmla="*/ 68 h 194"/>
              <a:gd name="T28" fmla="*/ 50 w 340"/>
              <a:gd name="T29" fmla="*/ 49 h 194"/>
              <a:gd name="T30" fmla="*/ 52 w 340"/>
              <a:gd name="T31" fmla="*/ 49 h 194"/>
              <a:gd name="T32" fmla="*/ 285 w 340"/>
              <a:gd name="T33" fmla="*/ 125 h 194"/>
              <a:gd name="T34" fmla="*/ 0 w 340"/>
              <a:gd name="T35" fmla="*/ 11 h 194"/>
              <a:gd name="T36" fmla="*/ 296 w 340"/>
              <a:gd name="T37" fmla="*/ 11 h 194"/>
              <a:gd name="T38" fmla="*/ 193 w 340"/>
              <a:gd name="T39" fmla="*/ 45 h 194"/>
              <a:gd name="T40" fmla="*/ 178 w 340"/>
              <a:gd name="T41" fmla="*/ 28 h 194"/>
              <a:gd name="T42" fmla="*/ 91 w 340"/>
              <a:gd name="T43" fmla="*/ 56 h 194"/>
              <a:gd name="T44" fmla="*/ 98 w 340"/>
              <a:gd name="T45" fmla="*/ 66 h 194"/>
              <a:gd name="T46" fmla="*/ 103 w 340"/>
              <a:gd name="T47" fmla="*/ 61 h 194"/>
              <a:gd name="T48" fmla="*/ 104 w 340"/>
              <a:gd name="T49" fmla="*/ 47 h 194"/>
              <a:gd name="T50" fmla="*/ 85 w 340"/>
              <a:gd name="T51" fmla="*/ 40 h 194"/>
              <a:gd name="T52" fmla="*/ 69 w 340"/>
              <a:gd name="T53" fmla="*/ 66 h 194"/>
              <a:gd name="T54" fmla="*/ 69 w 340"/>
              <a:gd name="T55" fmla="*/ 39 h 194"/>
              <a:gd name="T56" fmla="*/ 45 w 340"/>
              <a:gd name="T57" fmla="*/ 66 h 194"/>
              <a:gd name="T58" fmla="*/ 56 w 340"/>
              <a:gd name="T59" fmla="*/ 66 h 194"/>
              <a:gd name="T60" fmla="*/ 47 w 340"/>
              <a:gd name="T61" fmla="*/ 39 h 194"/>
              <a:gd name="T62" fmla="*/ 11 w 340"/>
              <a:gd name="T63" fmla="*/ 74 h 194"/>
              <a:gd name="T64" fmla="*/ 145 w 340"/>
              <a:gd name="T65" fmla="*/ 74 h 194"/>
              <a:gd name="T66" fmla="*/ 158 w 340"/>
              <a:gd name="T67" fmla="*/ 82 h 194"/>
              <a:gd name="T68" fmla="*/ 272 w 340"/>
              <a:gd name="T69" fmla="*/ 39 h 194"/>
              <a:gd name="T70" fmla="*/ 259 w 340"/>
              <a:gd name="T71" fmla="*/ 34 h 194"/>
              <a:gd name="T72" fmla="*/ 195 w 340"/>
              <a:gd name="T73" fmla="*/ 49 h 194"/>
              <a:gd name="T74" fmla="*/ 149 w 340"/>
              <a:gd name="T75" fmla="*/ 39 h 194"/>
              <a:gd name="T76" fmla="*/ 155 w 340"/>
              <a:gd name="T77" fmla="*/ 61 h 194"/>
              <a:gd name="T78" fmla="*/ 200 w 340"/>
              <a:gd name="T79" fmla="*/ 67 h 194"/>
              <a:gd name="T80" fmla="*/ 197 w 340"/>
              <a:gd name="T81" fmla="*/ 102 h 194"/>
              <a:gd name="T82" fmla="*/ 261 w 340"/>
              <a:gd name="T83" fmla="*/ 49 h 194"/>
              <a:gd name="T84" fmla="*/ 93 w 340"/>
              <a:gd name="T85" fmla="*/ 44 h 194"/>
              <a:gd name="T86" fmla="*/ 93 w 340"/>
              <a:gd name="T87" fmla="*/ 51 h 194"/>
              <a:gd name="T88" fmla="*/ 255 w 340"/>
              <a:gd name="T89" fmla="*/ 43 h 194"/>
              <a:gd name="T90" fmla="*/ 253 w 340"/>
              <a:gd name="T91" fmla="*/ 39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40" h="194">
                <a:moveTo>
                  <a:pt x="316" y="143"/>
                </a:moveTo>
                <a:cubicBezTo>
                  <a:pt x="316" y="145"/>
                  <a:pt x="314" y="147"/>
                  <a:pt x="312" y="147"/>
                </a:cubicBezTo>
                <a:cubicBezTo>
                  <a:pt x="233" y="147"/>
                  <a:pt x="233" y="147"/>
                  <a:pt x="233" y="147"/>
                </a:cubicBezTo>
                <a:cubicBezTo>
                  <a:pt x="231" y="147"/>
                  <a:pt x="229" y="145"/>
                  <a:pt x="229" y="143"/>
                </a:cubicBezTo>
                <a:cubicBezTo>
                  <a:pt x="229" y="141"/>
                  <a:pt x="231" y="139"/>
                  <a:pt x="233" y="139"/>
                </a:cubicBezTo>
                <a:cubicBezTo>
                  <a:pt x="312" y="139"/>
                  <a:pt x="312" y="139"/>
                  <a:pt x="312" y="139"/>
                </a:cubicBezTo>
                <a:cubicBezTo>
                  <a:pt x="314" y="139"/>
                  <a:pt x="316" y="141"/>
                  <a:pt x="316" y="143"/>
                </a:cubicBezTo>
                <a:close/>
                <a:moveTo>
                  <a:pt x="207" y="143"/>
                </a:moveTo>
                <a:cubicBezTo>
                  <a:pt x="207" y="141"/>
                  <a:pt x="205" y="139"/>
                  <a:pt x="203" y="139"/>
                </a:cubicBezTo>
                <a:cubicBezTo>
                  <a:pt x="71" y="139"/>
                  <a:pt x="71" y="139"/>
                  <a:pt x="71" y="139"/>
                </a:cubicBezTo>
                <a:cubicBezTo>
                  <a:pt x="69" y="139"/>
                  <a:pt x="67" y="141"/>
                  <a:pt x="67" y="143"/>
                </a:cubicBezTo>
                <a:cubicBezTo>
                  <a:pt x="67" y="145"/>
                  <a:pt x="69" y="147"/>
                  <a:pt x="71" y="147"/>
                </a:cubicBezTo>
                <a:cubicBezTo>
                  <a:pt x="203" y="147"/>
                  <a:pt x="203" y="147"/>
                  <a:pt x="203" y="147"/>
                </a:cubicBezTo>
                <a:cubicBezTo>
                  <a:pt x="205" y="147"/>
                  <a:pt x="207" y="145"/>
                  <a:pt x="207" y="143"/>
                </a:cubicBezTo>
                <a:close/>
                <a:moveTo>
                  <a:pt x="179" y="165"/>
                </a:moveTo>
                <a:cubicBezTo>
                  <a:pt x="312" y="165"/>
                  <a:pt x="312" y="165"/>
                  <a:pt x="312" y="165"/>
                </a:cubicBezTo>
                <a:cubicBezTo>
                  <a:pt x="314" y="165"/>
                  <a:pt x="316" y="163"/>
                  <a:pt x="316" y="161"/>
                </a:cubicBezTo>
                <a:cubicBezTo>
                  <a:pt x="316" y="159"/>
                  <a:pt x="314" y="157"/>
                  <a:pt x="312" y="157"/>
                </a:cubicBezTo>
                <a:cubicBezTo>
                  <a:pt x="179" y="157"/>
                  <a:pt x="179" y="157"/>
                  <a:pt x="179" y="157"/>
                </a:cubicBezTo>
                <a:cubicBezTo>
                  <a:pt x="177" y="157"/>
                  <a:pt x="175" y="159"/>
                  <a:pt x="175" y="161"/>
                </a:cubicBezTo>
                <a:cubicBezTo>
                  <a:pt x="175" y="163"/>
                  <a:pt x="177" y="165"/>
                  <a:pt x="179" y="165"/>
                </a:cubicBezTo>
                <a:close/>
                <a:moveTo>
                  <a:pt x="71" y="157"/>
                </a:moveTo>
                <a:cubicBezTo>
                  <a:pt x="69" y="157"/>
                  <a:pt x="67" y="159"/>
                  <a:pt x="67" y="161"/>
                </a:cubicBezTo>
                <a:cubicBezTo>
                  <a:pt x="67" y="163"/>
                  <a:pt x="69" y="165"/>
                  <a:pt x="71" y="165"/>
                </a:cubicBezTo>
                <a:cubicBezTo>
                  <a:pt x="149" y="165"/>
                  <a:pt x="149" y="165"/>
                  <a:pt x="149" y="165"/>
                </a:cubicBezTo>
                <a:cubicBezTo>
                  <a:pt x="151" y="165"/>
                  <a:pt x="153" y="163"/>
                  <a:pt x="153" y="161"/>
                </a:cubicBezTo>
                <a:cubicBezTo>
                  <a:pt x="153" y="159"/>
                  <a:pt x="151" y="157"/>
                  <a:pt x="149" y="157"/>
                </a:cubicBezTo>
                <a:lnTo>
                  <a:pt x="71" y="157"/>
                </a:lnTo>
                <a:close/>
                <a:moveTo>
                  <a:pt x="329" y="68"/>
                </a:moveTo>
                <a:cubicBezTo>
                  <a:pt x="307" y="68"/>
                  <a:pt x="307" y="68"/>
                  <a:pt x="307" y="68"/>
                </a:cubicBezTo>
                <a:cubicBezTo>
                  <a:pt x="307" y="79"/>
                  <a:pt x="307" y="79"/>
                  <a:pt x="307" y="79"/>
                </a:cubicBezTo>
                <a:cubicBezTo>
                  <a:pt x="328" y="79"/>
                  <a:pt x="328" y="79"/>
                  <a:pt x="328" y="79"/>
                </a:cubicBezTo>
                <a:cubicBezTo>
                  <a:pt x="328" y="182"/>
                  <a:pt x="328" y="182"/>
                  <a:pt x="328" y="182"/>
                </a:cubicBezTo>
                <a:cubicBezTo>
                  <a:pt x="55" y="182"/>
                  <a:pt x="55" y="182"/>
                  <a:pt x="55" y="182"/>
                </a:cubicBezTo>
                <a:cubicBezTo>
                  <a:pt x="55" y="137"/>
                  <a:pt x="55" y="137"/>
                  <a:pt x="55" y="137"/>
                </a:cubicBezTo>
                <a:cubicBezTo>
                  <a:pt x="44" y="137"/>
                  <a:pt x="44" y="137"/>
                  <a:pt x="44" y="137"/>
                </a:cubicBezTo>
                <a:cubicBezTo>
                  <a:pt x="44" y="182"/>
                  <a:pt x="44" y="182"/>
                  <a:pt x="44" y="182"/>
                </a:cubicBezTo>
                <a:cubicBezTo>
                  <a:pt x="44" y="188"/>
                  <a:pt x="49" y="194"/>
                  <a:pt x="55" y="194"/>
                </a:cubicBezTo>
                <a:cubicBezTo>
                  <a:pt x="329" y="194"/>
                  <a:pt x="329" y="194"/>
                  <a:pt x="329" y="194"/>
                </a:cubicBezTo>
                <a:cubicBezTo>
                  <a:pt x="335" y="194"/>
                  <a:pt x="340" y="188"/>
                  <a:pt x="340" y="182"/>
                </a:cubicBezTo>
                <a:cubicBezTo>
                  <a:pt x="340" y="79"/>
                  <a:pt x="340" y="79"/>
                  <a:pt x="340" y="79"/>
                </a:cubicBezTo>
                <a:cubicBezTo>
                  <a:pt x="340" y="73"/>
                  <a:pt x="335" y="68"/>
                  <a:pt x="329" y="68"/>
                </a:cubicBezTo>
                <a:close/>
                <a:moveTo>
                  <a:pt x="53" y="54"/>
                </a:moveTo>
                <a:cubicBezTo>
                  <a:pt x="48" y="54"/>
                  <a:pt x="48" y="54"/>
                  <a:pt x="48" y="54"/>
                </a:cubicBezTo>
                <a:cubicBezTo>
                  <a:pt x="50" y="49"/>
                  <a:pt x="50" y="49"/>
                  <a:pt x="50" y="49"/>
                </a:cubicBezTo>
                <a:cubicBezTo>
                  <a:pt x="50" y="48"/>
                  <a:pt x="50" y="47"/>
                  <a:pt x="50" y="46"/>
                </a:cubicBezTo>
                <a:cubicBezTo>
                  <a:pt x="50" y="46"/>
                  <a:pt x="50" y="46"/>
                  <a:pt x="51" y="45"/>
                </a:cubicBezTo>
                <a:cubicBezTo>
                  <a:pt x="51" y="47"/>
                  <a:pt x="51" y="48"/>
                  <a:pt x="52" y="49"/>
                </a:cubicBezTo>
                <a:lnTo>
                  <a:pt x="53" y="54"/>
                </a:lnTo>
                <a:close/>
                <a:moveTo>
                  <a:pt x="296" y="114"/>
                </a:moveTo>
                <a:cubicBezTo>
                  <a:pt x="296" y="120"/>
                  <a:pt x="291" y="125"/>
                  <a:pt x="285" y="125"/>
                </a:cubicBezTo>
                <a:cubicBezTo>
                  <a:pt x="11" y="125"/>
                  <a:pt x="11" y="125"/>
                  <a:pt x="11" y="125"/>
                </a:cubicBezTo>
                <a:cubicBezTo>
                  <a:pt x="5" y="125"/>
                  <a:pt x="0" y="120"/>
                  <a:pt x="0" y="114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ubicBezTo>
                  <a:pt x="285" y="0"/>
                  <a:pt x="285" y="0"/>
                  <a:pt x="285" y="0"/>
                </a:cubicBezTo>
                <a:cubicBezTo>
                  <a:pt x="291" y="0"/>
                  <a:pt x="296" y="5"/>
                  <a:pt x="296" y="11"/>
                </a:cubicBezTo>
                <a:lnTo>
                  <a:pt x="296" y="114"/>
                </a:lnTo>
                <a:close/>
                <a:moveTo>
                  <a:pt x="178" y="28"/>
                </a:moveTo>
                <a:cubicBezTo>
                  <a:pt x="193" y="45"/>
                  <a:pt x="193" y="45"/>
                  <a:pt x="193" y="45"/>
                </a:cubicBezTo>
                <a:cubicBezTo>
                  <a:pt x="218" y="38"/>
                  <a:pt x="218" y="38"/>
                  <a:pt x="218" y="38"/>
                </a:cubicBezTo>
                <a:cubicBezTo>
                  <a:pt x="187" y="25"/>
                  <a:pt x="187" y="25"/>
                  <a:pt x="187" y="25"/>
                </a:cubicBezTo>
                <a:lnTo>
                  <a:pt x="178" y="28"/>
                </a:lnTo>
                <a:close/>
                <a:moveTo>
                  <a:pt x="84" y="66"/>
                </a:moveTo>
                <a:cubicBezTo>
                  <a:pt x="91" y="66"/>
                  <a:pt x="91" y="66"/>
                  <a:pt x="91" y="66"/>
                </a:cubicBezTo>
                <a:cubicBezTo>
                  <a:pt x="91" y="56"/>
                  <a:pt x="91" y="56"/>
                  <a:pt x="91" y="56"/>
                </a:cubicBezTo>
                <a:cubicBezTo>
                  <a:pt x="92" y="56"/>
                  <a:pt x="92" y="56"/>
                  <a:pt x="92" y="56"/>
                </a:cubicBezTo>
                <a:cubicBezTo>
                  <a:pt x="94" y="56"/>
                  <a:pt x="96" y="57"/>
                  <a:pt x="96" y="60"/>
                </a:cubicBezTo>
                <a:cubicBezTo>
                  <a:pt x="97" y="63"/>
                  <a:pt x="98" y="65"/>
                  <a:pt x="98" y="66"/>
                </a:cubicBezTo>
                <a:cubicBezTo>
                  <a:pt x="105" y="66"/>
                  <a:pt x="105" y="66"/>
                  <a:pt x="105" y="66"/>
                </a:cubicBezTo>
                <a:cubicBezTo>
                  <a:pt x="105" y="66"/>
                  <a:pt x="105" y="66"/>
                  <a:pt x="105" y="66"/>
                </a:cubicBezTo>
                <a:cubicBezTo>
                  <a:pt x="105" y="65"/>
                  <a:pt x="104" y="63"/>
                  <a:pt x="103" y="61"/>
                </a:cubicBezTo>
                <a:cubicBezTo>
                  <a:pt x="103" y="58"/>
                  <a:pt x="103" y="58"/>
                  <a:pt x="103" y="58"/>
                </a:cubicBezTo>
                <a:cubicBezTo>
                  <a:pt x="102" y="56"/>
                  <a:pt x="101" y="54"/>
                  <a:pt x="100" y="54"/>
                </a:cubicBezTo>
                <a:cubicBezTo>
                  <a:pt x="102" y="53"/>
                  <a:pt x="104" y="50"/>
                  <a:pt x="104" y="47"/>
                </a:cubicBezTo>
                <a:cubicBezTo>
                  <a:pt x="104" y="45"/>
                  <a:pt x="103" y="43"/>
                  <a:pt x="101" y="41"/>
                </a:cubicBezTo>
                <a:cubicBezTo>
                  <a:pt x="99" y="40"/>
                  <a:pt x="97" y="39"/>
                  <a:pt x="93" y="39"/>
                </a:cubicBezTo>
                <a:cubicBezTo>
                  <a:pt x="90" y="39"/>
                  <a:pt x="87" y="39"/>
                  <a:pt x="85" y="40"/>
                </a:cubicBezTo>
                <a:cubicBezTo>
                  <a:pt x="84" y="40"/>
                  <a:pt x="84" y="40"/>
                  <a:pt x="84" y="40"/>
                </a:cubicBezTo>
                <a:lnTo>
                  <a:pt x="84" y="66"/>
                </a:lnTo>
                <a:close/>
                <a:moveTo>
                  <a:pt x="69" y="66"/>
                </a:moveTo>
                <a:cubicBezTo>
                  <a:pt x="76" y="66"/>
                  <a:pt x="76" y="66"/>
                  <a:pt x="76" y="66"/>
                </a:cubicBezTo>
                <a:cubicBezTo>
                  <a:pt x="76" y="39"/>
                  <a:pt x="76" y="39"/>
                  <a:pt x="76" y="39"/>
                </a:cubicBezTo>
                <a:cubicBezTo>
                  <a:pt x="69" y="39"/>
                  <a:pt x="69" y="39"/>
                  <a:pt x="69" y="39"/>
                </a:cubicBezTo>
                <a:lnTo>
                  <a:pt x="69" y="66"/>
                </a:lnTo>
                <a:close/>
                <a:moveTo>
                  <a:pt x="38" y="66"/>
                </a:moveTo>
                <a:cubicBezTo>
                  <a:pt x="45" y="66"/>
                  <a:pt x="45" y="66"/>
                  <a:pt x="45" y="66"/>
                </a:cubicBezTo>
                <a:cubicBezTo>
                  <a:pt x="47" y="60"/>
                  <a:pt x="47" y="60"/>
                  <a:pt x="47" y="60"/>
                </a:cubicBezTo>
                <a:cubicBezTo>
                  <a:pt x="54" y="60"/>
                  <a:pt x="54" y="60"/>
                  <a:pt x="54" y="60"/>
                </a:cubicBezTo>
                <a:cubicBezTo>
                  <a:pt x="56" y="66"/>
                  <a:pt x="56" y="66"/>
                  <a:pt x="56" y="66"/>
                </a:cubicBezTo>
                <a:cubicBezTo>
                  <a:pt x="63" y="66"/>
                  <a:pt x="63" y="66"/>
                  <a:pt x="63" y="66"/>
                </a:cubicBezTo>
                <a:cubicBezTo>
                  <a:pt x="55" y="39"/>
                  <a:pt x="55" y="39"/>
                  <a:pt x="55" y="39"/>
                </a:cubicBezTo>
                <a:cubicBezTo>
                  <a:pt x="47" y="39"/>
                  <a:pt x="47" y="39"/>
                  <a:pt x="47" y="39"/>
                </a:cubicBezTo>
                <a:lnTo>
                  <a:pt x="38" y="66"/>
                </a:lnTo>
                <a:close/>
                <a:moveTo>
                  <a:pt x="145" y="74"/>
                </a:moveTo>
                <a:cubicBezTo>
                  <a:pt x="11" y="74"/>
                  <a:pt x="11" y="74"/>
                  <a:pt x="11" y="74"/>
                </a:cubicBezTo>
                <a:cubicBezTo>
                  <a:pt x="11" y="82"/>
                  <a:pt x="11" y="82"/>
                  <a:pt x="11" y="82"/>
                </a:cubicBezTo>
                <a:cubicBezTo>
                  <a:pt x="145" y="82"/>
                  <a:pt x="145" y="82"/>
                  <a:pt x="145" y="82"/>
                </a:cubicBezTo>
                <a:lnTo>
                  <a:pt x="145" y="74"/>
                </a:lnTo>
                <a:close/>
                <a:moveTo>
                  <a:pt x="169" y="73"/>
                </a:moveTo>
                <a:cubicBezTo>
                  <a:pt x="160" y="73"/>
                  <a:pt x="160" y="73"/>
                  <a:pt x="160" y="73"/>
                </a:cubicBezTo>
                <a:cubicBezTo>
                  <a:pt x="158" y="82"/>
                  <a:pt x="158" y="82"/>
                  <a:pt x="158" y="82"/>
                </a:cubicBezTo>
                <a:cubicBezTo>
                  <a:pt x="164" y="80"/>
                  <a:pt x="164" y="80"/>
                  <a:pt x="164" y="80"/>
                </a:cubicBezTo>
                <a:lnTo>
                  <a:pt x="169" y="73"/>
                </a:lnTo>
                <a:close/>
                <a:moveTo>
                  <a:pt x="272" y="39"/>
                </a:moveTo>
                <a:cubicBezTo>
                  <a:pt x="272" y="38"/>
                  <a:pt x="271" y="37"/>
                  <a:pt x="269" y="36"/>
                </a:cubicBezTo>
                <a:cubicBezTo>
                  <a:pt x="269" y="36"/>
                  <a:pt x="268" y="36"/>
                  <a:pt x="268" y="36"/>
                </a:cubicBezTo>
                <a:cubicBezTo>
                  <a:pt x="265" y="35"/>
                  <a:pt x="262" y="34"/>
                  <a:pt x="259" y="34"/>
                </a:cubicBezTo>
                <a:cubicBezTo>
                  <a:pt x="256" y="33"/>
                  <a:pt x="249" y="33"/>
                  <a:pt x="241" y="35"/>
                </a:cubicBezTo>
                <a:cubicBezTo>
                  <a:pt x="224" y="40"/>
                  <a:pt x="224" y="40"/>
                  <a:pt x="224" y="40"/>
                </a:cubicBezTo>
                <a:cubicBezTo>
                  <a:pt x="195" y="49"/>
                  <a:pt x="195" y="49"/>
                  <a:pt x="195" y="49"/>
                </a:cubicBezTo>
                <a:cubicBezTo>
                  <a:pt x="182" y="53"/>
                  <a:pt x="182" y="53"/>
                  <a:pt x="182" y="53"/>
                </a:cubicBezTo>
                <a:cubicBezTo>
                  <a:pt x="175" y="54"/>
                  <a:pt x="170" y="53"/>
                  <a:pt x="164" y="50"/>
                </a:cubicBezTo>
                <a:cubicBezTo>
                  <a:pt x="160" y="47"/>
                  <a:pt x="149" y="39"/>
                  <a:pt x="149" y="39"/>
                </a:cubicBezTo>
                <a:cubicBezTo>
                  <a:pt x="142" y="41"/>
                  <a:pt x="142" y="41"/>
                  <a:pt x="142" y="41"/>
                </a:cubicBezTo>
                <a:cubicBezTo>
                  <a:pt x="155" y="61"/>
                  <a:pt x="155" y="61"/>
                  <a:pt x="155" y="61"/>
                </a:cubicBezTo>
                <a:cubicBezTo>
                  <a:pt x="155" y="61"/>
                  <a:pt x="155" y="61"/>
                  <a:pt x="155" y="61"/>
                </a:cubicBezTo>
                <a:cubicBezTo>
                  <a:pt x="150" y="62"/>
                  <a:pt x="151" y="68"/>
                  <a:pt x="157" y="69"/>
                </a:cubicBezTo>
                <a:cubicBezTo>
                  <a:pt x="167" y="69"/>
                  <a:pt x="185" y="72"/>
                  <a:pt x="196" y="69"/>
                </a:cubicBezTo>
                <a:cubicBezTo>
                  <a:pt x="200" y="67"/>
                  <a:pt x="200" y="67"/>
                  <a:pt x="200" y="67"/>
                </a:cubicBezTo>
                <a:cubicBezTo>
                  <a:pt x="201" y="72"/>
                  <a:pt x="199" y="77"/>
                  <a:pt x="198" y="81"/>
                </a:cubicBezTo>
                <a:cubicBezTo>
                  <a:pt x="196" y="85"/>
                  <a:pt x="188" y="105"/>
                  <a:pt x="188" y="105"/>
                </a:cubicBezTo>
                <a:cubicBezTo>
                  <a:pt x="197" y="102"/>
                  <a:pt x="197" y="102"/>
                  <a:pt x="197" y="102"/>
                </a:cubicBezTo>
                <a:cubicBezTo>
                  <a:pt x="236" y="56"/>
                  <a:pt x="236" y="56"/>
                  <a:pt x="236" y="56"/>
                </a:cubicBezTo>
                <a:cubicBezTo>
                  <a:pt x="259" y="50"/>
                  <a:pt x="259" y="50"/>
                  <a:pt x="259" y="50"/>
                </a:cubicBezTo>
                <a:cubicBezTo>
                  <a:pt x="259" y="49"/>
                  <a:pt x="260" y="49"/>
                  <a:pt x="261" y="49"/>
                </a:cubicBezTo>
                <a:cubicBezTo>
                  <a:pt x="266" y="47"/>
                  <a:pt x="273" y="43"/>
                  <a:pt x="272" y="39"/>
                </a:cubicBezTo>
                <a:close/>
                <a:moveTo>
                  <a:pt x="97" y="48"/>
                </a:moveTo>
                <a:cubicBezTo>
                  <a:pt x="97" y="45"/>
                  <a:pt x="96" y="44"/>
                  <a:pt x="93" y="44"/>
                </a:cubicBezTo>
                <a:cubicBezTo>
                  <a:pt x="92" y="44"/>
                  <a:pt x="91" y="44"/>
                  <a:pt x="91" y="44"/>
                </a:cubicBezTo>
                <a:cubicBezTo>
                  <a:pt x="91" y="51"/>
                  <a:pt x="91" y="51"/>
                  <a:pt x="91" y="51"/>
                </a:cubicBezTo>
                <a:cubicBezTo>
                  <a:pt x="93" y="51"/>
                  <a:pt x="93" y="51"/>
                  <a:pt x="93" y="51"/>
                </a:cubicBezTo>
                <a:cubicBezTo>
                  <a:pt x="96" y="51"/>
                  <a:pt x="97" y="50"/>
                  <a:pt x="97" y="48"/>
                </a:cubicBezTo>
                <a:close/>
                <a:moveTo>
                  <a:pt x="253" y="39"/>
                </a:moveTo>
                <a:cubicBezTo>
                  <a:pt x="250" y="40"/>
                  <a:pt x="251" y="44"/>
                  <a:pt x="255" y="43"/>
                </a:cubicBezTo>
                <a:cubicBezTo>
                  <a:pt x="259" y="42"/>
                  <a:pt x="262" y="40"/>
                  <a:pt x="264" y="37"/>
                </a:cubicBezTo>
                <a:cubicBezTo>
                  <a:pt x="262" y="37"/>
                  <a:pt x="260" y="37"/>
                  <a:pt x="258" y="36"/>
                </a:cubicBezTo>
                <a:cubicBezTo>
                  <a:pt x="257" y="37"/>
                  <a:pt x="255" y="38"/>
                  <a:pt x="25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716164" y="3005539"/>
            <a:ext cx="1875350" cy="646331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基于演示设计的一站式在线演示、素材销售、</a:t>
            </a:r>
            <a:endParaRPr lang="en-US" altLang="zh-CN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服务交易系统。</a:t>
            </a:r>
          </a:p>
        </p:txBody>
      </p:sp>
      <p:pic>
        <p:nvPicPr>
          <p:cNvPr id="7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8359">
            <a:off x="7884367" y="-529486"/>
            <a:ext cx="1520289" cy="1520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5788395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/>
      <p:bldP spid="184" grpId="0"/>
      <p:bldP spid="63" grpId="0"/>
      <p:bldP spid="64" grpId="0"/>
      <p:bldP spid="65" grpId="0"/>
      <p:bldP spid="66" grpId="0"/>
      <p:bldP spid="67" grpId="0" animBg="1"/>
      <p:bldP spid="68" grpId="0" animBg="1"/>
      <p:bldP spid="6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73773" y="362870"/>
            <a:ext cx="417243" cy="5252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07504" y="290141"/>
            <a:ext cx="6479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19608" y="343977"/>
            <a:ext cx="2656247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这里添加标题内容</a:t>
            </a:r>
          </a:p>
        </p:txBody>
      </p:sp>
      <p:sp>
        <p:nvSpPr>
          <p:cNvPr id="32" name="矩形 31"/>
          <p:cNvSpPr/>
          <p:nvPr/>
        </p:nvSpPr>
        <p:spPr>
          <a:xfrm>
            <a:off x="539552" y="625486"/>
            <a:ext cx="2836097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ere to add the title content</a:t>
            </a:r>
            <a:endParaRPr lang="zh-CN" altLang="en-US" sz="16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39552" y="1563638"/>
            <a:ext cx="8064698" cy="14207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1621958" y="3212271"/>
            <a:ext cx="3164039" cy="101566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基于演示设计的一站式在线演示、素材销售、服务交易系统。基于演示设计的一站式在线演示、素材销售、服务交易系统。基于演示设计的一站式在线演示、素材销售、服务交易系统。</a:t>
            </a:r>
          </a:p>
        </p:txBody>
      </p:sp>
      <p:sp>
        <p:nvSpPr>
          <p:cNvPr id="83" name="矩形 82"/>
          <p:cNvSpPr/>
          <p:nvPr/>
        </p:nvSpPr>
        <p:spPr>
          <a:xfrm>
            <a:off x="1043608" y="3212271"/>
            <a:ext cx="575858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15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</a:t>
            </a:r>
            <a:endParaRPr lang="en-US" altLang="zh-CN" sz="15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5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加</a:t>
            </a:r>
            <a:endParaRPr lang="en-US" altLang="zh-CN" sz="15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5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标</a:t>
            </a:r>
            <a:endParaRPr lang="en-US" altLang="zh-CN" sz="15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5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题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1403648" y="3297334"/>
            <a:ext cx="0" cy="86904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组合 59"/>
          <p:cNvGrpSpPr/>
          <p:nvPr/>
        </p:nvGrpSpPr>
        <p:grpSpPr>
          <a:xfrm>
            <a:off x="5508104" y="1779662"/>
            <a:ext cx="2728377" cy="2598234"/>
            <a:chOff x="873550" y="1447293"/>
            <a:chExt cx="3098949" cy="2551894"/>
          </a:xfrm>
          <a:effectLst/>
        </p:grpSpPr>
        <p:sp>
          <p:nvSpPr>
            <p:cNvPr id="62" name="Freeform 210"/>
            <p:cNvSpPr>
              <a:spLocks/>
            </p:cNvSpPr>
            <p:nvPr/>
          </p:nvSpPr>
          <p:spPr bwMode="auto">
            <a:xfrm>
              <a:off x="1964595" y="3554721"/>
              <a:ext cx="916860" cy="403876"/>
            </a:xfrm>
            <a:custGeom>
              <a:avLst/>
              <a:gdLst>
                <a:gd name="T0" fmla="*/ 22 w 203"/>
                <a:gd name="T1" fmla="*/ 0 h 89"/>
                <a:gd name="T2" fmla="*/ 0 w 203"/>
                <a:gd name="T3" fmla="*/ 89 h 89"/>
                <a:gd name="T4" fmla="*/ 203 w 203"/>
                <a:gd name="T5" fmla="*/ 89 h 89"/>
                <a:gd name="T6" fmla="*/ 181 w 203"/>
                <a:gd name="T7" fmla="*/ 0 h 89"/>
                <a:gd name="T8" fmla="*/ 22 w 203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89">
                  <a:moveTo>
                    <a:pt x="22" y="0"/>
                  </a:moveTo>
                  <a:cubicBezTo>
                    <a:pt x="14" y="30"/>
                    <a:pt x="7" y="60"/>
                    <a:pt x="0" y="89"/>
                  </a:cubicBezTo>
                  <a:cubicBezTo>
                    <a:pt x="67" y="89"/>
                    <a:pt x="135" y="89"/>
                    <a:pt x="203" y="89"/>
                  </a:cubicBezTo>
                  <a:cubicBezTo>
                    <a:pt x="195" y="60"/>
                    <a:pt x="188" y="30"/>
                    <a:pt x="181" y="0"/>
                  </a:cubicBezTo>
                  <a:cubicBezTo>
                    <a:pt x="128" y="0"/>
                    <a:pt x="75" y="0"/>
                    <a:pt x="22" y="0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6" name="Freeform 211"/>
            <p:cNvSpPr>
              <a:spLocks/>
            </p:cNvSpPr>
            <p:nvPr/>
          </p:nvSpPr>
          <p:spPr bwMode="auto">
            <a:xfrm>
              <a:off x="1859319" y="3922623"/>
              <a:ext cx="1127413" cy="76564"/>
            </a:xfrm>
            <a:custGeom>
              <a:avLst/>
              <a:gdLst>
                <a:gd name="T0" fmla="*/ 238 w 249"/>
                <a:gd name="T1" fmla="*/ 0 h 17"/>
                <a:gd name="T2" fmla="*/ 10 w 249"/>
                <a:gd name="T3" fmla="*/ 0 h 17"/>
                <a:gd name="T4" fmla="*/ 0 w 249"/>
                <a:gd name="T5" fmla="*/ 12 h 17"/>
                <a:gd name="T6" fmla="*/ 0 w 249"/>
                <a:gd name="T7" fmla="*/ 17 h 17"/>
                <a:gd name="T8" fmla="*/ 249 w 249"/>
                <a:gd name="T9" fmla="*/ 17 h 17"/>
                <a:gd name="T10" fmla="*/ 249 w 249"/>
                <a:gd name="T11" fmla="*/ 12 h 17"/>
                <a:gd name="T12" fmla="*/ 238 w 249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9" h="17">
                  <a:moveTo>
                    <a:pt x="23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49" y="17"/>
                    <a:pt x="249" y="17"/>
                    <a:pt x="249" y="17"/>
                  </a:cubicBezTo>
                  <a:cubicBezTo>
                    <a:pt x="249" y="12"/>
                    <a:pt x="249" y="12"/>
                    <a:pt x="249" y="12"/>
                  </a:cubicBezTo>
                  <a:cubicBezTo>
                    <a:pt x="249" y="5"/>
                    <a:pt x="244" y="0"/>
                    <a:pt x="238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12"/>
            <p:cNvSpPr>
              <a:spLocks/>
            </p:cNvSpPr>
            <p:nvPr/>
          </p:nvSpPr>
          <p:spPr bwMode="auto">
            <a:xfrm>
              <a:off x="873550" y="3401594"/>
              <a:ext cx="3098949" cy="298600"/>
            </a:xfrm>
            <a:custGeom>
              <a:avLst/>
              <a:gdLst>
                <a:gd name="T0" fmla="*/ 0 w 685"/>
                <a:gd name="T1" fmla="*/ 0 h 66"/>
                <a:gd name="T2" fmla="*/ 0 w 685"/>
                <a:gd name="T3" fmla="*/ 49 h 66"/>
                <a:gd name="T4" fmla="*/ 17 w 685"/>
                <a:gd name="T5" fmla="*/ 66 h 66"/>
                <a:gd name="T6" fmla="*/ 668 w 685"/>
                <a:gd name="T7" fmla="*/ 66 h 66"/>
                <a:gd name="T8" fmla="*/ 685 w 685"/>
                <a:gd name="T9" fmla="*/ 49 h 66"/>
                <a:gd name="T10" fmla="*/ 685 w 685"/>
                <a:gd name="T11" fmla="*/ 0 h 66"/>
                <a:gd name="T12" fmla="*/ 0 w 685"/>
                <a:gd name="T1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5" h="66">
                  <a:moveTo>
                    <a:pt x="0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58"/>
                    <a:pt x="7" y="66"/>
                    <a:pt x="17" y="66"/>
                  </a:cubicBezTo>
                  <a:cubicBezTo>
                    <a:pt x="668" y="66"/>
                    <a:pt x="668" y="66"/>
                    <a:pt x="668" y="66"/>
                  </a:cubicBezTo>
                  <a:cubicBezTo>
                    <a:pt x="677" y="66"/>
                    <a:pt x="685" y="58"/>
                    <a:pt x="685" y="49"/>
                  </a:cubicBezTo>
                  <a:cubicBezTo>
                    <a:pt x="685" y="0"/>
                    <a:pt x="685" y="0"/>
                    <a:pt x="68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13"/>
            <p:cNvSpPr>
              <a:spLocks/>
            </p:cNvSpPr>
            <p:nvPr/>
          </p:nvSpPr>
          <p:spPr bwMode="auto">
            <a:xfrm>
              <a:off x="873550" y="1447293"/>
              <a:ext cx="3098949" cy="1954301"/>
            </a:xfrm>
            <a:prstGeom prst="frame">
              <a:avLst>
                <a:gd name="adj1" fmla="val 7301"/>
              </a:avLst>
            </a:prstGeom>
            <a:solidFill>
              <a:schemeClr val="tx1">
                <a:alpha val="80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9" name="Rectangle 214"/>
            <p:cNvSpPr>
              <a:spLocks noChangeArrowheads="1"/>
            </p:cNvSpPr>
            <p:nvPr/>
          </p:nvSpPr>
          <p:spPr bwMode="auto">
            <a:xfrm>
              <a:off x="1001795" y="1569795"/>
              <a:ext cx="2842457" cy="1705467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solidFill>
                <a:schemeClr val="bg1">
                  <a:lumMod val="95000"/>
                </a:scheme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727989"/>
              <a:endParaRPr lang="zh-CN" altLang="en-US" sz="3401">
                <a:solidFill>
                  <a:schemeClr val="lt1"/>
                </a:solidFill>
              </a:endParaRPr>
            </a:p>
          </p:txBody>
        </p:sp>
      </p:grpSp>
      <p:sp>
        <p:nvSpPr>
          <p:cNvPr id="58" name="矩形 57"/>
          <p:cNvSpPr/>
          <p:nvPr/>
        </p:nvSpPr>
        <p:spPr>
          <a:xfrm>
            <a:off x="2634208" y="1961136"/>
            <a:ext cx="146043" cy="813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2396403" y="2139702"/>
            <a:ext cx="146043" cy="634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3585428" y="2139702"/>
            <a:ext cx="146043" cy="634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/>
          <p:cNvSpPr/>
          <p:nvPr/>
        </p:nvSpPr>
        <p:spPr>
          <a:xfrm>
            <a:off x="3823233" y="1961136"/>
            <a:ext cx="146043" cy="813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3109818" y="1779662"/>
            <a:ext cx="146043" cy="994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1445183" y="1779662"/>
            <a:ext cx="146043" cy="994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920793" y="2139702"/>
            <a:ext cx="146043" cy="634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4061038" y="2139702"/>
            <a:ext cx="146043" cy="634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2872013" y="2274006"/>
            <a:ext cx="146043" cy="500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/>
          <p:cNvSpPr/>
          <p:nvPr/>
        </p:nvSpPr>
        <p:spPr>
          <a:xfrm>
            <a:off x="4298843" y="2274006"/>
            <a:ext cx="146043" cy="500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2158598" y="2457129"/>
            <a:ext cx="146043" cy="317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3347623" y="2457129"/>
            <a:ext cx="146043" cy="317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4536648" y="2457129"/>
            <a:ext cx="146043" cy="317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/>
          <p:cNvSpPr/>
          <p:nvPr/>
        </p:nvSpPr>
        <p:spPr>
          <a:xfrm>
            <a:off x="1682988" y="2139702"/>
            <a:ext cx="146043" cy="634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1207378" y="2139702"/>
            <a:ext cx="146043" cy="634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969573" y="2457129"/>
            <a:ext cx="146043" cy="317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/>
          <p:cNvSpPr/>
          <p:nvPr/>
        </p:nvSpPr>
        <p:spPr>
          <a:xfrm>
            <a:off x="4774453" y="2274006"/>
            <a:ext cx="146043" cy="500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5012260" y="2457129"/>
            <a:ext cx="146043" cy="317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8359">
            <a:off x="7884367" y="-529486"/>
            <a:ext cx="1520289" cy="1520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192496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61" grpId="0"/>
      <p:bldP spid="83" grpId="0"/>
      <p:bldP spid="58" grpId="0" animBg="1"/>
      <p:bldP spid="57" grpId="0" animBg="1"/>
      <p:bldP spid="70" grpId="0" animBg="1"/>
      <p:bldP spid="71" grpId="0" animBg="1"/>
      <p:bldP spid="64" grpId="0" animBg="1"/>
      <p:bldP spid="75" grpId="0" animBg="1"/>
      <p:bldP spid="7" grpId="0" animBg="1"/>
      <p:bldP spid="72" grpId="0" animBg="1"/>
      <p:bldP spid="63" grpId="0" animBg="1"/>
      <p:bldP spid="73" grpId="0" animBg="1"/>
      <p:bldP spid="56" grpId="0" animBg="1"/>
      <p:bldP spid="65" grpId="0" animBg="1"/>
      <p:bldP spid="74" grpId="0" animBg="1"/>
      <p:bldP spid="76" grpId="0" animBg="1"/>
      <p:bldP spid="77" grpId="0" animBg="1"/>
      <p:bldP spid="78" grpId="0" animBg="1"/>
      <p:bldP spid="79" grpId="0" animBg="1"/>
      <p:bldP spid="8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9144000" cy="343584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0" y="3363838"/>
            <a:ext cx="9144000" cy="17796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1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9750" y="3443527"/>
            <a:ext cx="1872010" cy="1554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接连接符 7"/>
          <p:cNvCxnSpPr/>
          <p:nvPr/>
        </p:nvCxnSpPr>
        <p:spPr>
          <a:xfrm>
            <a:off x="2627784" y="3579862"/>
            <a:ext cx="0" cy="12961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12160" y="4013651"/>
            <a:ext cx="2448272" cy="646331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基于演示设计的一站式在线演示、素材销售、服务交易系统。一站式在线演示服务交易系统</a:t>
            </a:r>
          </a:p>
        </p:txBody>
      </p:sp>
      <p:sp>
        <p:nvSpPr>
          <p:cNvPr id="12" name="矩形 11"/>
          <p:cNvSpPr/>
          <p:nvPr/>
        </p:nvSpPr>
        <p:spPr>
          <a:xfrm>
            <a:off x="6012160" y="3651870"/>
            <a:ext cx="1371060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这里添加标题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31840" y="4013651"/>
            <a:ext cx="2448272" cy="646331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基于演示设计的一站式在线演示、素材销售、服务交易系统。一站式在线演示服务交易系统</a:t>
            </a:r>
          </a:p>
        </p:txBody>
      </p:sp>
      <p:sp>
        <p:nvSpPr>
          <p:cNvPr id="14" name="矩形 13"/>
          <p:cNvSpPr/>
          <p:nvPr/>
        </p:nvSpPr>
        <p:spPr>
          <a:xfrm>
            <a:off x="3131840" y="3651870"/>
            <a:ext cx="1371060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这里添加标题</a:t>
            </a:r>
          </a:p>
        </p:txBody>
      </p:sp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8359">
            <a:off x="7884367" y="-529486"/>
            <a:ext cx="1520289" cy="1520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5175920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059582"/>
            <a:ext cx="9144000" cy="33123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73773" y="362870"/>
            <a:ext cx="417243" cy="5252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88253" y="282422"/>
            <a:ext cx="8322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8097" y="600071"/>
            <a:ext cx="1031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ONTENT</a:t>
            </a:r>
            <a:endParaRPr lang="zh-CN" altLang="en-US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9345" y="290141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对角圆角矩形 22"/>
          <p:cNvSpPr/>
          <p:nvPr/>
        </p:nvSpPr>
        <p:spPr>
          <a:xfrm>
            <a:off x="4497051" y="2357467"/>
            <a:ext cx="504056" cy="525233"/>
          </a:xfrm>
          <a:prstGeom prst="round2DiagRect">
            <a:avLst>
              <a:gd name="adj1" fmla="val 25852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569059" y="2357467"/>
            <a:ext cx="579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Gill Sans Ultra Bold" panose="020B0A02020104020203" pitchFamily="34" charset="0"/>
              </a:rPr>
              <a:t>2</a:t>
            </a:r>
            <a:endParaRPr lang="zh-CN" altLang="en-US" sz="3600" dirty="0">
              <a:solidFill>
                <a:srgbClr val="C00000"/>
              </a:solidFill>
              <a:latin typeface="Gill Sans Ultra Bold" panose="020B0A02020104020203" pitchFamily="34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206920" y="2351089"/>
            <a:ext cx="2677448" cy="559666"/>
            <a:chOff x="4918888" y="1496995"/>
            <a:chExt cx="2677448" cy="559666"/>
          </a:xfrm>
        </p:grpSpPr>
        <p:sp>
          <p:nvSpPr>
            <p:cNvPr id="31" name="矩形 30"/>
            <p:cNvSpPr/>
            <p:nvPr/>
          </p:nvSpPr>
          <p:spPr>
            <a:xfrm>
              <a:off x="4918888" y="1496995"/>
              <a:ext cx="252398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这里添加章节标题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4939775" y="1779662"/>
              <a:ext cx="265656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Here to add the chapter headings</a:t>
              </a:r>
              <a:endPara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33539" y="1637092"/>
            <a:ext cx="1749372" cy="1582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矩形 47"/>
          <p:cNvSpPr/>
          <p:nvPr/>
        </p:nvSpPr>
        <p:spPr>
          <a:xfrm>
            <a:off x="1324637" y="3181580"/>
            <a:ext cx="1658274" cy="3349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329550" y="3118197"/>
            <a:ext cx="1658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8359">
            <a:off x="7884367" y="-529486"/>
            <a:ext cx="1520289" cy="1520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39060"/>
      </p:ext>
    </p:extLst>
  </p:cSld>
  <p:clrMapOvr>
    <a:masterClrMapping/>
  </p:clrMapOvr>
  <p:transition spd="slow" advClick="0" advTm="6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3" grpId="0" animBg="1"/>
      <p:bldP spid="13" grpId="0"/>
      <p:bldP spid="48" grpId="0" animBg="1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73773" y="362870"/>
            <a:ext cx="417243" cy="5252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07504" y="290141"/>
            <a:ext cx="6479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19608" y="343977"/>
            <a:ext cx="2656247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这里添加标题内容</a:t>
            </a:r>
          </a:p>
        </p:txBody>
      </p:sp>
      <p:sp>
        <p:nvSpPr>
          <p:cNvPr id="32" name="矩形 31"/>
          <p:cNvSpPr/>
          <p:nvPr/>
        </p:nvSpPr>
        <p:spPr>
          <a:xfrm>
            <a:off x="539552" y="625486"/>
            <a:ext cx="2836097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ere to add the title content</a:t>
            </a:r>
            <a:endParaRPr lang="zh-CN" altLang="en-US" sz="16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39750" y="1563637"/>
            <a:ext cx="2664098" cy="257748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755576" y="3406229"/>
            <a:ext cx="2304256" cy="46166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基于演示设计的一站式在线演示、素材销售、服务交易系统。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3203848" y="1563638"/>
            <a:ext cx="2880320" cy="2577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6234258" y="1980878"/>
            <a:ext cx="2288734" cy="46166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基于演示设计的一站式在线演示、素材销售、服务交易系统。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503616" y="1810656"/>
            <a:ext cx="836136" cy="836132"/>
            <a:chOff x="3384770" y="1888576"/>
            <a:chExt cx="472636" cy="472634"/>
          </a:xfrm>
        </p:grpSpPr>
        <p:sp>
          <p:nvSpPr>
            <p:cNvPr id="59" name="椭圆 58"/>
            <p:cNvSpPr/>
            <p:nvPr/>
          </p:nvSpPr>
          <p:spPr>
            <a:xfrm>
              <a:off x="3384770" y="1888576"/>
              <a:ext cx="472636" cy="47263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3438151" y="1949352"/>
              <a:ext cx="365874" cy="357593"/>
              <a:chOff x="5710238" y="3049588"/>
              <a:chExt cx="771526" cy="754062"/>
            </a:xfrm>
            <a:solidFill>
              <a:schemeClr val="bg1"/>
            </a:solidFill>
          </p:grpSpPr>
          <p:sp>
            <p:nvSpPr>
              <p:cNvPr id="61" name="Freeform 355"/>
              <p:cNvSpPr>
                <a:spLocks/>
              </p:cNvSpPr>
              <p:nvPr/>
            </p:nvSpPr>
            <p:spPr bwMode="auto">
              <a:xfrm>
                <a:off x="6026151" y="3049588"/>
                <a:ext cx="106363" cy="125413"/>
              </a:xfrm>
              <a:custGeom>
                <a:avLst/>
                <a:gdLst>
                  <a:gd name="T0" fmla="*/ 11 w 28"/>
                  <a:gd name="T1" fmla="*/ 32 h 33"/>
                  <a:gd name="T2" fmla="*/ 26 w 28"/>
                  <a:gd name="T3" fmla="*/ 19 h 33"/>
                  <a:gd name="T4" fmla="*/ 17 w 28"/>
                  <a:gd name="T5" fmla="*/ 1 h 33"/>
                  <a:gd name="T6" fmla="*/ 1 w 28"/>
                  <a:gd name="T7" fmla="*/ 14 h 33"/>
                  <a:gd name="T8" fmla="*/ 11 w 28"/>
                  <a:gd name="T9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3">
                    <a:moveTo>
                      <a:pt x="11" y="32"/>
                    </a:moveTo>
                    <a:cubicBezTo>
                      <a:pt x="18" y="33"/>
                      <a:pt x="24" y="27"/>
                      <a:pt x="26" y="19"/>
                    </a:cubicBezTo>
                    <a:cubicBezTo>
                      <a:pt x="28" y="10"/>
                      <a:pt x="24" y="2"/>
                      <a:pt x="17" y="1"/>
                    </a:cubicBezTo>
                    <a:cubicBezTo>
                      <a:pt x="10" y="0"/>
                      <a:pt x="3" y="6"/>
                      <a:pt x="1" y="14"/>
                    </a:cubicBezTo>
                    <a:cubicBezTo>
                      <a:pt x="0" y="22"/>
                      <a:pt x="4" y="30"/>
                      <a:pt x="11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356"/>
              <p:cNvSpPr>
                <a:spLocks/>
              </p:cNvSpPr>
              <p:nvPr/>
            </p:nvSpPr>
            <p:spPr bwMode="auto">
              <a:xfrm>
                <a:off x="5797551" y="3160713"/>
                <a:ext cx="479425" cy="498475"/>
              </a:xfrm>
              <a:custGeom>
                <a:avLst/>
                <a:gdLst>
                  <a:gd name="T0" fmla="*/ 27 w 126"/>
                  <a:gd name="T1" fmla="*/ 32 h 131"/>
                  <a:gd name="T2" fmla="*/ 40 w 126"/>
                  <a:gd name="T3" fmla="*/ 22 h 131"/>
                  <a:gd name="T4" fmla="*/ 26 w 126"/>
                  <a:gd name="T5" fmla="*/ 62 h 131"/>
                  <a:gd name="T6" fmla="*/ 26 w 126"/>
                  <a:gd name="T7" fmla="*/ 62 h 131"/>
                  <a:gd name="T8" fmla="*/ 36 w 126"/>
                  <a:gd name="T9" fmla="*/ 66 h 131"/>
                  <a:gd name="T10" fmla="*/ 31 w 126"/>
                  <a:gd name="T11" fmla="*/ 91 h 131"/>
                  <a:gd name="T12" fmla="*/ 17 w 126"/>
                  <a:gd name="T13" fmla="*/ 123 h 131"/>
                  <a:gd name="T14" fmla="*/ 32 w 126"/>
                  <a:gd name="T15" fmla="*/ 131 h 131"/>
                  <a:gd name="T16" fmla="*/ 51 w 126"/>
                  <a:gd name="T17" fmla="*/ 88 h 131"/>
                  <a:gd name="T18" fmla="*/ 54 w 126"/>
                  <a:gd name="T19" fmla="*/ 74 h 131"/>
                  <a:gd name="T20" fmla="*/ 75 w 126"/>
                  <a:gd name="T21" fmla="*/ 75 h 131"/>
                  <a:gd name="T22" fmla="*/ 73 w 126"/>
                  <a:gd name="T23" fmla="*/ 79 h 131"/>
                  <a:gd name="T24" fmla="*/ 70 w 126"/>
                  <a:gd name="T25" fmla="*/ 96 h 131"/>
                  <a:gd name="T26" fmla="*/ 86 w 126"/>
                  <a:gd name="T27" fmla="*/ 100 h 131"/>
                  <a:gd name="T28" fmla="*/ 92 w 126"/>
                  <a:gd name="T29" fmla="*/ 80 h 131"/>
                  <a:gd name="T30" fmla="*/ 95 w 126"/>
                  <a:gd name="T31" fmla="*/ 69 h 131"/>
                  <a:gd name="T32" fmla="*/ 86 w 126"/>
                  <a:gd name="T33" fmla="*/ 57 h 131"/>
                  <a:gd name="T34" fmla="*/ 86 w 126"/>
                  <a:gd name="T35" fmla="*/ 57 h 131"/>
                  <a:gd name="T36" fmla="*/ 85 w 126"/>
                  <a:gd name="T37" fmla="*/ 57 h 131"/>
                  <a:gd name="T38" fmla="*/ 84 w 126"/>
                  <a:gd name="T39" fmla="*/ 57 h 131"/>
                  <a:gd name="T40" fmla="*/ 81 w 126"/>
                  <a:gd name="T41" fmla="*/ 56 h 131"/>
                  <a:gd name="T42" fmla="*/ 76 w 126"/>
                  <a:gd name="T43" fmla="*/ 56 h 131"/>
                  <a:gd name="T44" fmla="*/ 66 w 126"/>
                  <a:gd name="T45" fmla="*/ 55 h 131"/>
                  <a:gd name="T46" fmla="*/ 74 w 126"/>
                  <a:gd name="T47" fmla="*/ 27 h 131"/>
                  <a:gd name="T48" fmla="*/ 78 w 126"/>
                  <a:gd name="T49" fmla="*/ 33 h 131"/>
                  <a:gd name="T50" fmla="*/ 83 w 126"/>
                  <a:gd name="T51" fmla="*/ 39 h 131"/>
                  <a:gd name="T52" fmla="*/ 84 w 126"/>
                  <a:gd name="T53" fmla="*/ 40 h 131"/>
                  <a:gd name="T54" fmla="*/ 91 w 126"/>
                  <a:gd name="T55" fmla="*/ 45 h 131"/>
                  <a:gd name="T56" fmla="*/ 91 w 126"/>
                  <a:gd name="T57" fmla="*/ 45 h 131"/>
                  <a:gd name="T58" fmla="*/ 91 w 126"/>
                  <a:gd name="T59" fmla="*/ 45 h 131"/>
                  <a:gd name="T60" fmla="*/ 92 w 126"/>
                  <a:gd name="T61" fmla="*/ 45 h 131"/>
                  <a:gd name="T62" fmla="*/ 95 w 126"/>
                  <a:gd name="T63" fmla="*/ 45 h 131"/>
                  <a:gd name="T64" fmla="*/ 126 w 126"/>
                  <a:gd name="T65" fmla="*/ 45 h 131"/>
                  <a:gd name="T66" fmla="*/ 126 w 126"/>
                  <a:gd name="T67" fmla="*/ 28 h 131"/>
                  <a:gd name="T68" fmla="*/ 95 w 126"/>
                  <a:gd name="T69" fmla="*/ 29 h 131"/>
                  <a:gd name="T70" fmla="*/ 94 w 126"/>
                  <a:gd name="T71" fmla="*/ 29 h 131"/>
                  <a:gd name="T72" fmla="*/ 91 w 126"/>
                  <a:gd name="T73" fmla="*/ 24 h 131"/>
                  <a:gd name="T74" fmla="*/ 81 w 126"/>
                  <a:gd name="T75" fmla="*/ 12 h 131"/>
                  <a:gd name="T76" fmla="*/ 75 w 126"/>
                  <a:gd name="T77" fmla="*/ 9 h 131"/>
                  <a:gd name="T78" fmla="*/ 74 w 126"/>
                  <a:gd name="T79" fmla="*/ 8 h 131"/>
                  <a:gd name="T80" fmla="*/ 76 w 126"/>
                  <a:gd name="T81" fmla="*/ 14 h 131"/>
                  <a:gd name="T82" fmla="*/ 71 w 126"/>
                  <a:gd name="T83" fmla="*/ 16 h 131"/>
                  <a:gd name="T84" fmla="*/ 71 w 126"/>
                  <a:gd name="T85" fmla="*/ 21 h 131"/>
                  <a:gd name="T86" fmla="*/ 61 w 126"/>
                  <a:gd name="T87" fmla="*/ 37 h 131"/>
                  <a:gd name="T88" fmla="*/ 68 w 126"/>
                  <a:gd name="T89" fmla="*/ 12 h 131"/>
                  <a:gd name="T90" fmla="*/ 69 w 126"/>
                  <a:gd name="T91" fmla="*/ 11 h 131"/>
                  <a:gd name="T92" fmla="*/ 70 w 126"/>
                  <a:gd name="T93" fmla="*/ 6 h 131"/>
                  <a:gd name="T94" fmla="*/ 68 w 126"/>
                  <a:gd name="T95" fmla="*/ 5 h 131"/>
                  <a:gd name="T96" fmla="*/ 65 w 126"/>
                  <a:gd name="T97" fmla="*/ 10 h 131"/>
                  <a:gd name="T98" fmla="*/ 65 w 126"/>
                  <a:gd name="T99" fmla="*/ 11 h 131"/>
                  <a:gd name="T100" fmla="*/ 57 w 126"/>
                  <a:gd name="T101" fmla="*/ 35 h 131"/>
                  <a:gd name="T102" fmla="*/ 58 w 126"/>
                  <a:gd name="T103" fmla="*/ 17 h 131"/>
                  <a:gd name="T104" fmla="*/ 61 w 126"/>
                  <a:gd name="T105" fmla="*/ 12 h 131"/>
                  <a:gd name="T106" fmla="*/ 59 w 126"/>
                  <a:gd name="T107" fmla="*/ 8 h 131"/>
                  <a:gd name="T108" fmla="*/ 63 w 126"/>
                  <a:gd name="T109" fmla="*/ 4 h 131"/>
                  <a:gd name="T110" fmla="*/ 53 w 126"/>
                  <a:gd name="T111" fmla="*/ 1 h 131"/>
                  <a:gd name="T112" fmla="*/ 44 w 126"/>
                  <a:gd name="T113" fmla="*/ 1 h 131"/>
                  <a:gd name="T114" fmla="*/ 18 w 126"/>
                  <a:gd name="T115" fmla="*/ 19 h 131"/>
                  <a:gd name="T116" fmla="*/ 0 w 126"/>
                  <a:gd name="T117" fmla="*/ 49 h 131"/>
                  <a:gd name="T118" fmla="*/ 15 w 126"/>
                  <a:gd name="T119" fmla="*/ 57 h 131"/>
                  <a:gd name="T120" fmla="*/ 27 w 126"/>
                  <a:gd name="T121" fmla="*/ 32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6" h="131">
                    <a:moveTo>
                      <a:pt x="27" y="32"/>
                    </a:moveTo>
                    <a:cubicBezTo>
                      <a:pt x="40" y="22"/>
                      <a:pt x="40" y="22"/>
                      <a:pt x="40" y="22"/>
                    </a:cubicBezTo>
                    <a:cubicBezTo>
                      <a:pt x="35" y="36"/>
                      <a:pt x="30" y="49"/>
                      <a:pt x="26" y="62"/>
                    </a:cubicBezTo>
                    <a:cubicBezTo>
                      <a:pt x="26" y="62"/>
                      <a:pt x="26" y="62"/>
                      <a:pt x="26" y="62"/>
                    </a:cubicBezTo>
                    <a:cubicBezTo>
                      <a:pt x="29" y="64"/>
                      <a:pt x="33" y="65"/>
                      <a:pt x="36" y="66"/>
                    </a:cubicBezTo>
                    <a:cubicBezTo>
                      <a:pt x="35" y="75"/>
                      <a:pt x="33" y="85"/>
                      <a:pt x="31" y="91"/>
                    </a:cubicBezTo>
                    <a:cubicBezTo>
                      <a:pt x="17" y="123"/>
                      <a:pt x="17" y="123"/>
                      <a:pt x="17" y="123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7" y="119"/>
                      <a:pt x="46" y="107"/>
                      <a:pt x="51" y="88"/>
                    </a:cubicBezTo>
                    <a:cubicBezTo>
                      <a:pt x="52" y="83"/>
                      <a:pt x="53" y="78"/>
                      <a:pt x="54" y="74"/>
                    </a:cubicBezTo>
                    <a:cubicBezTo>
                      <a:pt x="75" y="75"/>
                      <a:pt x="75" y="75"/>
                      <a:pt x="75" y="75"/>
                    </a:cubicBezTo>
                    <a:cubicBezTo>
                      <a:pt x="73" y="79"/>
                      <a:pt x="73" y="79"/>
                      <a:pt x="73" y="79"/>
                    </a:cubicBezTo>
                    <a:cubicBezTo>
                      <a:pt x="70" y="96"/>
                      <a:pt x="70" y="96"/>
                      <a:pt x="70" y="96"/>
                    </a:cubicBezTo>
                    <a:cubicBezTo>
                      <a:pt x="86" y="100"/>
                      <a:pt x="86" y="100"/>
                      <a:pt x="86" y="100"/>
                    </a:cubicBezTo>
                    <a:cubicBezTo>
                      <a:pt x="88" y="95"/>
                      <a:pt x="90" y="88"/>
                      <a:pt x="92" y="80"/>
                    </a:cubicBezTo>
                    <a:cubicBezTo>
                      <a:pt x="95" y="69"/>
                      <a:pt x="95" y="69"/>
                      <a:pt x="95" y="69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5" y="57"/>
                      <a:pt x="85" y="57"/>
                      <a:pt x="85" y="57"/>
                    </a:cubicBezTo>
                    <a:cubicBezTo>
                      <a:pt x="84" y="57"/>
                      <a:pt x="84" y="57"/>
                      <a:pt x="84" y="57"/>
                    </a:cubicBezTo>
                    <a:cubicBezTo>
                      <a:pt x="81" y="56"/>
                      <a:pt x="81" y="56"/>
                      <a:pt x="81" y="56"/>
                    </a:cubicBezTo>
                    <a:cubicBezTo>
                      <a:pt x="76" y="56"/>
                      <a:pt x="76" y="56"/>
                      <a:pt x="76" y="56"/>
                    </a:cubicBezTo>
                    <a:cubicBezTo>
                      <a:pt x="72" y="56"/>
                      <a:pt x="69" y="56"/>
                      <a:pt x="66" y="55"/>
                    </a:cubicBezTo>
                    <a:cubicBezTo>
                      <a:pt x="69" y="46"/>
                      <a:pt x="72" y="36"/>
                      <a:pt x="74" y="27"/>
                    </a:cubicBezTo>
                    <a:cubicBezTo>
                      <a:pt x="78" y="33"/>
                      <a:pt x="78" y="33"/>
                      <a:pt x="78" y="33"/>
                    </a:cubicBezTo>
                    <a:cubicBezTo>
                      <a:pt x="83" y="39"/>
                      <a:pt x="83" y="39"/>
                      <a:pt x="83" y="39"/>
                    </a:cubicBezTo>
                    <a:cubicBezTo>
                      <a:pt x="84" y="40"/>
                      <a:pt x="84" y="40"/>
                      <a:pt x="84" y="40"/>
                    </a:cubicBezTo>
                    <a:cubicBezTo>
                      <a:pt x="91" y="45"/>
                      <a:pt x="91" y="45"/>
                      <a:pt x="91" y="45"/>
                    </a:cubicBezTo>
                    <a:cubicBezTo>
                      <a:pt x="91" y="45"/>
                      <a:pt x="91" y="45"/>
                      <a:pt x="91" y="45"/>
                    </a:cubicBezTo>
                    <a:cubicBezTo>
                      <a:pt x="91" y="45"/>
                      <a:pt x="91" y="45"/>
                      <a:pt x="91" y="45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5" y="45"/>
                      <a:pt x="95" y="45"/>
                      <a:pt x="95" y="45"/>
                    </a:cubicBezTo>
                    <a:cubicBezTo>
                      <a:pt x="126" y="45"/>
                      <a:pt x="126" y="45"/>
                      <a:pt x="126" y="45"/>
                    </a:cubicBezTo>
                    <a:cubicBezTo>
                      <a:pt x="126" y="39"/>
                      <a:pt x="126" y="34"/>
                      <a:pt x="126" y="28"/>
                    </a:cubicBezTo>
                    <a:cubicBezTo>
                      <a:pt x="95" y="29"/>
                      <a:pt x="95" y="29"/>
                      <a:pt x="95" y="29"/>
                    </a:cubicBezTo>
                    <a:cubicBezTo>
                      <a:pt x="94" y="29"/>
                      <a:pt x="94" y="29"/>
                      <a:pt x="94" y="29"/>
                    </a:cubicBezTo>
                    <a:cubicBezTo>
                      <a:pt x="91" y="24"/>
                      <a:pt x="91" y="24"/>
                      <a:pt x="91" y="24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0" y="10"/>
                      <a:pt x="78" y="9"/>
                      <a:pt x="75" y="9"/>
                    </a:cubicBezTo>
                    <a:cubicBezTo>
                      <a:pt x="75" y="8"/>
                      <a:pt x="75" y="8"/>
                      <a:pt x="74" y="8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8" y="12"/>
                      <a:pt x="68" y="12"/>
                      <a:pt x="68" y="12"/>
                    </a:cubicBezTo>
                    <a:cubicBezTo>
                      <a:pt x="69" y="11"/>
                      <a:pt x="69" y="11"/>
                      <a:pt x="69" y="11"/>
                    </a:cubicBezTo>
                    <a:cubicBezTo>
                      <a:pt x="70" y="6"/>
                      <a:pt x="70" y="6"/>
                      <a:pt x="70" y="6"/>
                    </a:cubicBezTo>
                    <a:cubicBezTo>
                      <a:pt x="68" y="5"/>
                      <a:pt x="68" y="5"/>
                      <a:pt x="68" y="5"/>
                    </a:cubicBezTo>
                    <a:cubicBezTo>
                      <a:pt x="65" y="10"/>
                      <a:pt x="65" y="10"/>
                      <a:pt x="65" y="10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57" y="35"/>
                      <a:pt x="57" y="35"/>
                      <a:pt x="57" y="35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59" y="8"/>
                      <a:pt x="59" y="8"/>
                      <a:pt x="59" y="8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0" y="3"/>
                      <a:pt x="56" y="2"/>
                      <a:pt x="53" y="1"/>
                    </a:cubicBezTo>
                    <a:cubicBezTo>
                      <a:pt x="48" y="0"/>
                      <a:pt x="47" y="0"/>
                      <a:pt x="44" y="1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7" y="34"/>
                      <a:pt x="6" y="39"/>
                      <a:pt x="0" y="49"/>
                    </a:cubicBezTo>
                    <a:cubicBezTo>
                      <a:pt x="5" y="52"/>
                      <a:pt x="10" y="55"/>
                      <a:pt x="15" y="57"/>
                    </a:cubicBezTo>
                    <a:cubicBezTo>
                      <a:pt x="19" y="49"/>
                      <a:pt x="27" y="35"/>
                      <a:pt x="27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357"/>
              <p:cNvSpPr>
                <a:spLocks noEditPoints="1"/>
              </p:cNvSpPr>
              <p:nvPr/>
            </p:nvSpPr>
            <p:spPr bwMode="auto">
              <a:xfrm>
                <a:off x="5710238" y="3370263"/>
                <a:ext cx="169863" cy="155575"/>
              </a:xfrm>
              <a:custGeom>
                <a:avLst/>
                <a:gdLst>
                  <a:gd name="T0" fmla="*/ 5 w 45"/>
                  <a:gd name="T1" fmla="*/ 33 h 41"/>
                  <a:gd name="T2" fmla="*/ 7 w 45"/>
                  <a:gd name="T3" fmla="*/ 32 h 41"/>
                  <a:gd name="T4" fmla="*/ 7 w 45"/>
                  <a:gd name="T5" fmla="*/ 32 h 41"/>
                  <a:gd name="T6" fmla="*/ 29 w 45"/>
                  <a:gd name="T7" fmla="*/ 39 h 41"/>
                  <a:gd name="T8" fmla="*/ 29 w 45"/>
                  <a:gd name="T9" fmla="*/ 39 h 41"/>
                  <a:gd name="T10" fmla="*/ 30 w 45"/>
                  <a:gd name="T11" fmla="*/ 41 h 41"/>
                  <a:gd name="T12" fmla="*/ 32 w 45"/>
                  <a:gd name="T13" fmla="*/ 41 h 41"/>
                  <a:gd name="T14" fmla="*/ 33 w 45"/>
                  <a:gd name="T15" fmla="*/ 40 h 41"/>
                  <a:gd name="T16" fmla="*/ 33 w 45"/>
                  <a:gd name="T17" fmla="*/ 40 h 41"/>
                  <a:gd name="T18" fmla="*/ 38 w 45"/>
                  <a:gd name="T19" fmla="*/ 37 h 41"/>
                  <a:gd name="T20" fmla="*/ 44 w 45"/>
                  <a:gd name="T21" fmla="*/ 18 h 41"/>
                  <a:gd name="T22" fmla="*/ 41 w 45"/>
                  <a:gd name="T23" fmla="*/ 13 h 41"/>
                  <a:gd name="T24" fmla="*/ 36 w 45"/>
                  <a:gd name="T25" fmla="*/ 11 h 41"/>
                  <a:gd name="T26" fmla="*/ 36 w 45"/>
                  <a:gd name="T27" fmla="*/ 11 h 41"/>
                  <a:gd name="T28" fmla="*/ 32 w 45"/>
                  <a:gd name="T29" fmla="*/ 4 h 41"/>
                  <a:gd name="T30" fmla="*/ 25 w 45"/>
                  <a:gd name="T31" fmla="*/ 1 h 41"/>
                  <a:gd name="T32" fmla="*/ 17 w 45"/>
                  <a:gd name="T33" fmla="*/ 5 h 41"/>
                  <a:gd name="T34" fmla="*/ 17 w 45"/>
                  <a:gd name="T35" fmla="*/ 6 h 41"/>
                  <a:gd name="T36" fmla="*/ 12 w 45"/>
                  <a:gd name="T37" fmla="*/ 4 h 41"/>
                  <a:gd name="T38" fmla="*/ 7 w 45"/>
                  <a:gd name="T39" fmla="*/ 7 h 41"/>
                  <a:gd name="T40" fmla="*/ 1 w 45"/>
                  <a:gd name="T41" fmla="*/ 25 h 41"/>
                  <a:gd name="T42" fmla="*/ 3 w 45"/>
                  <a:gd name="T43" fmla="*/ 30 h 41"/>
                  <a:gd name="T44" fmla="*/ 3 w 45"/>
                  <a:gd name="T45" fmla="*/ 31 h 41"/>
                  <a:gd name="T46" fmla="*/ 3 w 45"/>
                  <a:gd name="T47" fmla="*/ 32 h 41"/>
                  <a:gd name="T48" fmla="*/ 5 w 45"/>
                  <a:gd name="T49" fmla="*/ 33 h 41"/>
                  <a:gd name="T50" fmla="*/ 20 w 45"/>
                  <a:gd name="T51" fmla="*/ 6 h 41"/>
                  <a:gd name="T52" fmla="*/ 24 w 45"/>
                  <a:gd name="T53" fmla="*/ 4 h 41"/>
                  <a:gd name="T54" fmla="*/ 31 w 45"/>
                  <a:gd name="T55" fmla="*/ 7 h 41"/>
                  <a:gd name="T56" fmla="*/ 33 w 45"/>
                  <a:gd name="T57" fmla="*/ 10 h 41"/>
                  <a:gd name="T58" fmla="*/ 33 w 45"/>
                  <a:gd name="T59" fmla="*/ 10 h 41"/>
                  <a:gd name="T60" fmla="*/ 20 w 45"/>
                  <a:gd name="T61" fmla="*/ 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41">
                    <a:moveTo>
                      <a:pt x="5" y="33"/>
                    </a:moveTo>
                    <a:cubicBezTo>
                      <a:pt x="6" y="33"/>
                      <a:pt x="7" y="33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29" y="40"/>
                      <a:pt x="29" y="40"/>
                      <a:pt x="30" y="41"/>
                    </a:cubicBezTo>
                    <a:cubicBezTo>
                      <a:pt x="32" y="41"/>
                      <a:pt x="32" y="41"/>
                      <a:pt x="32" y="41"/>
                    </a:cubicBezTo>
                    <a:cubicBezTo>
                      <a:pt x="32" y="41"/>
                      <a:pt x="33" y="41"/>
                      <a:pt x="33" y="40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5" y="40"/>
                      <a:pt x="37" y="39"/>
                      <a:pt x="38" y="37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5" y="16"/>
                      <a:pt x="43" y="14"/>
                      <a:pt x="41" y="13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7" y="8"/>
                      <a:pt x="35" y="4"/>
                      <a:pt x="32" y="4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2" y="0"/>
                      <a:pt x="18" y="2"/>
                      <a:pt x="17" y="5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0" y="3"/>
                      <a:pt x="7" y="4"/>
                      <a:pt x="7" y="7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0" y="27"/>
                      <a:pt x="1" y="30"/>
                      <a:pt x="3" y="30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2" y="31"/>
                      <a:pt x="3" y="32"/>
                      <a:pt x="3" y="32"/>
                    </a:cubicBezTo>
                    <a:lnTo>
                      <a:pt x="5" y="33"/>
                    </a:lnTo>
                    <a:close/>
                    <a:moveTo>
                      <a:pt x="20" y="6"/>
                    </a:moveTo>
                    <a:cubicBezTo>
                      <a:pt x="21" y="4"/>
                      <a:pt x="22" y="4"/>
                      <a:pt x="24" y="4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3" y="7"/>
                      <a:pt x="33" y="8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20" y="6"/>
                      <a:pt x="20" y="6"/>
                      <a:pt x="2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358"/>
              <p:cNvSpPr>
                <a:spLocks/>
              </p:cNvSpPr>
              <p:nvPr/>
            </p:nvSpPr>
            <p:spPr bwMode="auto">
              <a:xfrm>
                <a:off x="5721351" y="3340100"/>
                <a:ext cx="760413" cy="463550"/>
              </a:xfrm>
              <a:custGeom>
                <a:avLst/>
                <a:gdLst>
                  <a:gd name="T0" fmla="*/ 479 w 479"/>
                  <a:gd name="T1" fmla="*/ 0 h 292"/>
                  <a:gd name="T2" fmla="*/ 395 w 479"/>
                  <a:gd name="T3" fmla="*/ 33 h 292"/>
                  <a:gd name="T4" fmla="*/ 412 w 479"/>
                  <a:gd name="T5" fmla="*/ 45 h 292"/>
                  <a:gd name="T6" fmla="*/ 307 w 479"/>
                  <a:gd name="T7" fmla="*/ 158 h 292"/>
                  <a:gd name="T8" fmla="*/ 213 w 479"/>
                  <a:gd name="T9" fmla="*/ 148 h 292"/>
                  <a:gd name="T10" fmla="*/ 139 w 479"/>
                  <a:gd name="T11" fmla="*/ 225 h 292"/>
                  <a:gd name="T12" fmla="*/ 62 w 479"/>
                  <a:gd name="T13" fmla="*/ 187 h 292"/>
                  <a:gd name="T14" fmla="*/ 0 w 479"/>
                  <a:gd name="T15" fmla="*/ 266 h 292"/>
                  <a:gd name="T16" fmla="*/ 33 w 479"/>
                  <a:gd name="T17" fmla="*/ 292 h 292"/>
                  <a:gd name="T18" fmla="*/ 74 w 479"/>
                  <a:gd name="T19" fmla="*/ 242 h 292"/>
                  <a:gd name="T20" fmla="*/ 148 w 479"/>
                  <a:gd name="T21" fmla="*/ 278 h 292"/>
                  <a:gd name="T22" fmla="*/ 230 w 479"/>
                  <a:gd name="T23" fmla="*/ 194 h 292"/>
                  <a:gd name="T24" fmla="*/ 323 w 479"/>
                  <a:gd name="T25" fmla="*/ 204 h 292"/>
                  <a:gd name="T26" fmla="*/ 448 w 479"/>
                  <a:gd name="T27" fmla="*/ 72 h 292"/>
                  <a:gd name="T28" fmla="*/ 472 w 479"/>
                  <a:gd name="T29" fmla="*/ 88 h 292"/>
                  <a:gd name="T30" fmla="*/ 479 w 479"/>
                  <a:gd name="T3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9" h="292">
                    <a:moveTo>
                      <a:pt x="479" y="0"/>
                    </a:moveTo>
                    <a:lnTo>
                      <a:pt x="395" y="33"/>
                    </a:lnTo>
                    <a:lnTo>
                      <a:pt x="412" y="45"/>
                    </a:lnTo>
                    <a:lnTo>
                      <a:pt x="307" y="158"/>
                    </a:lnTo>
                    <a:lnTo>
                      <a:pt x="213" y="148"/>
                    </a:lnTo>
                    <a:lnTo>
                      <a:pt x="139" y="225"/>
                    </a:lnTo>
                    <a:lnTo>
                      <a:pt x="62" y="187"/>
                    </a:lnTo>
                    <a:lnTo>
                      <a:pt x="0" y="266"/>
                    </a:lnTo>
                    <a:lnTo>
                      <a:pt x="33" y="292"/>
                    </a:lnTo>
                    <a:lnTo>
                      <a:pt x="74" y="242"/>
                    </a:lnTo>
                    <a:lnTo>
                      <a:pt x="148" y="278"/>
                    </a:lnTo>
                    <a:lnTo>
                      <a:pt x="230" y="194"/>
                    </a:lnTo>
                    <a:lnTo>
                      <a:pt x="323" y="204"/>
                    </a:lnTo>
                    <a:lnTo>
                      <a:pt x="448" y="72"/>
                    </a:lnTo>
                    <a:lnTo>
                      <a:pt x="472" y="88"/>
                    </a:lnTo>
                    <a:lnTo>
                      <a:pt x="47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65" name="Freeform 18">
            <a:hlinkClick r:id="rId3"/>
          </p:cNvPr>
          <p:cNvSpPr>
            <a:spLocks noEditPoints="1"/>
          </p:cNvSpPr>
          <p:nvPr/>
        </p:nvSpPr>
        <p:spPr bwMode="auto">
          <a:xfrm>
            <a:off x="863783" y="2866600"/>
            <a:ext cx="404441" cy="411392"/>
          </a:xfrm>
          <a:custGeom>
            <a:avLst/>
            <a:gdLst>
              <a:gd name="T0" fmla="*/ 60 w 120"/>
              <a:gd name="T1" fmla="*/ 62 h 122"/>
              <a:gd name="T2" fmla="*/ 91 w 120"/>
              <a:gd name="T3" fmla="*/ 31 h 122"/>
              <a:gd name="T4" fmla="*/ 60 w 120"/>
              <a:gd name="T5" fmla="*/ 0 h 122"/>
              <a:gd name="T6" fmla="*/ 29 w 120"/>
              <a:gd name="T7" fmla="*/ 31 h 122"/>
              <a:gd name="T8" fmla="*/ 60 w 120"/>
              <a:gd name="T9" fmla="*/ 62 h 122"/>
              <a:gd name="T10" fmla="*/ 75 w 120"/>
              <a:gd name="T11" fmla="*/ 64 h 122"/>
              <a:gd name="T12" fmla="*/ 60 w 120"/>
              <a:gd name="T13" fmla="*/ 83 h 122"/>
              <a:gd name="T14" fmla="*/ 44 w 120"/>
              <a:gd name="T15" fmla="*/ 64 h 122"/>
              <a:gd name="T16" fmla="*/ 0 w 120"/>
              <a:gd name="T17" fmla="*/ 122 h 122"/>
              <a:gd name="T18" fmla="*/ 59 w 120"/>
              <a:gd name="T19" fmla="*/ 122 h 122"/>
              <a:gd name="T20" fmla="*/ 60 w 120"/>
              <a:gd name="T21" fmla="*/ 122 h 122"/>
              <a:gd name="T22" fmla="*/ 120 w 120"/>
              <a:gd name="T23" fmla="*/ 122 h 122"/>
              <a:gd name="T24" fmla="*/ 75 w 120"/>
              <a:gd name="T25" fmla="*/ 64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0" h="122">
                <a:moveTo>
                  <a:pt x="60" y="62"/>
                </a:moveTo>
                <a:cubicBezTo>
                  <a:pt x="77" y="62"/>
                  <a:pt x="91" y="48"/>
                  <a:pt x="91" y="31"/>
                </a:cubicBezTo>
                <a:cubicBezTo>
                  <a:pt x="91" y="13"/>
                  <a:pt x="77" y="0"/>
                  <a:pt x="60" y="0"/>
                </a:cubicBezTo>
                <a:cubicBezTo>
                  <a:pt x="43" y="0"/>
                  <a:pt x="29" y="13"/>
                  <a:pt x="29" y="31"/>
                </a:cubicBezTo>
                <a:cubicBezTo>
                  <a:pt x="29" y="48"/>
                  <a:pt x="43" y="62"/>
                  <a:pt x="60" y="62"/>
                </a:cubicBezTo>
                <a:moveTo>
                  <a:pt x="75" y="64"/>
                </a:moveTo>
                <a:cubicBezTo>
                  <a:pt x="60" y="83"/>
                  <a:pt x="60" y="83"/>
                  <a:pt x="60" y="83"/>
                </a:cubicBezTo>
                <a:cubicBezTo>
                  <a:pt x="44" y="64"/>
                  <a:pt x="44" y="64"/>
                  <a:pt x="44" y="64"/>
                </a:cubicBezTo>
                <a:cubicBezTo>
                  <a:pt x="44" y="64"/>
                  <a:pt x="10" y="63"/>
                  <a:pt x="0" y="122"/>
                </a:cubicBezTo>
                <a:cubicBezTo>
                  <a:pt x="59" y="122"/>
                  <a:pt x="59" y="122"/>
                  <a:pt x="59" y="122"/>
                </a:cubicBezTo>
                <a:cubicBezTo>
                  <a:pt x="60" y="122"/>
                  <a:pt x="60" y="122"/>
                  <a:pt x="60" y="122"/>
                </a:cubicBezTo>
                <a:cubicBezTo>
                  <a:pt x="120" y="122"/>
                  <a:pt x="120" y="122"/>
                  <a:pt x="120" y="122"/>
                </a:cubicBezTo>
                <a:cubicBezTo>
                  <a:pt x="110" y="63"/>
                  <a:pt x="75" y="64"/>
                  <a:pt x="75" y="64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zh-CN" altLang="en-US" sz="1013">
              <a:solidFill>
                <a:prstClr val="black"/>
              </a:solidFill>
            </a:endParaRPr>
          </a:p>
        </p:txBody>
      </p:sp>
      <p:sp>
        <p:nvSpPr>
          <p:cNvPr id="66" name="Freeform 18">
            <a:hlinkClick r:id="rId3"/>
          </p:cNvPr>
          <p:cNvSpPr>
            <a:spLocks noEditPoints="1"/>
          </p:cNvSpPr>
          <p:nvPr/>
        </p:nvSpPr>
        <p:spPr bwMode="auto">
          <a:xfrm>
            <a:off x="1296103" y="2866600"/>
            <a:ext cx="404441" cy="411392"/>
          </a:xfrm>
          <a:custGeom>
            <a:avLst/>
            <a:gdLst>
              <a:gd name="T0" fmla="*/ 60 w 120"/>
              <a:gd name="T1" fmla="*/ 62 h 122"/>
              <a:gd name="T2" fmla="*/ 91 w 120"/>
              <a:gd name="T3" fmla="*/ 31 h 122"/>
              <a:gd name="T4" fmla="*/ 60 w 120"/>
              <a:gd name="T5" fmla="*/ 0 h 122"/>
              <a:gd name="T6" fmla="*/ 29 w 120"/>
              <a:gd name="T7" fmla="*/ 31 h 122"/>
              <a:gd name="T8" fmla="*/ 60 w 120"/>
              <a:gd name="T9" fmla="*/ 62 h 122"/>
              <a:gd name="T10" fmla="*/ 75 w 120"/>
              <a:gd name="T11" fmla="*/ 64 h 122"/>
              <a:gd name="T12" fmla="*/ 60 w 120"/>
              <a:gd name="T13" fmla="*/ 83 h 122"/>
              <a:gd name="T14" fmla="*/ 44 w 120"/>
              <a:gd name="T15" fmla="*/ 64 h 122"/>
              <a:gd name="T16" fmla="*/ 0 w 120"/>
              <a:gd name="T17" fmla="*/ 122 h 122"/>
              <a:gd name="T18" fmla="*/ 59 w 120"/>
              <a:gd name="T19" fmla="*/ 122 h 122"/>
              <a:gd name="T20" fmla="*/ 60 w 120"/>
              <a:gd name="T21" fmla="*/ 122 h 122"/>
              <a:gd name="T22" fmla="*/ 120 w 120"/>
              <a:gd name="T23" fmla="*/ 122 h 122"/>
              <a:gd name="T24" fmla="*/ 75 w 120"/>
              <a:gd name="T25" fmla="*/ 64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0" h="122">
                <a:moveTo>
                  <a:pt x="60" y="62"/>
                </a:moveTo>
                <a:cubicBezTo>
                  <a:pt x="77" y="62"/>
                  <a:pt x="91" y="48"/>
                  <a:pt x="91" y="31"/>
                </a:cubicBezTo>
                <a:cubicBezTo>
                  <a:pt x="91" y="13"/>
                  <a:pt x="77" y="0"/>
                  <a:pt x="60" y="0"/>
                </a:cubicBezTo>
                <a:cubicBezTo>
                  <a:pt x="43" y="0"/>
                  <a:pt x="29" y="13"/>
                  <a:pt x="29" y="31"/>
                </a:cubicBezTo>
                <a:cubicBezTo>
                  <a:pt x="29" y="48"/>
                  <a:pt x="43" y="62"/>
                  <a:pt x="60" y="62"/>
                </a:cubicBezTo>
                <a:moveTo>
                  <a:pt x="75" y="64"/>
                </a:moveTo>
                <a:cubicBezTo>
                  <a:pt x="60" y="83"/>
                  <a:pt x="60" y="83"/>
                  <a:pt x="60" y="83"/>
                </a:cubicBezTo>
                <a:cubicBezTo>
                  <a:pt x="44" y="64"/>
                  <a:pt x="44" y="64"/>
                  <a:pt x="44" y="64"/>
                </a:cubicBezTo>
                <a:cubicBezTo>
                  <a:pt x="44" y="64"/>
                  <a:pt x="10" y="63"/>
                  <a:pt x="0" y="122"/>
                </a:cubicBezTo>
                <a:cubicBezTo>
                  <a:pt x="59" y="122"/>
                  <a:pt x="59" y="122"/>
                  <a:pt x="59" y="122"/>
                </a:cubicBezTo>
                <a:cubicBezTo>
                  <a:pt x="60" y="122"/>
                  <a:pt x="60" y="122"/>
                  <a:pt x="60" y="122"/>
                </a:cubicBezTo>
                <a:cubicBezTo>
                  <a:pt x="120" y="122"/>
                  <a:pt x="120" y="122"/>
                  <a:pt x="120" y="122"/>
                </a:cubicBezTo>
                <a:cubicBezTo>
                  <a:pt x="110" y="63"/>
                  <a:pt x="75" y="64"/>
                  <a:pt x="75" y="64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zh-CN" altLang="en-US" sz="1013">
              <a:solidFill>
                <a:prstClr val="black"/>
              </a:solidFill>
            </a:endParaRPr>
          </a:p>
        </p:txBody>
      </p:sp>
      <p:sp>
        <p:nvSpPr>
          <p:cNvPr id="67" name="Freeform 18">
            <a:hlinkClick r:id="rId3"/>
          </p:cNvPr>
          <p:cNvSpPr>
            <a:spLocks noEditPoints="1"/>
          </p:cNvSpPr>
          <p:nvPr/>
        </p:nvSpPr>
        <p:spPr bwMode="auto">
          <a:xfrm>
            <a:off x="1700544" y="2866600"/>
            <a:ext cx="404441" cy="411392"/>
          </a:xfrm>
          <a:custGeom>
            <a:avLst/>
            <a:gdLst>
              <a:gd name="T0" fmla="*/ 60 w 120"/>
              <a:gd name="T1" fmla="*/ 62 h 122"/>
              <a:gd name="T2" fmla="*/ 91 w 120"/>
              <a:gd name="T3" fmla="*/ 31 h 122"/>
              <a:gd name="T4" fmla="*/ 60 w 120"/>
              <a:gd name="T5" fmla="*/ 0 h 122"/>
              <a:gd name="T6" fmla="*/ 29 w 120"/>
              <a:gd name="T7" fmla="*/ 31 h 122"/>
              <a:gd name="T8" fmla="*/ 60 w 120"/>
              <a:gd name="T9" fmla="*/ 62 h 122"/>
              <a:gd name="T10" fmla="*/ 75 w 120"/>
              <a:gd name="T11" fmla="*/ 64 h 122"/>
              <a:gd name="T12" fmla="*/ 60 w 120"/>
              <a:gd name="T13" fmla="*/ 83 h 122"/>
              <a:gd name="T14" fmla="*/ 44 w 120"/>
              <a:gd name="T15" fmla="*/ 64 h 122"/>
              <a:gd name="T16" fmla="*/ 0 w 120"/>
              <a:gd name="T17" fmla="*/ 122 h 122"/>
              <a:gd name="T18" fmla="*/ 59 w 120"/>
              <a:gd name="T19" fmla="*/ 122 h 122"/>
              <a:gd name="T20" fmla="*/ 60 w 120"/>
              <a:gd name="T21" fmla="*/ 122 h 122"/>
              <a:gd name="T22" fmla="*/ 120 w 120"/>
              <a:gd name="T23" fmla="*/ 122 h 122"/>
              <a:gd name="T24" fmla="*/ 75 w 120"/>
              <a:gd name="T25" fmla="*/ 64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0" h="122">
                <a:moveTo>
                  <a:pt x="60" y="62"/>
                </a:moveTo>
                <a:cubicBezTo>
                  <a:pt x="77" y="62"/>
                  <a:pt x="91" y="48"/>
                  <a:pt x="91" y="31"/>
                </a:cubicBezTo>
                <a:cubicBezTo>
                  <a:pt x="91" y="13"/>
                  <a:pt x="77" y="0"/>
                  <a:pt x="60" y="0"/>
                </a:cubicBezTo>
                <a:cubicBezTo>
                  <a:pt x="43" y="0"/>
                  <a:pt x="29" y="13"/>
                  <a:pt x="29" y="31"/>
                </a:cubicBezTo>
                <a:cubicBezTo>
                  <a:pt x="29" y="48"/>
                  <a:pt x="43" y="62"/>
                  <a:pt x="60" y="62"/>
                </a:cubicBezTo>
                <a:moveTo>
                  <a:pt x="75" y="64"/>
                </a:moveTo>
                <a:cubicBezTo>
                  <a:pt x="60" y="83"/>
                  <a:pt x="60" y="83"/>
                  <a:pt x="60" y="83"/>
                </a:cubicBezTo>
                <a:cubicBezTo>
                  <a:pt x="44" y="64"/>
                  <a:pt x="44" y="64"/>
                  <a:pt x="44" y="64"/>
                </a:cubicBezTo>
                <a:cubicBezTo>
                  <a:pt x="44" y="64"/>
                  <a:pt x="10" y="63"/>
                  <a:pt x="0" y="122"/>
                </a:cubicBezTo>
                <a:cubicBezTo>
                  <a:pt x="59" y="122"/>
                  <a:pt x="59" y="122"/>
                  <a:pt x="59" y="122"/>
                </a:cubicBezTo>
                <a:cubicBezTo>
                  <a:pt x="60" y="122"/>
                  <a:pt x="60" y="122"/>
                  <a:pt x="60" y="122"/>
                </a:cubicBezTo>
                <a:cubicBezTo>
                  <a:pt x="120" y="122"/>
                  <a:pt x="120" y="122"/>
                  <a:pt x="120" y="122"/>
                </a:cubicBezTo>
                <a:cubicBezTo>
                  <a:pt x="110" y="63"/>
                  <a:pt x="75" y="64"/>
                  <a:pt x="75" y="64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zh-CN" altLang="en-US" sz="1013">
              <a:solidFill>
                <a:prstClr val="black"/>
              </a:solidFill>
            </a:endParaRPr>
          </a:p>
        </p:txBody>
      </p:sp>
      <p:sp>
        <p:nvSpPr>
          <p:cNvPr id="68" name="Freeform 18">
            <a:hlinkClick r:id="rId3"/>
          </p:cNvPr>
          <p:cNvSpPr>
            <a:spLocks noEditPoints="1"/>
          </p:cNvSpPr>
          <p:nvPr/>
        </p:nvSpPr>
        <p:spPr bwMode="auto">
          <a:xfrm>
            <a:off x="2104985" y="2866600"/>
            <a:ext cx="404441" cy="411392"/>
          </a:xfrm>
          <a:custGeom>
            <a:avLst/>
            <a:gdLst>
              <a:gd name="T0" fmla="*/ 60 w 120"/>
              <a:gd name="T1" fmla="*/ 62 h 122"/>
              <a:gd name="T2" fmla="*/ 91 w 120"/>
              <a:gd name="T3" fmla="*/ 31 h 122"/>
              <a:gd name="T4" fmla="*/ 60 w 120"/>
              <a:gd name="T5" fmla="*/ 0 h 122"/>
              <a:gd name="T6" fmla="*/ 29 w 120"/>
              <a:gd name="T7" fmla="*/ 31 h 122"/>
              <a:gd name="T8" fmla="*/ 60 w 120"/>
              <a:gd name="T9" fmla="*/ 62 h 122"/>
              <a:gd name="T10" fmla="*/ 75 w 120"/>
              <a:gd name="T11" fmla="*/ 64 h 122"/>
              <a:gd name="T12" fmla="*/ 60 w 120"/>
              <a:gd name="T13" fmla="*/ 83 h 122"/>
              <a:gd name="T14" fmla="*/ 44 w 120"/>
              <a:gd name="T15" fmla="*/ 64 h 122"/>
              <a:gd name="T16" fmla="*/ 0 w 120"/>
              <a:gd name="T17" fmla="*/ 122 h 122"/>
              <a:gd name="T18" fmla="*/ 59 w 120"/>
              <a:gd name="T19" fmla="*/ 122 h 122"/>
              <a:gd name="T20" fmla="*/ 60 w 120"/>
              <a:gd name="T21" fmla="*/ 122 h 122"/>
              <a:gd name="T22" fmla="*/ 120 w 120"/>
              <a:gd name="T23" fmla="*/ 122 h 122"/>
              <a:gd name="T24" fmla="*/ 75 w 120"/>
              <a:gd name="T25" fmla="*/ 64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0" h="122">
                <a:moveTo>
                  <a:pt x="60" y="62"/>
                </a:moveTo>
                <a:cubicBezTo>
                  <a:pt x="77" y="62"/>
                  <a:pt x="91" y="48"/>
                  <a:pt x="91" y="31"/>
                </a:cubicBezTo>
                <a:cubicBezTo>
                  <a:pt x="91" y="13"/>
                  <a:pt x="77" y="0"/>
                  <a:pt x="60" y="0"/>
                </a:cubicBezTo>
                <a:cubicBezTo>
                  <a:pt x="43" y="0"/>
                  <a:pt x="29" y="13"/>
                  <a:pt x="29" y="31"/>
                </a:cubicBezTo>
                <a:cubicBezTo>
                  <a:pt x="29" y="48"/>
                  <a:pt x="43" y="62"/>
                  <a:pt x="60" y="62"/>
                </a:cubicBezTo>
                <a:moveTo>
                  <a:pt x="75" y="64"/>
                </a:moveTo>
                <a:cubicBezTo>
                  <a:pt x="60" y="83"/>
                  <a:pt x="60" y="83"/>
                  <a:pt x="60" y="83"/>
                </a:cubicBezTo>
                <a:cubicBezTo>
                  <a:pt x="44" y="64"/>
                  <a:pt x="44" y="64"/>
                  <a:pt x="44" y="64"/>
                </a:cubicBezTo>
                <a:cubicBezTo>
                  <a:pt x="44" y="64"/>
                  <a:pt x="10" y="63"/>
                  <a:pt x="0" y="122"/>
                </a:cubicBezTo>
                <a:cubicBezTo>
                  <a:pt x="59" y="122"/>
                  <a:pt x="59" y="122"/>
                  <a:pt x="59" y="122"/>
                </a:cubicBezTo>
                <a:cubicBezTo>
                  <a:pt x="60" y="122"/>
                  <a:pt x="60" y="122"/>
                  <a:pt x="60" y="122"/>
                </a:cubicBezTo>
                <a:cubicBezTo>
                  <a:pt x="120" y="122"/>
                  <a:pt x="120" y="122"/>
                  <a:pt x="120" y="122"/>
                </a:cubicBezTo>
                <a:cubicBezTo>
                  <a:pt x="110" y="63"/>
                  <a:pt x="75" y="64"/>
                  <a:pt x="75" y="64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zh-CN" altLang="en-US" sz="1013">
              <a:solidFill>
                <a:prstClr val="black"/>
              </a:solidFill>
            </a:endParaRPr>
          </a:p>
        </p:txBody>
      </p:sp>
      <p:sp>
        <p:nvSpPr>
          <p:cNvPr id="69" name="Freeform 18">
            <a:hlinkClick r:id="rId3"/>
          </p:cNvPr>
          <p:cNvSpPr>
            <a:spLocks noEditPoints="1"/>
          </p:cNvSpPr>
          <p:nvPr/>
        </p:nvSpPr>
        <p:spPr bwMode="auto">
          <a:xfrm>
            <a:off x="2528441" y="2866600"/>
            <a:ext cx="404441" cy="411392"/>
          </a:xfrm>
          <a:custGeom>
            <a:avLst/>
            <a:gdLst>
              <a:gd name="T0" fmla="*/ 60 w 120"/>
              <a:gd name="T1" fmla="*/ 62 h 122"/>
              <a:gd name="T2" fmla="*/ 91 w 120"/>
              <a:gd name="T3" fmla="*/ 31 h 122"/>
              <a:gd name="T4" fmla="*/ 60 w 120"/>
              <a:gd name="T5" fmla="*/ 0 h 122"/>
              <a:gd name="T6" fmla="*/ 29 w 120"/>
              <a:gd name="T7" fmla="*/ 31 h 122"/>
              <a:gd name="T8" fmla="*/ 60 w 120"/>
              <a:gd name="T9" fmla="*/ 62 h 122"/>
              <a:gd name="T10" fmla="*/ 75 w 120"/>
              <a:gd name="T11" fmla="*/ 64 h 122"/>
              <a:gd name="T12" fmla="*/ 60 w 120"/>
              <a:gd name="T13" fmla="*/ 83 h 122"/>
              <a:gd name="T14" fmla="*/ 44 w 120"/>
              <a:gd name="T15" fmla="*/ 64 h 122"/>
              <a:gd name="T16" fmla="*/ 0 w 120"/>
              <a:gd name="T17" fmla="*/ 122 h 122"/>
              <a:gd name="T18" fmla="*/ 59 w 120"/>
              <a:gd name="T19" fmla="*/ 122 h 122"/>
              <a:gd name="T20" fmla="*/ 60 w 120"/>
              <a:gd name="T21" fmla="*/ 122 h 122"/>
              <a:gd name="T22" fmla="*/ 120 w 120"/>
              <a:gd name="T23" fmla="*/ 122 h 122"/>
              <a:gd name="T24" fmla="*/ 75 w 120"/>
              <a:gd name="T25" fmla="*/ 64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0" h="122">
                <a:moveTo>
                  <a:pt x="60" y="62"/>
                </a:moveTo>
                <a:cubicBezTo>
                  <a:pt x="77" y="62"/>
                  <a:pt x="91" y="48"/>
                  <a:pt x="91" y="31"/>
                </a:cubicBezTo>
                <a:cubicBezTo>
                  <a:pt x="91" y="13"/>
                  <a:pt x="77" y="0"/>
                  <a:pt x="60" y="0"/>
                </a:cubicBezTo>
                <a:cubicBezTo>
                  <a:pt x="43" y="0"/>
                  <a:pt x="29" y="13"/>
                  <a:pt x="29" y="31"/>
                </a:cubicBezTo>
                <a:cubicBezTo>
                  <a:pt x="29" y="48"/>
                  <a:pt x="43" y="62"/>
                  <a:pt x="60" y="62"/>
                </a:cubicBezTo>
                <a:moveTo>
                  <a:pt x="75" y="64"/>
                </a:moveTo>
                <a:cubicBezTo>
                  <a:pt x="60" y="83"/>
                  <a:pt x="60" y="83"/>
                  <a:pt x="60" y="83"/>
                </a:cubicBezTo>
                <a:cubicBezTo>
                  <a:pt x="44" y="64"/>
                  <a:pt x="44" y="64"/>
                  <a:pt x="44" y="64"/>
                </a:cubicBezTo>
                <a:cubicBezTo>
                  <a:pt x="44" y="64"/>
                  <a:pt x="10" y="63"/>
                  <a:pt x="0" y="122"/>
                </a:cubicBezTo>
                <a:cubicBezTo>
                  <a:pt x="59" y="122"/>
                  <a:pt x="59" y="122"/>
                  <a:pt x="59" y="122"/>
                </a:cubicBezTo>
                <a:cubicBezTo>
                  <a:pt x="60" y="122"/>
                  <a:pt x="60" y="122"/>
                  <a:pt x="60" y="122"/>
                </a:cubicBezTo>
                <a:cubicBezTo>
                  <a:pt x="120" y="122"/>
                  <a:pt x="120" y="122"/>
                  <a:pt x="120" y="122"/>
                </a:cubicBezTo>
                <a:cubicBezTo>
                  <a:pt x="110" y="63"/>
                  <a:pt x="75" y="64"/>
                  <a:pt x="75" y="64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zh-CN" altLang="en-US" sz="1013">
              <a:solidFill>
                <a:prstClr val="black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589504" y="1550410"/>
            <a:ext cx="1933487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添加小标题内容</a:t>
            </a:r>
          </a:p>
        </p:txBody>
      </p:sp>
      <p:sp>
        <p:nvSpPr>
          <p:cNvPr id="35" name="矩形 34"/>
          <p:cNvSpPr/>
          <p:nvPr/>
        </p:nvSpPr>
        <p:spPr>
          <a:xfrm flipV="1">
            <a:off x="6290750" y="1616212"/>
            <a:ext cx="237728" cy="23772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36" name="任意多边形 35"/>
          <p:cNvSpPr/>
          <p:nvPr/>
        </p:nvSpPr>
        <p:spPr>
          <a:xfrm flipV="1">
            <a:off x="6276988" y="1861231"/>
            <a:ext cx="2327261" cy="45719"/>
          </a:xfrm>
          <a:custGeom>
            <a:avLst/>
            <a:gdLst>
              <a:gd name="connsiteX0" fmla="*/ 0 w 1840374"/>
              <a:gd name="connsiteY0" fmla="*/ 0 h 0"/>
              <a:gd name="connsiteX1" fmla="*/ 1840374 w 1840374"/>
              <a:gd name="connsiteY1" fmla="*/ 0 h 0"/>
              <a:gd name="connsiteX2" fmla="*/ 1840374 w 1840374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0374">
                <a:moveTo>
                  <a:pt x="0" y="0"/>
                </a:moveTo>
                <a:lnTo>
                  <a:pt x="1840374" y="0"/>
                </a:lnTo>
                <a:lnTo>
                  <a:pt x="1840374" y="0"/>
                </a:lnTo>
              </a:path>
            </a:pathLst>
          </a:cu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234258" y="2872783"/>
            <a:ext cx="2288734" cy="46166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基于演示设计的一站式在线演示、素材销售、服务交易系统。</a:t>
            </a:r>
          </a:p>
        </p:txBody>
      </p:sp>
      <p:sp>
        <p:nvSpPr>
          <p:cNvPr id="38" name="矩形 37"/>
          <p:cNvSpPr/>
          <p:nvPr/>
        </p:nvSpPr>
        <p:spPr>
          <a:xfrm>
            <a:off x="6589504" y="2457124"/>
            <a:ext cx="1933487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添加小标题内容</a:t>
            </a:r>
          </a:p>
        </p:txBody>
      </p:sp>
      <p:sp>
        <p:nvSpPr>
          <p:cNvPr id="39" name="矩形 38"/>
          <p:cNvSpPr/>
          <p:nvPr/>
        </p:nvSpPr>
        <p:spPr>
          <a:xfrm flipV="1">
            <a:off x="6290750" y="2522926"/>
            <a:ext cx="237728" cy="23772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40" name="任意多边形 39"/>
          <p:cNvSpPr/>
          <p:nvPr/>
        </p:nvSpPr>
        <p:spPr>
          <a:xfrm flipV="1">
            <a:off x="6276988" y="2760540"/>
            <a:ext cx="2327261" cy="45719"/>
          </a:xfrm>
          <a:custGeom>
            <a:avLst/>
            <a:gdLst>
              <a:gd name="connsiteX0" fmla="*/ 0 w 1840374"/>
              <a:gd name="connsiteY0" fmla="*/ 0 h 0"/>
              <a:gd name="connsiteX1" fmla="*/ 1840374 w 1840374"/>
              <a:gd name="connsiteY1" fmla="*/ 0 h 0"/>
              <a:gd name="connsiteX2" fmla="*/ 1840374 w 1840374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0374">
                <a:moveTo>
                  <a:pt x="0" y="0"/>
                </a:moveTo>
                <a:lnTo>
                  <a:pt x="1840374" y="0"/>
                </a:lnTo>
                <a:lnTo>
                  <a:pt x="1840374" y="0"/>
                </a:lnTo>
              </a:path>
            </a:pathLst>
          </a:cu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234258" y="3764688"/>
            <a:ext cx="2288734" cy="46166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基于演示设计的一站式在线演示、素材销售、服务交易系统。</a:t>
            </a:r>
          </a:p>
        </p:txBody>
      </p:sp>
      <p:sp>
        <p:nvSpPr>
          <p:cNvPr id="42" name="矩形 41"/>
          <p:cNvSpPr/>
          <p:nvPr/>
        </p:nvSpPr>
        <p:spPr>
          <a:xfrm>
            <a:off x="6589504" y="3363838"/>
            <a:ext cx="1933487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添加小标题内容</a:t>
            </a:r>
          </a:p>
        </p:txBody>
      </p:sp>
      <p:sp>
        <p:nvSpPr>
          <p:cNvPr id="43" name="矩形 42"/>
          <p:cNvSpPr/>
          <p:nvPr/>
        </p:nvSpPr>
        <p:spPr>
          <a:xfrm flipV="1">
            <a:off x="6290750" y="3429640"/>
            <a:ext cx="237728" cy="23772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44" name="任意多边形 43"/>
          <p:cNvSpPr/>
          <p:nvPr/>
        </p:nvSpPr>
        <p:spPr>
          <a:xfrm flipV="1">
            <a:off x="6276988" y="3659850"/>
            <a:ext cx="2327261" cy="45719"/>
          </a:xfrm>
          <a:custGeom>
            <a:avLst/>
            <a:gdLst>
              <a:gd name="connsiteX0" fmla="*/ 0 w 1840374"/>
              <a:gd name="connsiteY0" fmla="*/ 0 h 0"/>
              <a:gd name="connsiteX1" fmla="*/ 1840374 w 1840374"/>
              <a:gd name="connsiteY1" fmla="*/ 0 h 0"/>
              <a:gd name="connsiteX2" fmla="*/ 1840374 w 1840374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0374">
                <a:moveTo>
                  <a:pt x="0" y="0"/>
                </a:moveTo>
                <a:lnTo>
                  <a:pt x="1840374" y="0"/>
                </a:lnTo>
                <a:lnTo>
                  <a:pt x="1840374" y="0"/>
                </a:lnTo>
              </a:path>
            </a:pathLst>
          </a:cu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pic>
        <p:nvPicPr>
          <p:cNvPr id="4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8359">
            <a:off x="7884367" y="-529486"/>
            <a:ext cx="1520289" cy="1520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0358984"/>
      </p:ext>
    </p:extLst>
  </p:cSld>
  <p:clrMapOvr>
    <a:masterClrMapping/>
  </p:clrMapOvr>
  <p:transition spd="slow" advClick="0" advTm="6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22" grpId="0"/>
      <p:bldP spid="50" grpId="0"/>
      <p:bldP spid="65" grpId="0" animBg="1"/>
      <p:bldP spid="66" grpId="0" animBg="1"/>
      <p:bldP spid="67" grpId="0" animBg="1"/>
      <p:bldP spid="68" grpId="0" animBg="1"/>
      <p:bldP spid="69" grpId="0" animBg="1"/>
      <p:bldP spid="34" grpId="0"/>
      <p:bldP spid="35" grpId="0" animBg="1"/>
      <p:bldP spid="36" grpId="0" animBg="1"/>
      <p:bldP spid="37" grpId="0"/>
      <p:bldP spid="38" grpId="0"/>
      <p:bldP spid="39" grpId="0" animBg="1"/>
      <p:bldP spid="40" grpId="0" animBg="1"/>
      <p:bldP spid="41" grpId="0"/>
      <p:bldP spid="42" grpId="0"/>
      <p:bldP spid="43" grpId="0" animBg="1"/>
      <p:bldP spid="4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969453" y="1644927"/>
            <a:ext cx="1543618" cy="193493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4790345" y="1644927"/>
            <a:ext cx="1543618" cy="193493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6700790" y="1644927"/>
            <a:ext cx="1543618" cy="193493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2879899" y="1644927"/>
            <a:ext cx="1543618" cy="193493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969453" y="3255392"/>
            <a:ext cx="1543618" cy="324470"/>
          </a:xfrm>
          <a:custGeom>
            <a:avLst/>
            <a:gdLst>
              <a:gd name="connsiteX0" fmla="*/ 0 w 1543618"/>
              <a:gd name="connsiteY0" fmla="*/ 0 h 324470"/>
              <a:gd name="connsiteX1" fmla="*/ 1543618 w 1543618"/>
              <a:gd name="connsiteY1" fmla="*/ 0 h 324470"/>
              <a:gd name="connsiteX2" fmla="*/ 1543618 w 1543618"/>
              <a:gd name="connsiteY2" fmla="*/ 324470 h 324470"/>
              <a:gd name="connsiteX3" fmla="*/ 0 w 1543618"/>
              <a:gd name="connsiteY3" fmla="*/ 324470 h 324470"/>
              <a:gd name="connsiteX4" fmla="*/ 0 w 1543618"/>
              <a:gd name="connsiteY4" fmla="*/ 0 h 324470"/>
              <a:gd name="connsiteX0" fmla="*/ 0 w 1543618"/>
              <a:gd name="connsiteY0" fmla="*/ 0 h 324470"/>
              <a:gd name="connsiteX1" fmla="*/ 1404722 w 1543618"/>
              <a:gd name="connsiteY1" fmla="*/ 0 h 324470"/>
              <a:gd name="connsiteX2" fmla="*/ 1543618 w 1543618"/>
              <a:gd name="connsiteY2" fmla="*/ 324470 h 324470"/>
              <a:gd name="connsiteX3" fmla="*/ 0 w 1543618"/>
              <a:gd name="connsiteY3" fmla="*/ 324470 h 324470"/>
              <a:gd name="connsiteX4" fmla="*/ 0 w 1543618"/>
              <a:gd name="connsiteY4" fmla="*/ 0 h 324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618" h="324470">
                <a:moveTo>
                  <a:pt x="0" y="0"/>
                </a:moveTo>
                <a:lnTo>
                  <a:pt x="1404722" y="0"/>
                </a:lnTo>
                <a:lnTo>
                  <a:pt x="1543618" y="324470"/>
                </a:lnTo>
                <a:lnTo>
                  <a:pt x="0" y="32447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2"/>
          <p:cNvSpPr/>
          <p:nvPr/>
        </p:nvSpPr>
        <p:spPr>
          <a:xfrm>
            <a:off x="2879899" y="3255392"/>
            <a:ext cx="1543618" cy="324470"/>
          </a:xfrm>
          <a:custGeom>
            <a:avLst/>
            <a:gdLst>
              <a:gd name="connsiteX0" fmla="*/ 0 w 1543618"/>
              <a:gd name="connsiteY0" fmla="*/ 0 h 324470"/>
              <a:gd name="connsiteX1" fmla="*/ 1543618 w 1543618"/>
              <a:gd name="connsiteY1" fmla="*/ 0 h 324470"/>
              <a:gd name="connsiteX2" fmla="*/ 1543618 w 1543618"/>
              <a:gd name="connsiteY2" fmla="*/ 324470 h 324470"/>
              <a:gd name="connsiteX3" fmla="*/ 0 w 1543618"/>
              <a:gd name="connsiteY3" fmla="*/ 324470 h 324470"/>
              <a:gd name="connsiteX4" fmla="*/ 0 w 1543618"/>
              <a:gd name="connsiteY4" fmla="*/ 0 h 324470"/>
              <a:gd name="connsiteX0" fmla="*/ 0 w 1543618"/>
              <a:gd name="connsiteY0" fmla="*/ 0 h 324470"/>
              <a:gd name="connsiteX1" fmla="*/ 1404722 w 1543618"/>
              <a:gd name="connsiteY1" fmla="*/ 0 h 324470"/>
              <a:gd name="connsiteX2" fmla="*/ 1543618 w 1543618"/>
              <a:gd name="connsiteY2" fmla="*/ 324470 h 324470"/>
              <a:gd name="connsiteX3" fmla="*/ 0 w 1543618"/>
              <a:gd name="connsiteY3" fmla="*/ 324470 h 324470"/>
              <a:gd name="connsiteX4" fmla="*/ 0 w 1543618"/>
              <a:gd name="connsiteY4" fmla="*/ 0 h 324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618" h="324470">
                <a:moveTo>
                  <a:pt x="0" y="0"/>
                </a:moveTo>
                <a:lnTo>
                  <a:pt x="1404722" y="0"/>
                </a:lnTo>
                <a:lnTo>
                  <a:pt x="1543618" y="324470"/>
                </a:lnTo>
                <a:lnTo>
                  <a:pt x="0" y="32447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2"/>
          <p:cNvSpPr/>
          <p:nvPr/>
        </p:nvSpPr>
        <p:spPr>
          <a:xfrm>
            <a:off x="4790344" y="3255392"/>
            <a:ext cx="1543618" cy="324470"/>
          </a:xfrm>
          <a:custGeom>
            <a:avLst/>
            <a:gdLst>
              <a:gd name="connsiteX0" fmla="*/ 0 w 1543618"/>
              <a:gd name="connsiteY0" fmla="*/ 0 h 324470"/>
              <a:gd name="connsiteX1" fmla="*/ 1543618 w 1543618"/>
              <a:gd name="connsiteY1" fmla="*/ 0 h 324470"/>
              <a:gd name="connsiteX2" fmla="*/ 1543618 w 1543618"/>
              <a:gd name="connsiteY2" fmla="*/ 324470 h 324470"/>
              <a:gd name="connsiteX3" fmla="*/ 0 w 1543618"/>
              <a:gd name="connsiteY3" fmla="*/ 324470 h 324470"/>
              <a:gd name="connsiteX4" fmla="*/ 0 w 1543618"/>
              <a:gd name="connsiteY4" fmla="*/ 0 h 324470"/>
              <a:gd name="connsiteX0" fmla="*/ 0 w 1543618"/>
              <a:gd name="connsiteY0" fmla="*/ 0 h 324470"/>
              <a:gd name="connsiteX1" fmla="*/ 1404722 w 1543618"/>
              <a:gd name="connsiteY1" fmla="*/ 0 h 324470"/>
              <a:gd name="connsiteX2" fmla="*/ 1543618 w 1543618"/>
              <a:gd name="connsiteY2" fmla="*/ 324470 h 324470"/>
              <a:gd name="connsiteX3" fmla="*/ 0 w 1543618"/>
              <a:gd name="connsiteY3" fmla="*/ 324470 h 324470"/>
              <a:gd name="connsiteX4" fmla="*/ 0 w 1543618"/>
              <a:gd name="connsiteY4" fmla="*/ 0 h 324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618" h="324470">
                <a:moveTo>
                  <a:pt x="0" y="0"/>
                </a:moveTo>
                <a:lnTo>
                  <a:pt x="1404722" y="0"/>
                </a:lnTo>
                <a:lnTo>
                  <a:pt x="1543618" y="324470"/>
                </a:lnTo>
                <a:lnTo>
                  <a:pt x="0" y="32447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2"/>
          <p:cNvSpPr/>
          <p:nvPr/>
        </p:nvSpPr>
        <p:spPr>
          <a:xfrm>
            <a:off x="6700789" y="3255392"/>
            <a:ext cx="1543618" cy="324470"/>
          </a:xfrm>
          <a:custGeom>
            <a:avLst/>
            <a:gdLst>
              <a:gd name="connsiteX0" fmla="*/ 0 w 1543618"/>
              <a:gd name="connsiteY0" fmla="*/ 0 h 324470"/>
              <a:gd name="connsiteX1" fmla="*/ 1543618 w 1543618"/>
              <a:gd name="connsiteY1" fmla="*/ 0 h 324470"/>
              <a:gd name="connsiteX2" fmla="*/ 1543618 w 1543618"/>
              <a:gd name="connsiteY2" fmla="*/ 324470 h 324470"/>
              <a:gd name="connsiteX3" fmla="*/ 0 w 1543618"/>
              <a:gd name="connsiteY3" fmla="*/ 324470 h 324470"/>
              <a:gd name="connsiteX4" fmla="*/ 0 w 1543618"/>
              <a:gd name="connsiteY4" fmla="*/ 0 h 324470"/>
              <a:gd name="connsiteX0" fmla="*/ 0 w 1543618"/>
              <a:gd name="connsiteY0" fmla="*/ 0 h 324470"/>
              <a:gd name="connsiteX1" fmla="*/ 1404722 w 1543618"/>
              <a:gd name="connsiteY1" fmla="*/ 0 h 324470"/>
              <a:gd name="connsiteX2" fmla="*/ 1543618 w 1543618"/>
              <a:gd name="connsiteY2" fmla="*/ 324470 h 324470"/>
              <a:gd name="connsiteX3" fmla="*/ 0 w 1543618"/>
              <a:gd name="connsiteY3" fmla="*/ 324470 h 324470"/>
              <a:gd name="connsiteX4" fmla="*/ 0 w 1543618"/>
              <a:gd name="connsiteY4" fmla="*/ 0 h 324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618" h="324470">
                <a:moveTo>
                  <a:pt x="0" y="0"/>
                </a:moveTo>
                <a:lnTo>
                  <a:pt x="1404722" y="0"/>
                </a:lnTo>
                <a:lnTo>
                  <a:pt x="1543618" y="324470"/>
                </a:lnTo>
                <a:lnTo>
                  <a:pt x="0" y="32447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1072932" y="3241308"/>
            <a:ext cx="13388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这里输入标题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982293" y="3241308"/>
            <a:ext cx="13388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这里输入标题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892739" y="3241308"/>
            <a:ext cx="13388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这里输入标题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803184" y="3241308"/>
            <a:ext cx="13388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这里输入标题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588224" y="3653611"/>
            <a:ext cx="1728192" cy="646331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素材销售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服务交易系统。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698057" y="3653611"/>
            <a:ext cx="1728192" cy="646331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素材销售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服务交易系统。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787611" y="3653611"/>
            <a:ext cx="1728192" cy="646331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素材销售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服务交易系统。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78250" y="3653611"/>
            <a:ext cx="1728192" cy="646331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素材销售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服务交易系统。</a:t>
            </a:r>
          </a:p>
        </p:txBody>
      </p:sp>
      <p:sp>
        <p:nvSpPr>
          <p:cNvPr id="34" name="矩形 33"/>
          <p:cNvSpPr/>
          <p:nvPr/>
        </p:nvSpPr>
        <p:spPr>
          <a:xfrm>
            <a:off x="173773" y="362870"/>
            <a:ext cx="417243" cy="5252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107504" y="290141"/>
            <a:ext cx="6479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19608" y="343977"/>
            <a:ext cx="2656247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这里添加标题内容</a:t>
            </a:r>
          </a:p>
        </p:txBody>
      </p:sp>
      <p:sp>
        <p:nvSpPr>
          <p:cNvPr id="47" name="矩形 46"/>
          <p:cNvSpPr/>
          <p:nvPr/>
        </p:nvSpPr>
        <p:spPr>
          <a:xfrm>
            <a:off x="539552" y="625486"/>
            <a:ext cx="2836097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ere to add the title content</a:t>
            </a:r>
            <a:endParaRPr lang="zh-CN" altLang="en-US" sz="16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2"/>
          <p:cNvSpPr/>
          <p:nvPr/>
        </p:nvSpPr>
        <p:spPr>
          <a:xfrm>
            <a:off x="969453" y="1599208"/>
            <a:ext cx="154361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2"/>
          <p:cNvSpPr/>
          <p:nvPr/>
        </p:nvSpPr>
        <p:spPr>
          <a:xfrm>
            <a:off x="2879899" y="1599208"/>
            <a:ext cx="154361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2"/>
          <p:cNvSpPr/>
          <p:nvPr/>
        </p:nvSpPr>
        <p:spPr>
          <a:xfrm>
            <a:off x="4790344" y="1599208"/>
            <a:ext cx="154361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2"/>
          <p:cNvSpPr/>
          <p:nvPr/>
        </p:nvSpPr>
        <p:spPr>
          <a:xfrm>
            <a:off x="6700789" y="1599208"/>
            <a:ext cx="154361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72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8359">
            <a:off x="7884367" y="-529486"/>
            <a:ext cx="1520289" cy="1520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9961071"/>
      </p:ext>
    </p:extLst>
  </p:cSld>
  <p:clrMapOvr>
    <a:masterClrMapping/>
  </p:clrMapOvr>
  <p:transition spd="slow" advClick="0" advTm="6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3" grpId="0" animBg="1"/>
      <p:bldP spid="36" grpId="0" animBg="1"/>
      <p:bldP spid="38" grpId="0" animBg="1"/>
      <p:bldP spid="40" grpId="0" animBg="1"/>
      <p:bldP spid="41" grpId="0"/>
      <p:bldP spid="42" grpId="0"/>
      <p:bldP spid="43" grpId="0"/>
      <p:bldP spid="44" grpId="0"/>
      <p:bldP spid="49" grpId="0"/>
      <p:bldP spid="50" grpId="0"/>
      <p:bldP spid="51" grpId="0"/>
      <p:bldP spid="52" grpId="0"/>
      <p:bldP spid="29" grpId="0" animBg="1"/>
      <p:bldP spid="35" grpId="0" animBg="1"/>
      <p:bldP spid="37" grpId="0" animBg="1"/>
      <p:bldP spid="3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173773" y="362870"/>
            <a:ext cx="417243" cy="5252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107504" y="290141"/>
            <a:ext cx="6479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19608" y="343977"/>
            <a:ext cx="2656247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这里添加标题内容</a:t>
            </a:r>
          </a:p>
        </p:txBody>
      </p:sp>
      <p:sp>
        <p:nvSpPr>
          <p:cNvPr id="47" name="矩形 46"/>
          <p:cNvSpPr/>
          <p:nvPr/>
        </p:nvSpPr>
        <p:spPr>
          <a:xfrm>
            <a:off x="539552" y="625486"/>
            <a:ext cx="2836097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ere to add the title content</a:t>
            </a:r>
            <a:endParaRPr lang="zh-CN" altLang="en-US" sz="16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78863" y="1837765"/>
            <a:ext cx="3192159" cy="46166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基于演示设计的一站式在线演示、素材销售、服务交易系统。</a:t>
            </a:r>
          </a:p>
        </p:txBody>
      </p:sp>
      <p:sp>
        <p:nvSpPr>
          <p:cNvPr id="35" name="对角圆角矩形 34"/>
          <p:cNvSpPr/>
          <p:nvPr/>
        </p:nvSpPr>
        <p:spPr>
          <a:xfrm>
            <a:off x="4716016" y="1858809"/>
            <a:ext cx="360040" cy="375166"/>
          </a:xfrm>
          <a:prstGeom prst="round2DiagRect">
            <a:avLst>
              <a:gd name="adj1" fmla="val 25852"/>
              <a:gd name="adj2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4716016" y="1783775"/>
            <a:ext cx="490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Gill Sans Ultra Bold" panose="020B0A02020104020203" pitchFamily="34" charset="0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278863" y="2436202"/>
            <a:ext cx="3192159" cy="46166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基于演示设计的一站式在线演示、素材销售、服务交易系统。</a:t>
            </a:r>
          </a:p>
        </p:txBody>
      </p:sp>
      <p:sp>
        <p:nvSpPr>
          <p:cNvPr id="38" name="对角圆角矩形 37"/>
          <p:cNvSpPr/>
          <p:nvPr/>
        </p:nvSpPr>
        <p:spPr>
          <a:xfrm>
            <a:off x="4716016" y="2457246"/>
            <a:ext cx="360040" cy="375166"/>
          </a:xfrm>
          <a:prstGeom prst="round2DiagRect">
            <a:avLst>
              <a:gd name="adj1" fmla="val 25852"/>
              <a:gd name="adj2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4716016" y="2382212"/>
            <a:ext cx="490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Gill Sans Ultra Bold" panose="020B0A02020104020203" pitchFamily="34" charset="0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278863" y="3024281"/>
            <a:ext cx="3192159" cy="46166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基于演示设计的一站式在线演示、素材销售、服务交易系统。</a:t>
            </a:r>
          </a:p>
        </p:txBody>
      </p:sp>
      <p:sp>
        <p:nvSpPr>
          <p:cNvPr id="41" name="对角圆角矩形 40"/>
          <p:cNvSpPr/>
          <p:nvPr/>
        </p:nvSpPr>
        <p:spPr>
          <a:xfrm>
            <a:off x="4716016" y="3045325"/>
            <a:ext cx="360040" cy="375166"/>
          </a:xfrm>
          <a:prstGeom prst="round2DiagRect">
            <a:avLst>
              <a:gd name="adj1" fmla="val 25852"/>
              <a:gd name="adj2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4716016" y="2970291"/>
            <a:ext cx="490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Gill Sans Ultra Bold" panose="020B0A02020104020203" pitchFamily="34" charset="0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278863" y="3614688"/>
            <a:ext cx="3192159" cy="46166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基于演示设计的一站式在线演示、素材销售、服务交易系统。</a:t>
            </a:r>
          </a:p>
        </p:txBody>
      </p:sp>
      <p:sp>
        <p:nvSpPr>
          <p:cNvPr id="44" name="对角圆角矩形 43"/>
          <p:cNvSpPr/>
          <p:nvPr/>
        </p:nvSpPr>
        <p:spPr>
          <a:xfrm>
            <a:off x="4716016" y="3635732"/>
            <a:ext cx="360040" cy="375166"/>
          </a:xfrm>
          <a:prstGeom prst="round2DiagRect">
            <a:avLst>
              <a:gd name="adj1" fmla="val 25852"/>
              <a:gd name="adj2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4716016" y="3560698"/>
            <a:ext cx="490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Gill Sans Ultra Bold" panose="020B0A02020104020203" pitchFamily="34" charset="0"/>
              </a:rPr>
              <a:t>4</a:t>
            </a:r>
            <a:endParaRPr lang="zh-CN" altLang="en-US" sz="2800" dirty="0">
              <a:solidFill>
                <a:schemeClr val="bg1"/>
              </a:solidFill>
              <a:latin typeface="Gill Sans Ultra Bold" panose="020B0A02020104020203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71600" y="1563687"/>
            <a:ext cx="2783774" cy="2808261"/>
            <a:chOff x="971600" y="1563687"/>
            <a:chExt cx="2783774" cy="2808261"/>
          </a:xfrm>
        </p:grpSpPr>
        <p:sp>
          <p:nvSpPr>
            <p:cNvPr id="8" name="任意多边形 7"/>
            <p:cNvSpPr/>
            <p:nvPr/>
          </p:nvSpPr>
          <p:spPr>
            <a:xfrm>
              <a:off x="996339" y="3075709"/>
              <a:ext cx="2356592" cy="1282535"/>
            </a:xfrm>
            <a:custGeom>
              <a:avLst/>
              <a:gdLst>
                <a:gd name="connsiteX0" fmla="*/ 2327563 w 2327563"/>
                <a:gd name="connsiteY0" fmla="*/ 463138 h 1282535"/>
                <a:gd name="connsiteX1" fmla="*/ 0 w 2327563"/>
                <a:gd name="connsiteY1" fmla="*/ 1282535 h 1282535"/>
                <a:gd name="connsiteX2" fmla="*/ 285007 w 2327563"/>
                <a:gd name="connsiteY2" fmla="*/ 676894 h 1282535"/>
                <a:gd name="connsiteX3" fmla="*/ 2066306 w 2327563"/>
                <a:gd name="connsiteY3" fmla="*/ 0 h 1282535"/>
                <a:gd name="connsiteX4" fmla="*/ 2327563 w 2327563"/>
                <a:gd name="connsiteY4" fmla="*/ 463138 h 1282535"/>
                <a:gd name="connsiteX0" fmla="*/ 2345706 w 2345706"/>
                <a:gd name="connsiteY0" fmla="*/ 466766 h 1282535"/>
                <a:gd name="connsiteX1" fmla="*/ 0 w 2345706"/>
                <a:gd name="connsiteY1" fmla="*/ 1282535 h 1282535"/>
                <a:gd name="connsiteX2" fmla="*/ 285007 w 2345706"/>
                <a:gd name="connsiteY2" fmla="*/ 676894 h 1282535"/>
                <a:gd name="connsiteX3" fmla="*/ 2066306 w 2345706"/>
                <a:gd name="connsiteY3" fmla="*/ 0 h 1282535"/>
                <a:gd name="connsiteX4" fmla="*/ 2345706 w 2345706"/>
                <a:gd name="connsiteY4" fmla="*/ 466766 h 1282535"/>
                <a:gd name="connsiteX0" fmla="*/ 2356592 w 2356592"/>
                <a:gd name="connsiteY0" fmla="*/ 470395 h 1282535"/>
                <a:gd name="connsiteX1" fmla="*/ 0 w 2356592"/>
                <a:gd name="connsiteY1" fmla="*/ 1282535 h 1282535"/>
                <a:gd name="connsiteX2" fmla="*/ 285007 w 2356592"/>
                <a:gd name="connsiteY2" fmla="*/ 676894 h 1282535"/>
                <a:gd name="connsiteX3" fmla="*/ 2066306 w 2356592"/>
                <a:gd name="connsiteY3" fmla="*/ 0 h 1282535"/>
                <a:gd name="connsiteX4" fmla="*/ 2356592 w 2356592"/>
                <a:gd name="connsiteY4" fmla="*/ 470395 h 1282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6592" h="1282535">
                  <a:moveTo>
                    <a:pt x="2356592" y="470395"/>
                  </a:moveTo>
                  <a:lnTo>
                    <a:pt x="0" y="1282535"/>
                  </a:lnTo>
                  <a:lnTo>
                    <a:pt x="285007" y="676894"/>
                  </a:lnTo>
                  <a:lnTo>
                    <a:pt x="2066306" y="0"/>
                  </a:lnTo>
                  <a:lnTo>
                    <a:pt x="2356592" y="47039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1423849" y="2434442"/>
              <a:ext cx="1532671" cy="1092529"/>
            </a:xfrm>
            <a:custGeom>
              <a:avLst/>
              <a:gdLst>
                <a:gd name="connsiteX0" fmla="*/ 1520042 w 1520042"/>
                <a:gd name="connsiteY0" fmla="*/ 344384 h 1092529"/>
                <a:gd name="connsiteX1" fmla="*/ 0 w 1520042"/>
                <a:gd name="connsiteY1" fmla="*/ 1092529 h 1092529"/>
                <a:gd name="connsiteX2" fmla="*/ 249382 w 1520042"/>
                <a:gd name="connsiteY2" fmla="*/ 558140 h 1092529"/>
                <a:gd name="connsiteX3" fmla="*/ 1330037 w 1520042"/>
                <a:gd name="connsiteY3" fmla="*/ 0 h 1092529"/>
                <a:gd name="connsiteX4" fmla="*/ 1520042 w 1520042"/>
                <a:gd name="connsiteY4" fmla="*/ 344384 h 1092529"/>
                <a:gd name="connsiteX0" fmla="*/ 1538251 w 1538251"/>
                <a:gd name="connsiteY0" fmla="*/ 351641 h 1092529"/>
                <a:gd name="connsiteX1" fmla="*/ 0 w 1538251"/>
                <a:gd name="connsiteY1" fmla="*/ 1092529 h 1092529"/>
                <a:gd name="connsiteX2" fmla="*/ 249382 w 1538251"/>
                <a:gd name="connsiteY2" fmla="*/ 558140 h 1092529"/>
                <a:gd name="connsiteX3" fmla="*/ 1330037 w 1538251"/>
                <a:gd name="connsiteY3" fmla="*/ 0 h 1092529"/>
                <a:gd name="connsiteX4" fmla="*/ 1538251 w 1538251"/>
                <a:gd name="connsiteY4" fmla="*/ 351641 h 109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251" h="1092529">
                  <a:moveTo>
                    <a:pt x="1538251" y="351641"/>
                  </a:moveTo>
                  <a:lnTo>
                    <a:pt x="0" y="1092529"/>
                  </a:lnTo>
                  <a:lnTo>
                    <a:pt x="249382" y="558140"/>
                  </a:lnTo>
                  <a:lnTo>
                    <a:pt x="1330037" y="0"/>
                  </a:lnTo>
                  <a:lnTo>
                    <a:pt x="1538251" y="35164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1981990" y="1888177"/>
              <a:ext cx="651164" cy="676893"/>
            </a:xfrm>
            <a:custGeom>
              <a:avLst/>
              <a:gdLst>
                <a:gd name="connsiteX0" fmla="*/ 11875 w 629392"/>
                <a:gd name="connsiteY0" fmla="*/ 415636 h 676893"/>
                <a:gd name="connsiteX1" fmla="*/ 510639 w 629392"/>
                <a:gd name="connsiteY1" fmla="*/ 0 h 676893"/>
                <a:gd name="connsiteX2" fmla="*/ 629392 w 629392"/>
                <a:gd name="connsiteY2" fmla="*/ 213755 h 676893"/>
                <a:gd name="connsiteX3" fmla="*/ 0 w 629392"/>
                <a:gd name="connsiteY3" fmla="*/ 676893 h 676893"/>
                <a:gd name="connsiteX4" fmla="*/ 11875 w 629392"/>
                <a:gd name="connsiteY4" fmla="*/ 415636 h 676893"/>
                <a:gd name="connsiteX0" fmla="*/ 11875 w 651164"/>
                <a:gd name="connsiteY0" fmla="*/ 415636 h 676893"/>
                <a:gd name="connsiteX1" fmla="*/ 510639 w 651164"/>
                <a:gd name="connsiteY1" fmla="*/ 0 h 676893"/>
                <a:gd name="connsiteX2" fmla="*/ 651164 w 651164"/>
                <a:gd name="connsiteY2" fmla="*/ 213755 h 676893"/>
                <a:gd name="connsiteX3" fmla="*/ 0 w 651164"/>
                <a:gd name="connsiteY3" fmla="*/ 676893 h 676893"/>
                <a:gd name="connsiteX4" fmla="*/ 11875 w 651164"/>
                <a:gd name="connsiteY4" fmla="*/ 415636 h 676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164" h="676893">
                  <a:moveTo>
                    <a:pt x="11875" y="415636"/>
                  </a:moveTo>
                  <a:lnTo>
                    <a:pt x="510639" y="0"/>
                  </a:lnTo>
                  <a:lnTo>
                    <a:pt x="651164" y="213755"/>
                  </a:lnTo>
                  <a:lnTo>
                    <a:pt x="0" y="676893"/>
                  </a:lnTo>
                  <a:lnTo>
                    <a:pt x="11875" y="41563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等腰三角形 2"/>
            <p:cNvSpPr/>
            <p:nvPr/>
          </p:nvSpPr>
          <p:spPr>
            <a:xfrm>
              <a:off x="971600" y="1563687"/>
              <a:ext cx="2783774" cy="2808261"/>
            </a:xfrm>
            <a:custGeom>
              <a:avLst/>
              <a:gdLst/>
              <a:ahLst/>
              <a:cxnLst/>
              <a:rect l="l" t="t" r="r" b="b"/>
              <a:pathLst>
                <a:path w="2783774" h="2808261">
                  <a:moveTo>
                    <a:pt x="300226" y="2202527"/>
                  </a:moveTo>
                  <a:lnTo>
                    <a:pt x="2483548" y="2202527"/>
                  </a:lnTo>
                  <a:lnTo>
                    <a:pt x="2783774" y="2808261"/>
                  </a:lnTo>
                  <a:lnTo>
                    <a:pt x="0" y="2808261"/>
                  </a:lnTo>
                  <a:close/>
                  <a:moveTo>
                    <a:pt x="681201" y="1433875"/>
                  </a:moveTo>
                  <a:lnTo>
                    <a:pt x="2102574" y="1433875"/>
                  </a:lnTo>
                  <a:lnTo>
                    <a:pt x="2379569" y="1992739"/>
                  </a:lnTo>
                  <a:lnTo>
                    <a:pt x="404206" y="1992739"/>
                  </a:lnTo>
                  <a:close/>
                  <a:moveTo>
                    <a:pt x="1022869" y="744529"/>
                  </a:moveTo>
                  <a:lnTo>
                    <a:pt x="1760906" y="744529"/>
                  </a:lnTo>
                  <a:lnTo>
                    <a:pt x="1998594" y="1224087"/>
                  </a:lnTo>
                  <a:lnTo>
                    <a:pt x="785181" y="1224087"/>
                  </a:lnTo>
                  <a:close/>
                  <a:moveTo>
                    <a:pt x="1391887" y="0"/>
                  </a:moveTo>
                  <a:lnTo>
                    <a:pt x="1656926" y="534741"/>
                  </a:lnTo>
                  <a:lnTo>
                    <a:pt x="1126848" y="53474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4716016" y="1563687"/>
            <a:ext cx="3888234" cy="1439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4716016" y="4214277"/>
            <a:ext cx="3888234" cy="1439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1917891" y="2397305"/>
            <a:ext cx="831709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标题内容</a:t>
            </a:r>
          </a:p>
        </p:txBody>
      </p:sp>
      <p:sp>
        <p:nvSpPr>
          <p:cNvPr id="53" name="矩形 52"/>
          <p:cNvSpPr/>
          <p:nvPr/>
        </p:nvSpPr>
        <p:spPr>
          <a:xfrm>
            <a:off x="1917891" y="3138104"/>
            <a:ext cx="831709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标题内容</a:t>
            </a:r>
          </a:p>
        </p:txBody>
      </p:sp>
      <p:sp>
        <p:nvSpPr>
          <p:cNvPr id="54" name="矩形 53"/>
          <p:cNvSpPr/>
          <p:nvPr/>
        </p:nvSpPr>
        <p:spPr>
          <a:xfrm>
            <a:off x="1917891" y="3951182"/>
            <a:ext cx="831709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标题内容</a:t>
            </a:r>
          </a:p>
        </p:txBody>
      </p:sp>
      <p:sp>
        <p:nvSpPr>
          <p:cNvPr id="55" name="矩形 54"/>
          <p:cNvSpPr/>
          <p:nvPr/>
        </p:nvSpPr>
        <p:spPr>
          <a:xfrm>
            <a:off x="2102609" y="1837765"/>
            <a:ext cx="565877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标题</a:t>
            </a:r>
          </a:p>
        </p:txBody>
      </p:sp>
      <p:pic>
        <p:nvPicPr>
          <p:cNvPr id="4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8359">
            <a:off x="7884367" y="-529486"/>
            <a:ext cx="1520289" cy="1520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1112876"/>
      </p:ext>
    </p:extLst>
  </p:cSld>
  <p:clrMapOvr>
    <a:masterClrMapping/>
  </p:clrMapOvr>
  <p:transition spd="slow" advClick="0" advTm="6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9" presetClass="entr" presetSubtype="0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9" presetClass="entr" presetSubtype="0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 animBg="1"/>
      <p:bldP spid="36" grpId="0"/>
      <p:bldP spid="37" grpId="0"/>
      <p:bldP spid="38" grpId="0" animBg="1"/>
      <p:bldP spid="39" grpId="0"/>
      <p:bldP spid="40" grpId="0"/>
      <p:bldP spid="41" grpId="0" animBg="1"/>
      <p:bldP spid="42" grpId="0"/>
      <p:bldP spid="43" grpId="0"/>
      <p:bldP spid="44" grpId="0" animBg="1"/>
      <p:bldP spid="48" grpId="0"/>
      <p:bldP spid="13" grpId="0" animBg="1"/>
      <p:bldP spid="51" grpId="0" animBg="1"/>
      <p:bldP spid="52" grpId="0"/>
      <p:bldP spid="53" grpId="0"/>
      <p:bldP spid="54" grpId="0"/>
      <p:bldP spid="5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>
            <a:endCxn id="30" idx="4"/>
          </p:cNvCxnSpPr>
          <p:nvPr/>
        </p:nvCxnSpPr>
        <p:spPr>
          <a:xfrm>
            <a:off x="4187948" y="2266788"/>
            <a:ext cx="800036" cy="948907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695069" y="3797627"/>
            <a:ext cx="1503972" cy="646331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中国专业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设计领跑者上海锐普广告有限公司</a:t>
            </a:r>
          </a:p>
        </p:txBody>
      </p:sp>
      <p:sp>
        <p:nvSpPr>
          <p:cNvPr id="6" name="等腰三角形 5"/>
          <p:cNvSpPr/>
          <p:nvPr/>
        </p:nvSpPr>
        <p:spPr>
          <a:xfrm rot="20609177">
            <a:off x="5061087" y="1775661"/>
            <a:ext cx="2521970" cy="1304144"/>
          </a:xfrm>
          <a:prstGeom prst="triangle">
            <a:avLst>
              <a:gd name="adj" fmla="val 62927"/>
            </a:avLst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 rot="21376982">
            <a:off x="5924579" y="1460815"/>
            <a:ext cx="937516" cy="937516"/>
            <a:chOff x="5722715" y="952973"/>
            <a:chExt cx="937516" cy="937516"/>
          </a:xfrm>
        </p:grpSpPr>
        <p:sp>
          <p:nvSpPr>
            <p:cNvPr id="14" name="椭圆 13"/>
            <p:cNvSpPr/>
            <p:nvPr/>
          </p:nvSpPr>
          <p:spPr>
            <a:xfrm>
              <a:off x="5722715" y="952973"/>
              <a:ext cx="937516" cy="93751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5829324" y="1059582"/>
              <a:ext cx="724298" cy="724298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 rot="21376982">
            <a:off x="4469368" y="2867014"/>
            <a:ext cx="1319536" cy="1319536"/>
            <a:chOff x="5722715" y="952973"/>
            <a:chExt cx="937516" cy="937516"/>
          </a:xfrm>
        </p:grpSpPr>
        <p:sp>
          <p:nvSpPr>
            <p:cNvPr id="12" name="椭圆 11"/>
            <p:cNvSpPr/>
            <p:nvPr/>
          </p:nvSpPr>
          <p:spPr>
            <a:xfrm>
              <a:off x="5722715" y="952973"/>
              <a:ext cx="937516" cy="93751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5829324" y="1059582"/>
              <a:ext cx="724298" cy="72429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 rot="21376982">
            <a:off x="7340276" y="2168414"/>
            <a:ext cx="1019436" cy="1019436"/>
            <a:chOff x="5722715" y="952973"/>
            <a:chExt cx="937516" cy="937516"/>
          </a:xfrm>
        </p:grpSpPr>
        <p:sp>
          <p:nvSpPr>
            <p:cNvPr id="10" name="椭圆 9"/>
            <p:cNvSpPr/>
            <p:nvPr/>
          </p:nvSpPr>
          <p:spPr>
            <a:xfrm>
              <a:off x="5722715" y="952973"/>
              <a:ext cx="937516" cy="93751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5829324" y="1059582"/>
              <a:ext cx="724298" cy="724298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等腰三角形 16"/>
          <p:cNvSpPr/>
          <p:nvPr/>
        </p:nvSpPr>
        <p:spPr>
          <a:xfrm rot="20783195" flipH="1" flipV="1">
            <a:off x="1686511" y="2510963"/>
            <a:ext cx="2338448" cy="1377068"/>
          </a:xfrm>
          <a:prstGeom prst="triangle">
            <a:avLst>
              <a:gd name="adj" fmla="val 62927"/>
            </a:avLst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 flipH="1" flipV="1">
            <a:off x="2267744" y="3434434"/>
            <a:ext cx="937516" cy="937516"/>
            <a:chOff x="5673052" y="1031565"/>
            <a:chExt cx="937516" cy="937516"/>
          </a:xfrm>
        </p:grpSpPr>
        <p:sp>
          <p:nvSpPr>
            <p:cNvPr id="25" name="椭圆 24"/>
            <p:cNvSpPr/>
            <p:nvPr/>
          </p:nvSpPr>
          <p:spPr>
            <a:xfrm>
              <a:off x="5673052" y="1031565"/>
              <a:ext cx="937516" cy="93751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5779661" y="1138174"/>
              <a:ext cx="724298" cy="724298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 flipH="1" flipV="1">
            <a:off x="3324472" y="1671832"/>
            <a:ext cx="1319536" cy="1319536"/>
            <a:chOff x="5722715" y="952973"/>
            <a:chExt cx="937516" cy="937516"/>
          </a:xfrm>
        </p:grpSpPr>
        <p:sp>
          <p:nvSpPr>
            <p:cNvPr id="23" name="椭圆 22"/>
            <p:cNvSpPr/>
            <p:nvPr/>
          </p:nvSpPr>
          <p:spPr>
            <a:xfrm>
              <a:off x="5722715" y="952973"/>
              <a:ext cx="937516" cy="93751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5829324" y="1059582"/>
              <a:ext cx="724298" cy="724298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 flipH="1" flipV="1">
            <a:off x="888268" y="2427734"/>
            <a:ext cx="1019436" cy="1019436"/>
            <a:chOff x="5722715" y="952973"/>
            <a:chExt cx="937516" cy="937516"/>
          </a:xfrm>
        </p:grpSpPr>
        <p:sp>
          <p:nvSpPr>
            <p:cNvPr id="21" name="椭圆 20"/>
            <p:cNvSpPr/>
            <p:nvPr/>
          </p:nvSpPr>
          <p:spPr>
            <a:xfrm>
              <a:off x="5722715" y="952973"/>
              <a:ext cx="937516" cy="93751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5829324" y="1059582"/>
              <a:ext cx="724298" cy="72429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930368" y="1493371"/>
            <a:ext cx="1409384" cy="646331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中国专业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设计领跑者上海锐普广告有限公司</a:t>
            </a:r>
          </a:p>
        </p:txBody>
      </p:sp>
      <p:sp>
        <p:nvSpPr>
          <p:cNvPr id="28" name="Freeform 375"/>
          <p:cNvSpPr>
            <a:spLocks noEditPoints="1"/>
          </p:cNvSpPr>
          <p:nvPr/>
        </p:nvSpPr>
        <p:spPr bwMode="auto">
          <a:xfrm>
            <a:off x="3677455" y="1995198"/>
            <a:ext cx="613569" cy="589186"/>
          </a:xfrm>
          <a:custGeom>
            <a:avLst/>
            <a:gdLst>
              <a:gd name="T0" fmla="*/ 32 w 64"/>
              <a:gd name="T1" fmla="*/ 9 h 61"/>
              <a:gd name="T2" fmla="*/ 22 w 64"/>
              <a:gd name="T3" fmla="*/ 20 h 61"/>
              <a:gd name="T4" fmla="*/ 21 w 64"/>
              <a:gd name="T5" fmla="*/ 46 h 61"/>
              <a:gd name="T6" fmla="*/ 29 w 64"/>
              <a:gd name="T7" fmla="*/ 46 h 61"/>
              <a:gd name="T8" fmla="*/ 29 w 64"/>
              <a:gd name="T9" fmla="*/ 36 h 61"/>
              <a:gd name="T10" fmla="*/ 34 w 64"/>
              <a:gd name="T11" fmla="*/ 36 h 61"/>
              <a:gd name="T12" fmla="*/ 35 w 64"/>
              <a:gd name="T13" fmla="*/ 46 h 61"/>
              <a:gd name="T14" fmla="*/ 42 w 64"/>
              <a:gd name="T15" fmla="*/ 46 h 61"/>
              <a:gd name="T16" fmla="*/ 41 w 64"/>
              <a:gd name="T17" fmla="*/ 20 h 61"/>
              <a:gd name="T18" fmla="*/ 32 w 64"/>
              <a:gd name="T19" fmla="*/ 9 h 61"/>
              <a:gd name="T20" fmla="*/ 35 w 64"/>
              <a:gd name="T21" fmla="*/ 54 h 61"/>
              <a:gd name="T22" fmla="*/ 35 w 64"/>
              <a:gd name="T23" fmla="*/ 61 h 61"/>
              <a:gd name="T24" fmla="*/ 28 w 64"/>
              <a:gd name="T25" fmla="*/ 61 h 61"/>
              <a:gd name="T26" fmla="*/ 28 w 64"/>
              <a:gd name="T27" fmla="*/ 54 h 61"/>
              <a:gd name="T28" fmla="*/ 18 w 64"/>
              <a:gd name="T29" fmla="*/ 54 h 61"/>
              <a:gd name="T30" fmla="*/ 19 w 64"/>
              <a:gd name="T31" fmla="*/ 59 h 61"/>
              <a:gd name="T32" fmla="*/ 19 w 64"/>
              <a:gd name="T33" fmla="*/ 61 h 61"/>
              <a:gd name="T34" fmla="*/ 17 w 64"/>
              <a:gd name="T35" fmla="*/ 61 h 61"/>
              <a:gd name="T36" fmla="*/ 3 w 64"/>
              <a:gd name="T37" fmla="*/ 61 h 61"/>
              <a:gd name="T38" fmla="*/ 1 w 64"/>
              <a:gd name="T39" fmla="*/ 61 h 61"/>
              <a:gd name="T40" fmla="*/ 1 w 64"/>
              <a:gd name="T41" fmla="*/ 59 h 61"/>
              <a:gd name="T42" fmla="*/ 3 w 64"/>
              <a:gd name="T43" fmla="*/ 45 h 61"/>
              <a:gd name="T44" fmla="*/ 12 w 64"/>
              <a:gd name="T45" fmla="*/ 37 h 61"/>
              <a:gd name="T46" fmla="*/ 15 w 64"/>
              <a:gd name="T47" fmla="*/ 18 h 61"/>
              <a:gd name="T48" fmla="*/ 30 w 64"/>
              <a:gd name="T49" fmla="*/ 1 h 61"/>
              <a:gd name="T50" fmla="*/ 32 w 64"/>
              <a:gd name="T51" fmla="*/ 0 h 61"/>
              <a:gd name="T52" fmla="*/ 33 w 64"/>
              <a:gd name="T53" fmla="*/ 1 h 61"/>
              <a:gd name="T54" fmla="*/ 49 w 64"/>
              <a:gd name="T55" fmla="*/ 18 h 61"/>
              <a:gd name="T56" fmla="*/ 51 w 64"/>
              <a:gd name="T57" fmla="*/ 37 h 61"/>
              <a:gd name="T58" fmla="*/ 61 w 64"/>
              <a:gd name="T59" fmla="*/ 45 h 61"/>
              <a:gd name="T60" fmla="*/ 63 w 64"/>
              <a:gd name="T61" fmla="*/ 59 h 61"/>
              <a:gd name="T62" fmla="*/ 63 w 64"/>
              <a:gd name="T63" fmla="*/ 61 h 61"/>
              <a:gd name="T64" fmla="*/ 61 w 64"/>
              <a:gd name="T65" fmla="*/ 61 h 61"/>
              <a:gd name="T66" fmla="*/ 47 w 64"/>
              <a:gd name="T67" fmla="*/ 61 h 61"/>
              <a:gd name="T68" fmla="*/ 45 w 64"/>
              <a:gd name="T69" fmla="*/ 61 h 61"/>
              <a:gd name="T70" fmla="*/ 45 w 64"/>
              <a:gd name="T71" fmla="*/ 59 h 61"/>
              <a:gd name="T72" fmla="*/ 45 w 64"/>
              <a:gd name="T73" fmla="*/ 54 h 61"/>
              <a:gd name="T74" fmla="*/ 35 w 64"/>
              <a:gd name="T75" fmla="*/ 54 h 61"/>
              <a:gd name="T76" fmla="*/ 50 w 64"/>
              <a:gd name="T77" fmla="*/ 47 h 61"/>
              <a:gd name="T78" fmla="*/ 49 w 64"/>
              <a:gd name="T79" fmla="*/ 57 h 61"/>
              <a:gd name="T80" fmla="*/ 59 w 64"/>
              <a:gd name="T81" fmla="*/ 57 h 61"/>
              <a:gd name="T82" fmla="*/ 57 w 64"/>
              <a:gd name="T83" fmla="*/ 47 h 61"/>
              <a:gd name="T84" fmla="*/ 51 w 64"/>
              <a:gd name="T85" fmla="*/ 41 h 61"/>
              <a:gd name="T86" fmla="*/ 50 w 64"/>
              <a:gd name="T87" fmla="*/ 47 h 61"/>
              <a:gd name="T88" fmla="*/ 15 w 64"/>
              <a:gd name="T89" fmla="*/ 57 h 61"/>
              <a:gd name="T90" fmla="*/ 14 w 64"/>
              <a:gd name="T91" fmla="*/ 49 h 61"/>
              <a:gd name="T92" fmla="*/ 13 w 64"/>
              <a:gd name="T93" fmla="*/ 41 h 61"/>
              <a:gd name="T94" fmla="*/ 6 w 64"/>
              <a:gd name="T95" fmla="*/ 47 h 61"/>
              <a:gd name="T96" fmla="*/ 4 w 64"/>
              <a:gd name="T97" fmla="*/ 57 h 61"/>
              <a:gd name="T98" fmla="*/ 15 w 64"/>
              <a:gd name="T99" fmla="*/ 57 h 61"/>
              <a:gd name="T100" fmla="*/ 32 w 64"/>
              <a:gd name="T101" fmla="*/ 22 h 61"/>
              <a:gd name="T102" fmla="*/ 37 w 64"/>
              <a:gd name="T103" fmla="*/ 27 h 61"/>
              <a:gd name="T104" fmla="*/ 32 w 64"/>
              <a:gd name="T105" fmla="*/ 32 h 61"/>
              <a:gd name="T106" fmla="*/ 27 w 64"/>
              <a:gd name="T107" fmla="*/ 27 h 61"/>
              <a:gd name="T108" fmla="*/ 32 w 64"/>
              <a:gd name="T109" fmla="*/ 22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64" h="61">
                <a:moveTo>
                  <a:pt x="32" y="9"/>
                </a:moveTo>
                <a:cubicBezTo>
                  <a:pt x="27" y="11"/>
                  <a:pt x="24" y="15"/>
                  <a:pt x="22" y="20"/>
                </a:cubicBezTo>
                <a:cubicBezTo>
                  <a:pt x="20" y="27"/>
                  <a:pt x="20" y="35"/>
                  <a:pt x="21" y="46"/>
                </a:cubicBezTo>
                <a:cubicBezTo>
                  <a:pt x="29" y="46"/>
                  <a:pt x="29" y="46"/>
                  <a:pt x="29" y="46"/>
                </a:cubicBezTo>
                <a:cubicBezTo>
                  <a:pt x="29" y="43"/>
                  <a:pt x="29" y="40"/>
                  <a:pt x="29" y="36"/>
                </a:cubicBezTo>
                <a:cubicBezTo>
                  <a:pt x="31" y="36"/>
                  <a:pt x="32" y="36"/>
                  <a:pt x="34" y="36"/>
                </a:cubicBezTo>
                <a:cubicBezTo>
                  <a:pt x="34" y="40"/>
                  <a:pt x="34" y="43"/>
                  <a:pt x="35" y="46"/>
                </a:cubicBezTo>
                <a:cubicBezTo>
                  <a:pt x="42" y="46"/>
                  <a:pt x="42" y="46"/>
                  <a:pt x="42" y="46"/>
                </a:cubicBezTo>
                <a:cubicBezTo>
                  <a:pt x="44" y="35"/>
                  <a:pt x="43" y="27"/>
                  <a:pt x="41" y="20"/>
                </a:cubicBezTo>
                <a:cubicBezTo>
                  <a:pt x="40" y="15"/>
                  <a:pt x="36" y="11"/>
                  <a:pt x="32" y="9"/>
                </a:cubicBezTo>
                <a:close/>
                <a:moveTo>
                  <a:pt x="35" y="54"/>
                </a:moveTo>
                <a:cubicBezTo>
                  <a:pt x="35" y="56"/>
                  <a:pt x="35" y="58"/>
                  <a:pt x="35" y="61"/>
                </a:cubicBezTo>
                <a:cubicBezTo>
                  <a:pt x="33" y="61"/>
                  <a:pt x="30" y="61"/>
                  <a:pt x="28" y="61"/>
                </a:cubicBezTo>
                <a:cubicBezTo>
                  <a:pt x="28" y="58"/>
                  <a:pt x="28" y="56"/>
                  <a:pt x="28" y="54"/>
                </a:cubicBezTo>
                <a:cubicBezTo>
                  <a:pt x="18" y="54"/>
                  <a:pt x="18" y="54"/>
                  <a:pt x="18" y="54"/>
                </a:cubicBezTo>
                <a:cubicBezTo>
                  <a:pt x="19" y="59"/>
                  <a:pt x="19" y="59"/>
                  <a:pt x="19" y="59"/>
                </a:cubicBezTo>
                <a:cubicBezTo>
                  <a:pt x="19" y="61"/>
                  <a:pt x="19" y="61"/>
                  <a:pt x="19" y="61"/>
                </a:cubicBezTo>
                <a:cubicBezTo>
                  <a:pt x="17" y="61"/>
                  <a:pt x="17" y="61"/>
                  <a:pt x="17" y="61"/>
                </a:cubicBezTo>
                <a:cubicBezTo>
                  <a:pt x="3" y="61"/>
                  <a:pt x="3" y="61"/>
                  <a:pt x="3" y="61"/>
                </a:cubicBezTo>
                <a:cubicBezTo>
                  <a:pt x="1" y="61"/>
                  <a:pt x="1" y="61"/>
                  <a:pt x="1" y="61"/>
                </a:cubicBezTo>
                <a:cubicBezTo>
                  <a:pt x="1" y="59"/>
                  <a:pt x="1" y="59"/>
                  <a:pt x="1" y="59"/>
                </a:cubicBezTo>
                <a:cubicBezTo>
                  <a:pt x="0" y="54"/>
                  <a:pt x="1" y="49"/>
                  <a:pt x="3" y="45"/>
                </a:cubicBezTo>
                <a:cubicBezTo>
                  <a:pt x="5" y="42"/>
                  <a:pt x="8" y="39"/>
                  <a:pt x="12" y="37"/>
                </a:cubicBezTo>
                <a:cubicBezTo>
                  <a:pt x="12" y="29"/>
                  <a:pt x="13" y="23"/>
                  <a:pt x="15" y="18"/>
                </a:cubicBezTo>
                <a:cubicBezTo>
                  <a:pt x="17" y="9"/>
                  <a:pt x="23" y="4"/>
                  <a:pt x="30" y="1"/>
                </a:cubicBezTo>
                <a:cubicBezTo>
                  <a:pt x="32" y="0"/>
                  <a:pt x="32" y="0"/>
                  <a:pt x="32" y="0"/>
                </a:cubicBezTo>
                <a:cubicBezTo>
                  <a:pt x="33" y="1"/>
                  <a:pt x="33" y="1"/>
                  <a:pt x="33" y="1"/>
                </a:cubicBezTo>
                <a:cubicBezTo>
                  <a:pt x="41" y="4"/>
                  <a:pt x="46" y="9"/>
                  <a:pt x="49" y="18"/>
                </a:cubicBezTo>
                <a:cubicBezTo>
                  <a:pt x="51" y="23"/>
                  <a:pt x="51" y="29"/>
                  <a:pt x="51" y="37"/>
                </a:cubicBezTo>
                <a:cubicBezTo>
                  <a:pt x="55" y="39"/>
                  <a:pt x="59" y="42"/>
                  <a:pt x="61" y="45"/>
                </a:cubicBezTo>
                <a:cubicBezTo>
                  <a:pt x="63" y="49"/>
                  <a:pt x="64" y="54"/>
                  <a:pt x="63" y="59"/>
                </a:cubicBezTo>
                <a:cubicBezTo>
                  <a:pt x="63" y="61"/>
                  <a:pt x="63" y="61"/>
                  <a:pt x="63" y="61"/>
                </a:cubicBezTo>
                <a:cubicBezTo>
                  <a:pt x="61" y="61"/>
                  <a:pt x="61" y="61"/>
                  <a:pt x="61" y="61"/>
                </a:cubicBezTo>
                <a:cubicBezTo>
                  <a:pt x="47" y="61"/>
                  <a:pt x="47" y="61"/>
                  <a:pt x="47" y="61"/>
                </a:cubicBezTo>
                <a:cubicBezTo>
                  <a:pt x="45" y="61"/>
                  <a:pt x="45" y="61"/>
                  <a:pt x="45" y="61"/>
                </a:cubicBezTo>
                <a:cubicBezTo>
                  <a:pt x="45" y="59"/>
                  <a:pt x="45" y="59"/>
                  <a:pt x="45" y="59"/>
                </a:cubicBezTo>
                <a:cubicBezTo>
                  <a:pt x="45" y="54"/>
                  <a:pt x="45" y="54"/>
                  <a:pt x="45" y="54"/>
                </a:cubicBezTo>
                <a:cubicBezTo>
                  <a:pt x="35" y="54"/>
                  <a:pt x="35" y="54"/>
                  <a:pt x="35" y="54"/>
                </a:cubicBezTo>
                <a:close/>
                <a:moveTo>
                  <a:pt x="50" y="47"/>
                </a:moveTo>
                <a:cubicBezTo>
                  <a:pt x="49" y="57"/>
                  <a:pt x="49" y="57"/>
                  <a:pt x="49" y="57"/>
                </a:cubicBezTo>
                <a:cubicBezTo>
                  <a:pt x="59" y="57"/>
                  <a:pt x="59" y="57"/>
                  <a:pt x="59" y="57"/>
                </a:cubicBezTo>
                <a:cubicBezTo>
                  <a:pt x="59" y="53"/>
                  <a:pt x="59" y="50"/>
                  <a:pt x="57" y="47"/>
                </a:cubicBezTo>
                <a:cubicBezTo>
                  <a:pt x="56" y="45"/>
                  <a:pt x="54" y="43"/>
                  <a:pt x="51" y="41"/>
                </a:cubicBezTo>
                <a:cubicBezTo>
                  <a:pt x="51" y="43"/>
                  <a:pt x="50" y="45"/>
                  <a:pt x="50" y="47"/>
                </a:cubicBezTo>
                <a:close/>
                <a:moveTo>
                  <a:pt x="15" y="57"/>
                </a:moveTo>
                <a:cubicBezTo>
                  <a:pt x="14" y="49"/>
                  <a:pt x="14" y="49"/>
                  <a:pt x="14" y="49"/>
                </a:cubicBezTo>
                <a:cubicBezTo>
                  <a:pt x="13" y="46"/>
                  <a:pt x="13" y="43"/>
                  <a:pt x="13" y="41"/>
                </a:cubicBezTo>
                <a:cubicBezTo>
                  <a:pt x="10" y="43"/>
                  <a:pt x="8" y="45"/>
                  <a:pt x="6" y="47"/>
                </a:cubicBezTo>
                <a:cubicBezTo>
                  <a:pt x="5" y="50"/>
                  <a:pt x="4" y="53"/>
                  <a:pt x="4" y="57"/>
                </a:cubicBezTo>
                <a:cubicBezTo>
                  <a:pt x="15" y="57"/>
                  <a:pt x="15" y="57"/>
                  <a:pt x="15" y="57"/>
                </a:cubicBezTo>
                <a:close/>
                <a:moveTo>
                  <a:pt x="32" y="22"/>
                </a:moveTo>
                <a:cubicBezTo>
                  <a:pt x="35" y="22"/>
                  <a:pt x="37" y="24"/>
                  <a:pt x="37" y="27"/>
                </a:cubicBezTo>
                <a:cubicBezTo>
                  <a:pt x="37" y="30"/>
                  <a:pt x="35" y="32"/>
                  <a:pt x="32" y="32"/>
                </a:cubicBezTo>
                <a:cubicBezTo>
                  <a:pt x="29" y="32"/>
                  <a:pt x="27" y="30"/>
                  <a:pt x="27" y="27"/>
                </a:cubicBezTo>
                <a:cubicBezTo>
                  <a:pt x="27" y="24"/>
                  <a:pt x="29" y="22"/>
                  <a:pt x="32" y="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39750" y="1544708"/>
            <a:ext cx="348517" cy="55414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 rot="1799204" flipH="1">
            <a:off x="4781585" y="3172676"/>
            <a:ext cx="697784" cy="708212"/>
          </a:xfrm>
          <a:custGeom>
            <a:avLst/>
            <a:gdLst>
              <a:gd name="connsiteX0" fmla="*/ 470653 w 1412563"/>
              <a:gd name="connsiteY0" fmla="*/ 9354 h 1458403"/>
              <a:gd name="connsiteX1" fmla="*/ 682800 w 1412563"/>
              <a:gd name="connsiteY1" fmla="*/ 70106 h 1458403"/>
              <a:gd name="connsiteX2" fmla="*/ 694477 w 1412563"/>
              <a:gd name="connsiteY2" fmla="*/ 86905 h 1458403"/>
              <a:gd name="connsiteX3" fmla="*/ 756682 w 1412563"/>
              <a:gd name="connsiteY3" fmla="*/ 320998 h 1458403"/>
              <a:gd name="connsiteX4" fmla="*/ 1270875 w 1412563"/>
              <a:gd name="connsiteY4" fmla="*/ 320998 h 1458403"/>
              <a:gd name="connsiteX5" fmla="*/ 1412563 w 1412563"/>
              <a:gd name="connsiteY5" fmla="*/ 575975 h 1458403"/>
              <a:gd name="connsiteX6" fmla="*/ 824437 w 1412563"/>
              <a:gd name="connsiteY6" fmla="*/ 575975 h 1458403"/>
              <a:gd name="connsiteX7" fmla="*/ 925560 w 1412563"/>
              <a:gd name="connsiteY7" fmla="*/ 956529 h 1458403"/>
              <a:gd name="connsiteX8" fmla="*/ 1102841 w 1412563"/>
              <a:gd name="connsiteY8" fmla="*/ 956529 h 1458403"/>
              <a:gd name="connsiteX9" fmla="*/ 1259040 w 1412563"/>
              <a:gd name="connsiteY9" fmla="*/ 1237620 h 1458403"/>
              <a:gd name="connsiteX10" fmla="*/ 874979 w 1412563"/>
              <a:gd name="connsiteY10" fmla="*/ 1237620 h 1458403"/>
              <a:gd name="connsiteX11" fmla="*/ 515914 w 1412563"/>
              <a:gd name="connsiteY11" fmla="*/ 1458403 h 1458403"/>
              <a:gd name="connsiteX12" fmla="*/ 501740 w 1412563"/>
              <a:gd name="connsiteY12" fmla="*/ 1137141 h 1458403"/>
              <a:gd name="connsiteX13" fmla="*/ 638801 w 1412563"/>
              <a:gd name="connsiteY13" fmla="*/ 1052864 h 1458403"/>
              <a:gd name="connsiteX14" fmla="*/ 504515 w 1412563"/>
              <a:gd name="connsiteY14" fmla="*/ 688582 h 1458403"/>
              <a:gd name="connsiteX15" fmla="*/ 12857 w 1412563"/>
              <a:gd name="connsiteY15" fmla="*/ 990894 h 1458403"/>
              <a:gd name="connsiteX16" fmla="*/ 0 w 1412563"/>
              <a:gd name="connsiteY16" fmla="*/ 699478 h 1458403"/>
              <a:gd name="connsiteX17" fmla="*/ 414565 w 1412563"/>
              <a:gd name="connsiteY17" fmla="*/ 444569 h 1458403"/>
              <a:gd name="connsiteX18" fmla="*/ 332782 w 1412563"/>
              <a:gd name="connsiteY18" fmla="*/ 222714 h 1458403"/>
              <a:gd name="connsiteX19" fmla="*/ 332282 w 1412563"/>
              <a:gd name="connsiteY19" fmla="*/ 220317 h 1458403"/>
              <a:gd name="connsiteX20" fmla="*/ 470653 w 1412563"/>
              <a:gd name="connsiteY20" fmla="*/ 9354 h 1458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12563" h="1458403">
                <a:moveTo>
                  <a:pt x="470653" y="9354"/>
                </a:moveTo>
                <a:cubicBezTo>
                  <a:pt x="549488" y="-15591"/>
                  <a:pt x="632294" y="10938"/>
                  <a:pt x="682800" y="70106"/>
                </a:cubicBezTo>
                <a:lnTo>
                  <a:pt x="694477" y="86905"/>
                </a:lnTo>
                <a:lnTo>
                  <a:pt x="756682" y="320998"/>
                </a:lnTo>
                <a:lnTo>
                  <a:pt x="1270875" y="320998"/>
                </a:lnTo>
                <a:lnTo>
                  <a:pt x="1412563" y="575975"/>
                </a:lnTo>
                <a:lnTo>
                  <a:pt x="824437" y="575975"/>
                </a:lnTo>
                <a:lnTo>
                  <a:pt x="925560" y="956529"/>
                </a:lnTo>
                <a:lnTo>
                  <a:pt x="1102841" y="956529"/>
                </a:lnTo>
                <a:lnTo>
                  <a:pt x="1259040" y="1237620"/>
                </a:lnTo>
                <a:lnTo>
                  <a:pt x="874979" y="1237620"/>
                </a:lnTo>
                <a:lnTo>
                  <a:pt x="515914" y="1458403"/>
                </a:lnTo>
                <a:lnTo>
                  <a:pt x="501740" y="1137141"/>
                </a:lnTo>
                <a:lnTo>
                  <a:pt x="638801" y="1052864"/>
                </a:lnTo>
                <a:lnTo>
                  <a:pt x="504515" y="688582"/>
                </a:lnTo>
                <a:lnTo>
                  <a:pt x="12857" y="990894"/>
                </a:lnTo>
                <a:lnTo>
                  <a:pt x="0" y="699478"/>
                </a:lnTo>
                <a:lnTo>
                  <a:pt x="414565" y="444569"/>
                </a:lnTo>
                <a:lnTo>
                  <a:pt x="332782" y="222714"/>
                </a:lnTo>
                <a:lnTo>
                  <a:pt x="332282" y="220317"/>
                </a:lnTo>
                <a:cubicBezTo>
                  <a:pt x="322587" y="127975"/>
                  <a:pt x="378680" y="38456"/>
                  <a:pt x="470653" y="935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6063822" y="1760296"/>
            <a:ext cx="631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534369" y="2508854"/>
            <a:ext cx="631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417741" y="3733915"/>
            <a:ext cx="631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82362" y="2748948"/>
            <a:ext cx="631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</a:t>
            </a:r>
          </a:p>
        </p:txBody>
      </p:sp>
      <p:sp>
        <p:nvSpPr>
          <p:cNvPr id="36" name="矩形 35"/>
          <p:cNvSpPr/>
          <p:nvPr/>
        </p:nvSpPr>
        <p:spPr>
          <a:xfrm>
            <a:off x="8255733" y="3798215"/>
            <a:ext cx="348517" cy="55414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73773" y="362870"/>
            <a:ext cx="417243" cy="5252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07504" y="290141"/>
            <a:ext cx="6479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19608" y="343977"/>
            <a:ext cx="2656247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这里添加标题内容</a:t>
            </a:r>
          </a:p>
        </p:txBody>
      </p:sp>
      <p:sp>
        <p:nvSpPr>
          <p:cNvPr id="41" name="矩形 40"/>
          <p:cNvSpPr/>
          <p:nvPr/>
        </p:nvSpPr>
        <p:spPr>
          <a:xfrm>
            <a:off x="539552" y="625486"/>
            <a:ext cx="2836097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ere to add the title content</a:t>
            </a:r>
            <a:endParaRPr lang="zh-CN" altLang="en-US" sz="16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8359">
            <a:off x="7884367" y="-529486"/>
            <a:ext cx="1520289" cy="1520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8400489"/>
      </p:ext>
    </p:extLst>
  </p:cSld>
  <p:clrMapOvr>
    <a:masterClrMapping/>
  </p:clrMapOvr>
  <p:transition spd="slow" advClick="0" advTm="6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17" grpId="0" animBg="1"/>
      <p:bldP spid="27" grpId="0"/>
      <p:bldP spid="28" grpId="0" animBg="1"/>
      <p:bldP spid="29" grpId="0" animBg="1"/>
      <p:bldP spid="30" grpId="0" animBg="1"/>
      <p:bldP spid="31" grpId="0"/>
      <p:bldP spid="32" grpId="0"/>
      <p:bldP spid="33" grpId="0"/>
      <p:bldP spid="34" grpId="0"/>
      <p:bldP spid="3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173773" y="362870"/>
            <a:ext cx="417243" cy="5252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107504" y="290141"/>
            <a:ext cx="6479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19608" y="343977"/>
            <a:ext cx="2656247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这里添加标题内容</a:t>
            </a:r>
          </a:p>
        </p:txBody>
      </p:sp>
      <p:sp>
        <p:nvSpPr>
          <p:cNvPr id="47" name="矩形 46"/>
          <p:cNvSpPr/>
          <p:nvPr/>
        </p:nvSpPr>
        <p:spPr>
          <a:xfrm>
            <a:off x="539552" y="625486"/>
            <a:ext cx="2836097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ere to add the title content</a:t>
            </a:r>
            <a:endParaRPr lang="zh-CN" altLang="en-US" sz="16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8" name="Ellipse 256"/>
          <p:cNvGrpSpPr>
            <a:grpSpLocks/>
          </p:cNvGrpSpPr>
          <p:nvPr/>
        </p:nvGrpSpPr>
        <p:grpSpPr bwMode="auto">
          <a:xfrm>
            <a:off x="568869" y="5725922"/>
            <a:ext cx="4427537" cy="647824"/>
            <a:chOff x="4712208" y="4803648"/>
            <a:chExt cx="2822448" cy="621792"/>
          </a:xfrm>
        </p:grpSpPr>
        <p:pic>
          <p:nvPicPr>
            <p:cNvPr id="109" name="Ellipse 256"/>
            <p:cNvPicPr>
              <a:picLocks noChangeArrowheads="1"/>
            </p:cNvPicPr>
            <p:nvPr/>
          </p:nvPicPr>
          <p:blipFill>
            <a:blip r:embed="rId2">
              <a:lum brigh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2208" y="4803648"/>
              <a:ext cx="2822448" cy="621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0" name="Text Box 369"/>
            <p:cNvSpPr txBox="1">
              <a:spLocks noChangeArrowheads="1"/>
            </p:cNvSpPr>
            <p:nvPr/>
          </p:nvSpPr>
          <p:spPr bwMode="auto">
            <a:xfrm>
              <a:off x="5129610" y="4897422"/>
              <a:ext cx="1985245" cy="4340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noProof="1">
                <a:solidFill>
                  <a:srgbClr val="FFFFFF"/>
                </a:solidFill>
                <a:latin typeface="Calibri" pitchFamily="34" charset="0"/>
                <a:ea typeface="MS PGothic" pitchFamily="34" charset="-128"/>
              </a:endParaRPr>
            </a:p>
          </p:txBody>
        </p:sp>
      </p:grpSp>
      <p:sp>
        <p:nvSpPr>
          <p:cNvPr id="72" name="任意多边形 71"/>
          <p:cNvSpPr/>
          <p:nvPr/>
        </p:nvSpPr>
        <p:spPr>
          <a:xfrm>
            <a:off x="4223164" y="2821639"/>
            <a:ext cx="697674" cy="703478"/>
          </a:xfrm>
          <a:custGeom>
            <a:avLst/>
            <a:gdLst>
              <a:gd name="connsiteX0" fmla="*/ 306653 w 617988"/>
              <a:gd name="connsiteY0" fmla="*/ 188483 h 633881"/>
              <a:gd name="connsiteX1" fmla="*/ 175019 w 617988"/>
              <a:gd name="connsiteY1" fmla="*/ 320117 h 633881"/>
              <a:gd name="connsiteX2" fmla="*/ 306653 w 617988"/>
              <a:gd name="connsiteY2" fmla="*/ 451751 h 633881"/>
              <a:gd name="connsiteX3" fmla="*/ 438287 w 617988"/>
              <a:gd name="connsiteY3" fmla="*/ 320117 h 633881"/>
              <a:gd name="connsiteX4" fmla="*/ 306653 w 617988"/>
              <a:gd name="connsiteY4" fmla="*/ 188483 h 633881"/>
              <a:gd name="connsiteX5" fmla="*/ 285953 w 617988"/>
              <a:gd name="connsiteY5" fmla="*/ 0 h 633881"/>
              <a:gd name="connsiteX6" fmla="*/ 459295 w 617988"/>
              <a:gd name="connsiteY6" fmla="*/ 39564 h 633881"/>
              <a:gd name="connsiteX7" fmla="*/ 447529 w 617988"/>
              <a:gd name="connsiteY7" fmla="*/ 91116 h 633881"/>
              <a:gd name="connsiteX8" fmla="*/ 454510 w 617988"/>
              <a:gd name="connsiteY8" fmla="*/ 94905 h 633881"/>
              <a:gd name="connsiteX9" fmla="*/ 492555 w 617988"/>
              <a:gd name="connsiteY9" fmla="*/ 127851 h 633881"/>
              <a:gd name="connsiteX10" fmla="*/ 540843 w 617988"/>
              <a:gd name="connsiteY10" fmla="*/ 104597 h 633881"/>
              <a:gd name="connsiteX11" fmla="*/ 617988 w 617988"/>
              <a:gd name="connsiteY11" fmla="*/ 264789 h 633881"/>
              <a:gd name="connsiteX12" fmla="*/ 568969 w 617988"/>
              <a:gd name="connsiteY12" fmla="*/ 288395 h 633881"/>
              <a:gd name="connsiteX13" fmla="*/ 572565 w 617988"/>
              <a:gd name="connsiteY13" fmla="*/ 316940 h 633881"/>
              <a:gd name="connsiteX14" fmla="*/ 569654 w 617988"/>
              <a:gd name="connsiteY14" fmla="*/ 345815 h 633881"/>
              <a:gd name="connsiteX15" fmla="*/ 617988 w 617988"/>
              <a:gd name="connsiteY15" fmla="*/ 369091 h 633881"/>
              <a:gd name="connsiteX16" fmla="*/ 540843 w 617988"/>
              <a:gd name="connsiteY16" fmla="*/ 529284 h 633881"/>
              <a:gd name="connsiteX17" fmla="*/ 493746 w 617988"/>
              <a:gd name="connsiteY17" fmla="*/ 506603 h 633881"/>
              <a:gd name="connsiteX18" fmla="*/ 454510 w 617988"/>
              <a:gd name="connsiteY18" fmla="*/ 538975 h 633881"/>
              <a:gd name="connsiteX19" fmla="*/ 447440 w 617988"/>
              <a:gd name="connsiteY19" fmla="*/ 542374 h 633881"/>
              <a:gd name="connsiteX20" fmla="*/ 459295 w 617988"/>
              <a:gd name="connsiteY20" fmla="*/ 594316 h 633881"/>
              <a:gd name="connsiteX21" fmla="*/ 285953 w 617988"/>
              <a:gd name="connsiteY21" fmla="*/ 633881 h 633881"/>
              <a:gd name="connsiteX22" fmla="*/ 273654 w 617988"/>
              <a:gd name="connsiteY22" fmla="*/ 579996 h 633881"/>
              <a:gd name="connsiteX23" fmla="*/ 225175 w 617988"/>
              <a:gd name="connsiteY23" fmla="*/ 572667 h 633881"/>
              <a:gd name="connsiteX24" fmla="*/ 217312 w 617988"/>
              <a:gd name="connsiteY24" fmla="*/ 569232 h 633881"/>
              <a:gd name="connsiteX25" fmla="*/ 184266 w 617988"/>
              <a:gd name="connsiteY25" fmla="*/ 610670 h 633881"/>
              <a:gd name="connsiteX26" fmla="*/ 45256 w 617988"/>
              <a:gd name="connsiteY26" fmla="*/ 499814 h 633881"/>
              <a:gd name="connsiteX27" fmla="*/ 78629 w 617988"/>
              <a:gd name="connsiteY27" fmla="*/ 457966 h 633881"/>
              <a:gd name="connsiteX28" fmla="*/ 58077 w 617988"/>
              <a:gd name="connsiteY28" fmla="*/ 421167 h 633881"/>
              <a:gd name="connsiteX29" fmla="*/ 53320 w 617988"/>
              <a:gd name="connsiteY29" fmla="*/ 405840 h 633881"/>
              <a:gd name="connsiteX30" fmla="*/ 0 w 617988"/>
              <a:gd name="connsiteY30" fmla="*/ 405840 h 633881"/>
              <a:gd name="connsiteX31" fmla="*/ 0 w 617988"/>
              <a:gd name="connsiteY31" fmla="*/ 228040 h 633881"/>
              <a:gd name="connsiteX32" fmla="*/ 53320 w 617988"/>
              <a:gd name="connsiteY32" fmla="*/ 228040 h 633881"/>
              <a:gd name="connsiteX33" fmla="*/ 58077 w 617988"/>
              <a:gd name="connsiteY33" fmla="*/ 212714 h 633881"/>
              <a:gd name="connsiteX34" fmla="*/ 79637 w 617988"/>
              <a:gd name="connsiteY34" fmla="*/ 177179 h 633881"/>
              <a:gd name="connsiteX35" fmla="*/ 45255 w 617988"/>
              <a:gd name="connsiteY35" fmla="*/ 134066 h 633881"/>
              <a:gd name="connsiteX36" fmla="*/ 184265 w 617988"/>
              <a:gd name="connsiteY36" fmla="*/ 23210 h 633881"/>
              <a:gd name="connsiteX37" fmla="*/ 217510 w 617988"/>
              <a:gd name="connsiteY37" fmla="*/ 64898 h 633881"/>
              <a:gd name="connsiteX38" fmla="*/ 225175 w 617988"/>
              <a:gd name="connsiteY38" fmla="*/ 61213 h 633881"/>
              <a:gd name="connsiteX39" fmla="*/ 273654 w 617988"/>
              <a:gd name="connsiteY39" fmla="*/ 53884 h 633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17988" h="633881">
                <a:moveTo>
                  <a:pt x="306653" y="188483"/>
                </a:moveTo>
                <a:cubicBezTo>
                  <a:pt x="233954" y="188483"/>
                  <a:pt x="175019" y="247418"/>
                  <a:pt x="175019" y="320117"/>
                </a:cubicBezTo>
                <a:cubicBezTo>
                  <a:pt x="175019" y="392816"/>
                  <a:pt x="233954" y="451751"/>
                  <a:pt x="306653" y="451751"/>
                </a:cubicBezTo>
                <a:cubicBezTo>
                  <a:pt x="379352" y="451751"/>
                  <a:pt x="438287" y="392816"/>
                  <a:pt x="438287" y="320117"/>
                </a:cubicBezTo>
                <a:cubicBezTo>
                  <a:pt x="438287" y="247418"/>
                  <a:pt x="379352" y="188483"/>
                  <a:pt x="306653" y="188483"/>
                </a:cubicBezTo>
                <a:close/>
                <a:moveTo>
                  <a:pt x="285953" y="0"/>
                </a:moveTo>
                <a:lnTo>
                  <a:pt x="459295" y="39564"/>
                </a:lnTo>
                <a:lnTo>
                  <a:pt x="447529" y="91116"/>
                </a:lnTo>
                <a:lnTo>
                  <a:pt x="454510" y="94905"/>
                </a:lnTo>
                <a:lnTo>
                  <a:pt x="492555" y="127851"/>
                </a:lnTo>
                <a:lnTo>
                  <a:pt x="540843" y="104597"/>
                </a:lnTo>
                <a:lnTo>
                  <a:pt x="617988" y="264789"/>
                </a:lnTo>
                <a:lnTo>
                  <a:pt x="568969" y="288395"/>
                </a:lnTo>
                <a:lnTo>
                  <a:pt x="572565" y="316940"/>
                </a:lnTo>
                <a:lnTo>
                  <a:pt x="569654" y="345815"/>
                </a:lnTo>
                <a:lnTo>
                  <a:pt x="617988" y="369091"/>
                </a:lnTo>
                <a:lnTo>
                  <a:pt x="540843" y="529284"/>
                </a:lnTo>
                <a:lnTo>
                  <a:pt x="493746" y="506603"/>
                </a:lnTo>
                <a:lnTo>
                  <a:pt x="454510" y="538975"/>
                </a:lnTo>
                <a:lnTo>
                  <a:pt x="447440" y="542374"/>
                </a:lnTo>
                <a:lnTo>
                  <a:pt x="459295" y="594316"/>
                </a:lnTo>
                <a:lnTo>
                  <a:pt x="285953" y="633881"/>
                </a:lnTo>
                <a:lnTo>
                  <a:pt x="273654" y="579996"/>
                </a:lnTo>
                <a:lnTo>
                  <a:pt x="225175" y="572667"/>
                </a:lnTo>
                <a:lnTo>
                  <a:pt x="217312" y="569232"/>
                </a:lnTo>
                <a:lnTo>
                  <a:pt x="184266" y="610670"/>
                </a:lnTo>
                <a:lnTo>
                  <a:pt x="45256" y="499814"/>
                </a:lnTo>
                <a:lnTo>
                  <a:pt x="78629" y="457966"/>
                </a:lnTo>
                <a:lnTo>
                  <a:pt x="58077" y="421167"/>
                </a:lnTo>
                <a:lnTo>
                  <a:pt x="53320" y="405840"/>
                </a:lnTo>
                <a:lnTo>
                  <a:pt x="0" y="405840"/>
                </a:lnTo>
                <a:lnTo>
                  <a:pt x="0" y="228040"/>
                </a:lnTo>
                <a:lnTo>
                  <a:pt x="53320" y="228040"/>
                </a:lnTo>
                <a:lnTo>
                  <a:pt x="58077" y="212714"/>
                </a:lnTo>
                <a:lnTo>
                  <a:pt x="79637" y="177179"/>
                </a:lnTo>
                <a:lnTo>
                  <a:pt x="45255" y="134066"/>
                </a:lnTo>
                <a:lnTo>
                  <a:pt x="184265" y="23210"/>
                </a:lnTo>
                <a:lnTo>
                  <a:pt x="217510" y="64898"/>
                </a:lnTo>
                <a:lnTo>
                  <a:pt x="225175" y="61213"/>
                </a:lnTo>
                <a:lnTo>
                  <a:pt x="273654" y="53884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任意多边形 72"/>
          <p:cNvSpPr/>
          <p:nvPr/>
        </p:nvSpPr>
        <p:spPr>
          <a:xfrm rot="19800796">
            <a:off x="1608708" y="2295414"/>
            <a:ext cx="697784" cy="708212"/>
          </a:xfrm>
          <a:custGeom>
            <a:avLst/>
            <a:gdLst>
              <a:gd name="connsiteX0" fmla="*/ 470653 w 1412563"/>
              <a:gd name="connsiteY0" fmla="*/ 9354 h 1458403"/>
              <a:gd name="connsiteX1" fmla="*/ 682800 w 1412563"/>
              <a:gd name="connsiteY1" fmla="*/ 70106 h 1458403"/>
              <a:gd name="connsiteX2" fmla="*/ 694477 w 1412563"/>
              <a:gd name="connsiteY2" fmla="*/ 86905 h 1458403"/>
              <a:gd name="connsiteX3" fmla="*/ 756682 w 1412563"/>
              <a:gd name="connsiteY3" fmla="*/ 320998 h 1458403"/>
              <a:gd name="connsiteX4" fmla="*/ 1270875 w 1412563"/>
              <a:gd name="connsiteY4" fmla="*/ 320998 h 1458403"/>
              <a:gd name="connsiteX5" fmla="*/ 1412563 w 1412563"/>
              <a:gd name="connsiteY5" fmla="*/ 575975 h 1458403"/>
              <a:gd name="connsiteX6" fmla="*/ 824437 w 1412563"/>
              <a:gd name="connsiteY6" fmla="*/ 575975 h 1458403"/>
              <a:gd name="connsiteX7" fmla="*/ 925560 w 1412563"/>
              <a:gd name="connsiteY7" fmla="*/ 956529 h 1458403"/>
              <a:gd name="connsiteX8" fmla="*/ 1102841 w 1412563"/>
              <a:gd name="connsiteY8" fmla="*/ 956529 h 1458403"/>
              <a:gd name="connsiteX9" fmla="*/ 1259040 w 1412563"/>
              <a:gd name="connsiteY9" fmla="*/ 1237620 h 1458403"/>
              <a:gd name="connsiteX10" fmla="*/ 874979 w 1412563"/>
              <a:gd name="connsiteY10" fmla="*/ 1237620 h 1458403"/>
              <a:gd name="connsiteX11" fmla="*/ 515914 w 1412563"/>
              <a:gd name="connsiteY11" fmla="*/ 1458403 h 1458403"/>
              <a:gd name="connsiteX12" fmla="*/ 501740 w 1412563"/>
              <a:gd name="connsiteY12" fmla="*/ 1137141 h 1458403"/>
              <a:gd name="connsiteX13" fmla="*/ 638801 w 1412563"/>
              <a:gd name="connsiteY13" fmla="*/ 1052864 h 1458403"/>
              <a:gd name="connsiteX14" fmla="*/ 504515 w 1412563"/>
              <a:gd name="connsiteY14" fmla="*/ 688582 h 1458403"/>
              <a:gd name="connsiteX15" fmla="*/ 12857 w 1412563"/>
              <a:gd name="connsiteY15" fmla="*/ 990894 h 1458403"/>
              <a:gd name="connsiteX16" fmla="*/ 0 w 1412563"/>
              <a:gd name="connsiteY16" fmla="*/ 699478 h 1458403"/>
              <a:gd name="connsiteX17" fmla="*/ 414565 w 1412563"/>
              <a:gd name="connsiteY17" fmla="*/ 444569 h 1458403"/>
              <a:gd name="connsiteX18" fmla="*/ 332782 w 1412563"/>
              <a:gd name="connsiteY18" fmla="*/ 222714 h 1458403"/>
              <a:gd name="connsiteX19" fmla="*/ 332282 w 1412563"/>
              <a:gd name="connsiteY19" fmla="*/ 220317 h 1458403"/>
              <a:gd name="connsiteX20" fmla="*/ 470653 w 1412563"/>
              <a:gd name="connsiteY20" fmla="*/ 9354 h 1458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12563" h="1458403">
                <a:moveTo>
                  <a:pt x="470653" y="9354"/>
                </a:moveTo>
                <a:cubicBezTo>
                  <a:pt x="549488" y="-15591"/>
                  <a:pt x="632294" y="10938"/>
                  <a:pt x="682800" y="70106"/>
                </a:cubicBezTo>
                <a:lnTo>
                  <a:pt x="694477" y="86905"/>
                </a:lnTo>
                <a:lnTo>
                  <a:pt x="756682" y="320998"/>
                </a:lnTo>
                <a:lnTo>
                  <a:pt x="1270875" y="320998"/>
                </a:lnTo>
                <a:lnTo>
                  <a:pt x="1412563" y="575975"/>
                </a:lnTo>
                <a:lnTo>
                  <a:pt x="824437" y="575975"/>
                </a:lnTo>
                <a:lnTo>
                  <a:pt x="925560" y="956529"/>
                </a:lnTo>
                <a:lnTo>
                  <a:pt x="1102841" y="956529"/>
                </a:lnTo>
                <a:lnTo>
                  <a:pt x="1259040" y="1237620"/>
                </a:lnTo>
                <a:lnTo>
                  <a:pt x="874979" y="1237620"/>
                </a:lnTo>
                <a:lnTo>
                  <a:pt x="515914" y="1458403"/>
                </a:lnTo>
                <a:lnTo>
                  <a:pt x="501740" y="1137141"/>
                </a:lnTo>
                <a:lnTo>
                  <a:pt x="638801" y="1052864"/>
                </a:lnTo>
                <a:lnTo>
                  <a:pt x="504515" y="688582"/>
                </a:lnTo>
                <a:lnTo>
                  <a:pt x="12857" y="990894"/>
                </a:lnTo>
                <a:lnTo>
                  <a:pt x="0" y="699478"/>
                </a:lnTo>
                <a:lnTo>
                  <a:pt x="414565" y="444569"/>
                </a:lnTo>
                <a:lnTo>
                  <a:pt x="332782" y="222714"/>
                </a:lnTo>
                <a:lnTo>
                  <a:pt x="332282" y="220317"/>
                </a:lnTo>
                <a:cubicBezTo>
                  <a:pt x="322587" y="127975"/>
                  <a:pt x="378680" y="38456"/>
                  <a:pt x="470653" y="9354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6278331" y="1491630"/>
            <a:ext cx="2182101" cy="646331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设计领跑者上海锐普广告有限公司整合锐普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论坛、锐普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市场等资源组建成立。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89699" y="1491630"/>
            <a:ext cx="2182101" cy="646331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设计领跑者上海锐普广告有限公司整合锐普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论坛、锐普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市场等资源组建成立。</a:t>
            </a:r>
          </a:p>
        </p:txBody>
      </p:sp>
      <p:sp>
        <p:nvSpPr>
          <p:cNvPr id="79" name="任意多边形 78"/>
          <p:cNvSpPr/>
          <p:nvPr/>
        </p:nvSpPr>
        <p:spPr>
          <a:xfrm rot="1799204" flipH="1">
            <a:off x="6902524" y="2355508"/>
            <a:ext cx="697784" cy="708212"/>
          </a:xfrm>
          <a:custGeom>
            <a:avLst/>
            <a:gdLst>
              <a:gd name="connsiteX0" fmla="*/ 470653 w 1412563"/>
              <a:gd name="connsiteY0" fmla="*/ 9354 h 1458403"/>
              <a:gd name="connsiteX1" fmla="*/ 682800 w 1412563"/>
              <a:gd name="connsiteY1" fmla="*/ 70106 h 1458403"/>
              <a:gd name="connsiteX2" fmla="*/ 694477 w 1412563"/>
              <a:gd name="connsiteY2" fmla="*/ 86905 h 1458403"/>
              <a:gd name="connsiteX3" fmla="*/ 756682 w 1412563"/>
              <a:gd name="connsiteY3" fmla="*/ 320998 h 1458403"/>
              <a:gd name="connsiteX4" fmla="*/ 1270875 w 1412563"/>
              <a:gd name="connsiteY4" fmla="*/ 320998 h 1458403"/>
              <a:gd name="connsiteX5" fmla="*/ 1412563 w 1412563"/>
              <a:gd name="connsiteY5" fmla="*/ 575975 h 1458403"/>
              <a:gd name="connsiteX6" fmla="*/ 824437 w 1412563"/>
              <a:gd name="connsiteY6" fmla="*/ 575975 h 1458403"/>
              <a:gd name="connsiteX7" fmla="*/ 925560 w 1412563"/>
              <a:gd name="connsiteY7" fmla="*/ 956529 h 1458403"/>
              <a:gd name="connsiteX8" fmla="*/ 1102841 w 1412563"/>
              <a:gd name="connsiteY8" fmla="*/ 956529 h 1458403"/>
              <a:gd name="connsiteX9" fmla="*/ 1259040 w 1412563"/>
              <a:gd name="connsiteY9" fmla="*/ 1237620 h 1458403"/>
              <a:gd name="connsiteX10" fmla="*/ 874979 w 1412563"/>
              <a:gd name="connsiteY10" fmla="*/ 1237620 h 1458403"/>
              <a:gd name="connsiteX11" fmla="*/ 515914 w 1412563"/>
              <a:gd name="connsiteY11" fmla="*/ 1458403 h 1458403"/>
              <a:gd name="connsiteX12" fmla="*/ 501740 w 1412563"/>
              <a:gd name="connsiteY12" fmla="*/ 1137141 h 1458403"/>
              <a:gd name="connsiteX13" fmla="*/ 638801 w 1412563"/>
              <a:gd name="connsiteY13" fmla="*/ 1052864 h 1458403"/>
              <a:gd name="connsiteX14" fmla="*/ 504515 w 1412563"/>
              <a:gd name="connsiteY14" fmla="*/ 688582 h 1458403"/>
              <a:gd name="connsiteX15" fmla="*/ 12857 w 1412563"/>
              <a:gd name="connsiteY15" fmla="*/ 990894 h 1458403"/>
              <a:gd name="connsiteX16" fmla="*/ 0 w 1412563"/>
              <a:gd name="connsiteY16" fmla="*/ 699478 h 1458403"/>
              <a:gd name="connsiteX17" fmla="*/ 414565 w 1412563"/>
              <a:gd name="connsiteY17" fmla="*/ 444569 h 1458403"/>
              <a:gd name="connsiteX18" fmla="*/ 332782 w 1412563"/>
              <a:gd name="connsiteY18" fmla="*/ 222714 h 1458403"/>
              <a:gd name="connsiteX19" fmla="*/ 332282 w 1412563"/>
              <a:gd name="connsiteY19" fmla="*/ 220317 h 1458403"/>
              <a:gd name="connsiteX20" fmla="*/ 470653 w 1412563"/>
              <a:gd name="connsiteY20" fmla="*/ 9354 h 1458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12563" h="1458403">
                <a:moveTo>
                  <a:pt x="470653" y="9354"/>
                </a:moveTo>
                <a:cubicBezTo>
                  <a:pt x="549488" y="-15591"/>
                  <a:pt x="632294" y="10938"/>
                  <a:pt x="682800" y="70106"/>
                </a:cubicBezTo>
                <a:lnTo>
                  <a:pt x="694477" y="86905"/>
                </a:lnTo>
                <a:lnTo>
                  <a:pt x="756682" y="320998"/>
                </a:lnTo>
                <a:lnTo>
                  <a:pt x="1270875" y="320998"/>
                </a:lnTo>
                <a:lnTo>
                  <a:pt x="1412563" y="575975"/>
                </a:lnTo>
                <a:lnTo>
                  <a:pt x="824437" y="575975"/>
                </a:lnTo>
                <a:lnTo>
                  <a:pt x="925560" y="956529"/>
                </a:lnTo>
                <a:lnTo>
                  <a:pt x="1102841" y="956529"/>
                </a:lnTo>
                <a:lnTo>
                  <a:pt x="1259040" y="1237620"/>
                </a:lnTo>
                <a:lnTo>
                  <a:pt x="874979" y="1237620"/>
                </a:lnTo>
                <a:lnTo>
                  <a:pt x="515914" y="1458403"/>
                </a:lnTo>
                <a:lnTo>
                  <a:pt x="501740" y="1137141"/>
                </a:lnTo>
                <a:lnTo>
                  <a:pt x="638801" y="1052864"/>
                </a:lnTo>
                <a:lnTo>
                  <a:pt x="504515" y="688582"/>
                </a:lnTo>
                <a:lnTo>
                  <a:pt x="12857" y="990894"/>
                </a:lnTo>
                <a:lnTo>
                  <a:pt x="0" y="699478"/>
                </a:lnTo>
                <a:lnTo>
                  <a:pt x="414565" y="444569"/>
                </a:lnTo>
                <a:lnTo>
                  <a:pt x="332782" y="222714"/>
                </a:lnTo>
                <a:lnTo>
                  <a:pt x="332282" y="220317"/>
                </a:lnTo>
                <a:cubicBezTo>
                  <a:pt x="322587" y="127975"/>
                  <a:pt x="378680" y="38456"/>
                  <a:pt x="470653" y="9354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3462805" y="3795886"/>
            <a:ext cx="2182101" cy="646331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设计领跑者上海锐普广告有限公司整合锐普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论坛、锐普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市场等资源组建成立。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99488" y="1248934"/>
            <a:ext cx="8145024" cy="3339040"/>
            <a:chOff x="971600" y="1248934"/>
            <a:chExt cx="7200800" cy="3339040"/>
          </a:xfrm>
        </p:grpSpPr>
        <p:sp>
          <p:nvSpPr>
            <p:cNvPr id="70" name="空心弧 69"/>
            <p:cNvSpPr/>
            <p:nvPr/>
          </p:nvSpPr>
          <p:spPr>
            <a:xfrm flipV="1">
              <a:off x="5372089" y="1248935"/>
              <a:ext cx="2800311" cy="2801171"/>
            </a:xfrm>
            <a:prstGeom prst="blockArc">
              <a:avLst>
                <a:gd name="adj1" fmla="val 11691848"/>
                <a:gd name="adj2" fmla="val 20744621"/>
                <a:gd name="adj3" fmla="val 20448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空心弧 70"/>
            <p:cNvSpPr/>
            <p:nvPr/>
          </p:nvSpPr>
          <p:spPr>
            <a:xfrm flipV="1">
              <a:off x="971600" y="1248934"/>
              <a:ext cx="2800311" cy="2801171"/>
            </a:xfrm>
            <a:prstGeom prst="blockArc">
              <a:avLst>
                <a:gd name="adj1" fmla="val 11691848"/>
                <a:gd name="adj2" fmla="val 20744621"/>
                <a:gd name="adj3" fmla="val 20448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空心弧 80"/>
            <p:cNvSpPr/>
            <p:nvPr/>
          </p:nvSpPr>
          <p:spPr>
            <a:xfrm>
              <a:off x="3203489" y="1786803"/>
              <a:ext cx="2737024" cy="2801171"/>
            </a:xfrm>
            <a:prstGeom prst="blockArc">
              <a:avLst>
                <a:gd name="adj1" fmla="val 11691848"/>
                <a:gd name="adj2" fmla="val 20744621"/>
                <a:gd name="adj3" fmla="val 20448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6" name="矩形 75"/>
          <p:cNvSpPr/>
          <p:nvPr/>
        </p:nvSpPr>
        <p:spPr>
          <a:xfrm>
            <a:off x="3959931" y="1914386"/>
            <a:ext cx="1224136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74" name="矩形 73"/>
          <p:cNvSpPr/>
          <p:nvPr/>
        </p:nvSpPr>
        <p:spPr>
          <a:xfrm>
            <a:off x="1403648" y="3557235"/>
            <a:ext cx="1224136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75" name="矩形 74"/>
          <p:cNvSpPr/>
          <p:nvPr/>
        </p:nvSpPr>
        <p:spPr>
          <a:xfrm>
            <a:off x="6444208" y="3557235"/>
            <a:ext cx="1224136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pic>
        <p:nvPicPr>
          <p:cNvPr id="2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8359">
            <a:off x="7884367" y="-529486"/>
            <a:ext cx="1520289" cy="1520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0945567"/>
      </p:ext>
    </p:extLst>
  </p:cSld>
  <p:clrMapOvr>
    <a:masterClrMapping/>
  </p:clrMapOvr>
  <p:transition spd="slow" advClick="0" advTm="6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  <p:bldP spid="77" grpId="0"/>
      <p:bldP spid="78" grpId="0"/>
      <p:bldP spid="79" grpId="0" animBg="1"/>
      <p:bldP spid="80" grpId="0"/>
      <p:bldP spid="76" grpId="0"/>
      <p:bldP spid="74" grpId="0"/>
      <p:bldP spid="7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73773" y="362870"/>
            <a:ext cx="417243" cy="5252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07504" y="290141"/>
            <a:ext cx="6479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19608" y="343977"/>
            <a:ext cx="2656247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这里添加标题内容</a:t>
            </a:r>
          </a:p>
        </p:txBody>
      </p:sp>
      <p:sp>
        <p:nvSpPr>
          <p:cNvPr id="32" name="矩形 31"/>
          <p:cNvSpPr/>
          <p:nvPr/>
        </p:nvSpPr>
        <p:spPr>
          <a:xfrm>
            <a:off x="539552" y="625486"/>
            <a:ext cx="2836097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ere to add the title content</a:t>
            </a:r>
            <a:endParaRPr lang="zh-CN" altLang="en-US" sz="16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39552" y="1579763"/>
            <a:ext cx="8064698" cy="18560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/>
          <p:cNvGrpSpPr/>
          <p:nvPr/>
        </p:nvGrpSpPr>
        <p:grpSpPr>
          <a:xfrm>
            <a:off x="971601" y="1779662"/>
            <a:ext cx="2728377" cy="2598234"/>
            <a:chOff x="873550" y="1447293"/>
            <a:chExt cx="3098949" cy="2551894"/>
          </a:xfrm>
          <a:effectLst/>
        </p:grpSpPr>
        <p:sp>
          <p:nvSpPr>
            <p:cNvPr id="54" name="Freeform 210"/>
            <p:cNvSpPr>
              <a:spLocks/>
            </p:cNvSpPr>
            <p:nvPr/>
          </p:nvSpPr>
          <p:spPr bwMode="auto">
            <a:xfrm>
              <a:off x="1964595" y="3554721"/>
              <a:ext cx="916860" cy="403876"/>
            </a:xfrm>
            <a:custGeom>
              <a:avLst/>
              <a:gdLst>
                <a:gd name="T0" fmla="*/ 22 w 203"/>
                <a:gd name="T1" fmla="*/ 0 h 89"/>
                <a:gd name="T2" fmla="*/ 0 w 203"/>
                <a:gd name="T3" fmla="*/ 89 h 89"/>
                <a:gd name="T4" fmla="*/ 203 w 203"/>
                <a:gd name="T5" fmla="*/ 89 h 89"/>
                <a:gd name="T6" fmla="*/ 181 w 203"/>
                <a:gd name="T7" fmla="*/ 0 h 89"/>
                <a:gd name="T8" fmla="*/ 22 w 203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89">
                  <a:moveTo>
                    <a:pt x="22" y="0"/>
                  </a:moveTo>
                  <a:cubicBezTo>
                    <a:pt x="14" y="30"/>
                    <a:pt x="7" y="60"/>
                    <a:pt x="0" y="89"/>
                  </a:cubicBezTo>
                  <a:cubicBezTo>
                    <a:pt x="67" y="89"/>
                    <a:pt x="135" y="89"/>
                    <a:pt x="203" y="89"/>
                  </a:cubicBezTo>
                  <a:cubicBezTo>
                    <a:pt x="195" y="60"/>
                    <a:pt x="188" y="30"/>
                    <a:pt x="181" y="0"/>
                  </a:cubicBezTo>
                  <a:cubicBezTo>
                    <a:pt x="128" y="0"/>
                    <a:pt x="75" y="0"/>
                    <a:pt x="22" y="0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5" name="Freeform 211"/>
            <p:cNvSpPr>
              <a:spLocks/>
            </p:cNvSpPr>
            <p:nvPr/>
          </p:nvSpPr>
          <p:spPr bwMode="auto">
            <a:xfrm>
              <a:off x="1859319" y="3922623"/>
              <a:ext cx="1127413" cy="76564"/>
            </a:xfrm>
            <a:custGeom>
              <a:avLst/>
              <a:gdLst>
                <a:gd name="T0" fmla="*/ 238 w 249"/>
                <a:gd name="T1" fmla="*/ 0 h 17"/>
                <a:gd name="T2" fmla="*/ 10 w 249"/>
                <a:gd name="T3" fmla="*/ 0 h 17"/>
                <a:gd name="T4" fmla="*/ 0 w 249"/>
                <a:gd name="T5" fmla="*/ 12 h 17"/>
                <a:gd name="T6" fmla="*/ 0 w 249"/>
                <a:gd name="T7" fmla="*/ 17 h 17"/>
                <a:gd name="T8" fmla="*/ 249 w 249"/>
                <a:gd name="T9" fmla="*/ 17 h 17"/>
                <a:gd name="T10" fmla="*/ 249 w 249"/>
                <a:gd name="T11" fmla="*/ 12 h 17"/>
                <a:gd name="T12" fmla="*/ 238 w 249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9" h="17">
                  <a:moveTo>
                    <a:pt x="23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49" y="17"/>
                    <a:pt x="249" y="17"/>
                    <a:pt x="249" y="17"/>
                  </a:cubicBezTo>
                  <a:cubicBezTo>
                    <a:pt x="249" y="12"/>
                    <a:pt x="249" y="12"/>
                    <a:pt x="249" y="12"/>
                  </a:cubicBezTo>
                  <a:cubicBezTo>
                    <a:pt x="249" y="5"/>
                    <a:pt x="244" y="0"/>
                    <a:pt x="238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12"/>
            <p:cNvSpPr>
              <a:spLocks/>
            </p:cNvSpPr>
            <p:nvPr/>
          </p:nvSpPr>
          <p:spPr bwMode="auto">
            <a:xfrm>
              <a:off x="873550" y="3401594"/>
              <a:ext cx="3098949" cy="298600"/>
            </a:xfrm>
            <a:custGeom>
              <a:avLst/>
              <a:gdLst>
                <a:gd name="T0" fmla="*/ 0 w 685"/>
                <a:gd name="T1" fmla="*/ 0 h 66"/>
                <a:gd name="T2" fmla="*/ 0 w 685"/>
                <a:gd name="T3" fmla="*/ 49 h 66"/>
                <a:gd name="T4" fmla="*/ 17 w 685"/>
                <a:gd name="T5" fmla="*/ 66 h 66"/>
                <a:gd name="T6" fmla="*/ 668 w 685"/>
                <a:gd name="T7" fmla="*/ 66 h 66"/>
                <a:gd name="T8" fmla="*/ 685 w 685"/>
                <a:gd name="T9" fmla="*/ 49 h 66"/>
                <a:gd name="T10" fmla="*/ 685 w 685"/>
                <a:gd name="T11" fmla="*/ 0 h 66"/>
                <a:gd name="T12" fmla="*/ 0 w 685"/>
                <a:gd name="T1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5" h="66">
                  <a:moveTo>
                    <a:pt x="0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58"/>
                    <a:pt x="7" y="66"/>
                    <a:pt x="17" y="66"/>
                  </a:cubicBezTo>
                  <a:cubicBezTo>
                    <a:pt x="668" y="66"/>
                    <a:pt x="668" y="66"/>
                    <a:pt x="668" y="66"/>
                  </a:cubicBezTo>
                  <a:cubicBezTo>
                    <a:pt x="677" y="66"/>
                    <a:pt x="685" y="58"/>
                    <a:pt x="685" y="49"/>
                  </a:cubicBezTo>
                  <a:cubicBezTo>
                    <a:pt x="685" y="0"/>
                    <a:pt x="685" y="0"/>
                    <a:pt x="68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13"/>
            <p:cNvSpPr>
              <a:spLocks/>
            </p:cNvSpPr>
            <p:nvPr/>
          </p:nvSpPr>
          <p:spPr bwMode="auto">
            <a:xfrm>
              <a:off x="873550" y="1447293"/>
              <a:ext cx="3098949" cy="1954301"/>
            </a:xfrm>
            <a:prstGeom prst="frame">
              <a:avLst>
                <a:gd name="adj1" fmla="val 7301"/>
              </a:avLst>
            </a:prstGeom>
            <a:solidFill>
              <a:schemeClr val="tx1">
                <a:alpha val="80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8" name="Rectangle 214"/>
            <p:cNvSpPr>
              <a:spLocks noChangeArrowheads="1"/>
            </p:cNvSpPr>
            <p:nvPr/>
          </p:nvSpPr>
          <p:spPr bwMode="auto">
            <a:xfrm>
              <a:off x="1001795" y="1569795"/>
              <a:ext cx="2842457" cy="1705467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solidFill>
                <a:schemeClr val="bg1">
                  <a:lumMod val="95000"/>
                </a:scheme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727989"/>
              <a:endParaRPr lang="zh-CN" altLang="en-US" sz="3401">
                <a:solidFill>
                  <a:schemeClr val="lt1"/>
                </a:solidFill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6300377" y="2283718"/>
            <a:ext cx="2088370" cy="101566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基于演示设计的一站式在线演示、素材销售、服务交易系统。基于演示设计的一站式在线演示、素材销售、服务交易系统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139952" y="2283718"/>
            <a:ext cx="2088370" cy="101566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基于演示设计的一站式在线演示、素材销售、服务交易系统。基于演示设计的一站式在线演示、素材销售、服务交易系统</a:t>
            </a:r>
          </a:p>
        </p:txBody>
      </p:sp>
      <p:sp>
        <p:nvSpPr>
          <p:cNvPr id="62" name="矩形 61"/>
          <p:cNvSpPr/>
          <p:nvPr/>
        </p:nvSpPr>
        <p:spPr>
          <a:xfrm>
            <a:off x="4572000" y="1795787"/>
            <a:ext cx="172833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</a:p>
        </p:txBody>
      </p:sp>
      <p:sp>
        <p:nvSpPr>
          <p:cNvPr id="4" name="矩形 3"/>
          <p:cNvSpPr/>
          <p:nvPr/>
        </p:nvSpPr>
        <p:spPr>
          <a:xfrm flipV="1">
            <a:off x="4273245" y="1861589"/>
            <a:ext cx="237728" cy="237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4259484" y="2176696"/>
            <a:ext cx="1840374" cy="0"/>
          </a:xfrm>
          <a:custGeom>
            <a:avLst/>
            <a:gdLst>
              <a:gd name="connsiteX0" fmla="*/ 0 w 1840374"/>
              <a:gd name="connsiteY0" fmla="*/ 0 h 0"/>
              <a:gd name="connsiteX1" fmla="*/ 1840374 w 1840374"/>
              <a:gd name="connsiteY1" fmla="*/ 0 h 0"/>
              <a:gd name="connsiteX2" fmla="*/ 1840374 w 1840374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0374">
                <a:moveTo>
                  <a:pt x="0" y="0"/>
                </a:moveTo>
                <a:lnTo>
                  <a:pt x="1840374" y="0"/>
                </a:lnTo>
                <a:lnTo>
                  <a:pt x="1840374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6722618" y="1795787"/>
            <a:ext cx="172833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</a:p>
        </p:txBody>
      </p:sp>
      <p:sp>
        <p:nvSpPr>
          <p:cNvPr id="65" name="矩形 64"/>
          <p:cNvSpPr/>
          <p:nvPr/>
        </p:nvSpPr>
        <p:spPr>
          <a:xfrm flipV="1">
            <a:off x="6423863" y="1861589"/>
            <a:ext cx="237728" cy="237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任意多边形 65"/>
          <p:cNvSpPr/>
          <p:nvPr/>
        </p:nvSpPr>
        <p:spPr>
          <a:xfrm>
            <a:off x="6410102" y="2176696"/>
            <a:ext cx="1840374" cy="0"/>
          </a:xfrm>
          <a:custGeom>
            <a:avLst/>
            <a:gdLst>
              <a:gd name="connsiteX0" fmla="*/ 0 w 1840374"/>
              <a:gd name="connsiteY0" fmla="*/ 0 h 0"/>
              <a:gd name="connsiteX1" fmla="*/ 1840374 w 1840374"/>
              <a:gd name="connsiteY1" fmla="*/ 0 h 0"/>
              <a:gd name="connsiteX2" fmla="*/ 1840374 w 1840374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0374">
                <a:moveTo>
                  <a:pt x="0" y="0"/>
                </a:moveTo>
                <a:lnTo>
                  <a:pt x="1840374" y="0"/>
                </a:lnTo>
                <a:lnTo>
                  <a:pt x="1840374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4139953" y="3838277"/>
            <a:ext cx="4248794" cy="46166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基于演示设计的一站式在线演示、素材销售、服务交易系统。基于演示设计的一站式在线演示、素材销售、服务交易系统。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8359">
            <a:off x="7884367" y="-529486"/>
            <a:ext cx="1520289" cy="1520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0730331"/>
      </p:ext>
    </p:extLst>
  </p:cSld>
  <p:clrMapOvr>
    <a:masterClrMapping/>
  </p:clrMapOvr>
  <p:transition spd="slow" advClick="0" advTm="6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61" grpId="0"/>
      <p:bldP spid="59" grpId="0"/>
      <p:bldP spid="62" grpId="0"/>
      <p:bldP spid="4" grpId="0" animBg="1"/>
      <p:bldP spid="6" grpId="0" animBg="1"/>
      <p:bldP spid="64" grpId="0"/>
      <p:bldP spid="65" grpId="0" animBg="1"/>
      <p:bldP spid="66" grpId="0" animBg="1"/>
      <p:bldP spid="6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059582"/>
            <a:ext cx="9144000" cy="33123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73773" y="362870"/>
            <a:ext cx="417243" cy="5252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39552" y="28242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设计理念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8097" y="600071"/>
            <a:ext cx="1853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ESIGN CONCEPT</a:t>
            </a:r>
            <a:endParaRPr lang="zh-CN" altLang="en-US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9345" y="290141"/>
            <a:ext cx="6319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8359">
            <a:off x="7884367" y="-529486"/>
            <a:ext cx="1520289" cy="1520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4211960" y="1580355"/>
            <a:ext cx="4358880" cy="646331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此模板以中国红为基调，衬以羊年剪纸素材，大气的红 </a:t>
            </a:r>
            <a:endParaRPr lang="en-US" altLang="zh-CN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/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色版块设计，构成简约、醒目、实用、喜庆的风格，适用于年会、汇报、总结、计划、展示及相关演示活动。</a:t>
            </a:r>
          </a:p>
        </p:txBody>
      </p:sp>
      <p:sp>
        <p:nvSpPr>
          <p:cNvPr id="49" name="对角圆角矩形 48"/>
          <p:cNvSpPr/>
          <p:nvPr/>
        </p:nvSpPr>
        <p:spPr>
          <a:xfrm>
            <a:off x="4332710" y="1562385"/>
            <a:ext cx="360040" cy="375166"/>
          </a:xfrm>
          <a:prstGeom prst="round2DiagRect">
            <a:avLst>
              <a:gd name="adj1" fmla="val 25852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4332710" y="1487351"/>
            <a:ext cx="490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Gill Sans Ultra Bold" panose="020B0A02020104020203" pitchFamily="34" charset="0"/>
              </a:rPr>
              <a:t>1</a:t>
            </a:r>
            <a:endParaRPr lang="zh-CN" altLang="en-US" sz="2800" dirty="0">
              <a:solidFill>
                <a:srgbClr val="C00000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39552" y="2319690"/>
            <a:ext cx="8064698" cy="46166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封面、标题内容应时应景，主题明确，中国红大色块版式，延续整个内页，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逻辑清晰明了， 无论版式、色 </a:t>
            </a:r>
            <a:endParaRPr lang="en-US" altLang="zh-CN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/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彩均统一一致。近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40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张幻灯片，提供了图文页、图表页、过渡页，选择性大，基本满足你各种演示需求。</a:t>
            </a:r>
          </a:p>
        </p:txBody>
      </p:sp>
      <p:sp>
        <p:nvSpPr>
          <p:cNvPr id="52" name="对角圆角矩形 51"/>
          <p:cNvSpPr/>
          <p:nvPr/>
        </p:nvSpPr>
        <p:spPr>
          <a:xfrm>
            <a:off x="660301" y="2301720"/>
            <a:ext cx="360040" cy="375166"/>
          </a:xfrm>
          <a:prstGeom prst="round2DiagRect">
            <a:avLst>
              <a:gd name="adj1" fmla="val 25852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660301" y="2226686"/>
            <a:ext cx="490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Gill Sans Ultra Bold" panose="020B0A02020104020203" pitchFamily="34" charset="0"/>
              </a:rPr>
              <a:t>2</a:t>
            </a:r>
            <a:endParaRPr lang="zh-CN" altLang="en-US" sz="2800" dirty="0">
              <a:solidFill>
                <a:srgbClr val="C00000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39552" y="2880778"/>
            <a:ext cx="8064698" cy="46166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图表设计用心尽力是本模板的亮点之一，丰富多样的图表可满足不同场合、多种内容的演示，图表的设计以简 </a:t>
            </a:r>
            <a:endParaRPr lang="en-US" altLang="zh-CN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/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单实用，便于修改为原则，故根据需要可任意修改。</a:t>
            </a:r>
          </a:p>
        </p:txBody>
      </p:sp>
      <p:sp>
        <p:nvSpPr>
          <p:cNvPr id="55" name="对角圆角矩形 54"/>
          <p:cNvSpPr/>
          <p:nvPr/>
        </p:nvSpPr>
        <p:spPr>
          <a:xfrm>
            <a:off x="660301" y="2862808"/>
            <a:ext cx="360040" cy="375166"/>
          </a:xfrm>
          <a:prstGeom prst="round2DiagRect">
            <a:avLst>
              <a:gd name="adj1" fmla="val 25852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660301" y="2787774"/>
            <a:ext cx="490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Gill Sans Ultra Bold" panose="020B0A02020104020203" pitchFamily="34" charset="0"/>
              </a:rPr>
              <a:t>3</a:t>
            </a:r>
            <a:endParaRPr lang="zh-CN" altLang="en-US" sz="2800" dirty="0">
              <a:solidFill>
                <a:srgbClr val="C00000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39552" y="3399810"/>
            <a:ext cx="8064698" cy="646331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模板用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2010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版</a:t>
            </a:r>
            <a:r>
              <a:rPr lang="en-US" altLang="zh-CN" sz="12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设计而成，色彩、图片均可替换，为保障演示效果，字体以常用字体为主，并已嵌入，请放 </a:t>
            </a:r>
            <a:endParaRPr lang="en-US" altLang="zh-CN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/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心使用，为展示模板效果加了动画与音乐，在具体使用中，若不需要动画与音乐可自行删除，感谢你使用本模板，祝你演示成功。</a:t>
            </a:r>
          </a:p>
        </p:txBody>
      </p:sp>
      <p:sp>
        <p:nvSpPr>
          <p:cNvPr id="58" name="对角圆角矩形 57"/>
          <p:cNvSpPr/>
          <p:nvPr/>
        </p:nvSpPr>
        <p:spPr>
          <a:xfrm>
            <a:off x="660301" y="3381840"/>
            <a:ext cx="360040" cy="375166"/>
          </a:xfrm>
          <a:prstGeom prst="round2DiagRect">
            <a:avLst>
              <a:gd name="adj1" fmla="val 25852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660301" y="3306806"/>
            <a:ext cx="490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Gill Sans Ultra Bold" panose="020B0A02020104020203" pitchFamily="34" charset="0"/>
              </a:rPr>
              <a:t>4</a:t>
            </a:r>
            <a:endParaRPr lang="zh-CN" altLang="en-US" sz="2800" dirty="0">
              <a:solidFill>
                <a:srgbClr val="C00000"/>
              </a:solidFill>
              <a:latin typeface="Gill Sans Ultra Bold" panose="020B0A02020104020203" pitchFamily="34" charset="0"/>
            </a:endParaRPr>
          </a:p>
        </p:txBody>
      </p:sp>
      <p:pic>
        <p:nvPicPr>
          <p:cNvPr id="60" name="Picture 1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93163" y="1347614"/>
            <a:ext cx="812448" cy="735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1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9592" y="1450437"/>
            <a:ext cx="693098" cy="6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1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91475" y="1450437"/>
            <a:ext cx="693098" cy="6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1285675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3" grpId="0"/>
      <p:bldP spid="49" grpId="0" animBg="1"/>
      <p:bldP spid="50" grpId="0"/>
      <p:bldP spid="51" grpId="0"/>
      <p:bldP spid="52" grpId="0" animBg="1"/>
      <p:bldP spid="53" grpId="0"/>
      <p:bldP spid="54" grpId="0"/>
      <p:bldP spid="55" grpId="0" animBg="1"/>
      <p:bldP spid="56" grpId="0"/>
      <p:bldP spid="57" grpId="0"/>
      <p:bldP spid="58" grpId="0" animBg="1"/>
      <p:bldP spid="5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547664" y="2571750"/>
            <a:ext cx="2304256" cy="25717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547664" y="1419622"/>
            <a:ext cx="2304256" cy="230425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7740352" y="3155246"/>
            <a:ext cx="472636" cy="472634"/>
            <a:chOff x="7020272" y="3107228"/>
            <a:chExt cx="472636" cy="472634"/>
          </a:xfrm>
        </p:grpSpPr>
        <p:sp>
          <p:nvSpPr>
            <p:cNvPr id="9" name="椭圆 8"/>
            <p:cNvSpPr/>
            <p:nvPr/>
          </p:nvSpPr>
          <p:spPr>
            <a:xfrm>
              <a:off x="7020272" y="3107228"/>
              <a:ext cx="472636" cy="4726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115059" y="3201357"/>
              <a:ext cx="337266" cy="269512"/>
              <a:chOff x="5738813" y="3144838"/>
              <a:chExt cx="711200" cy="568325"/>
            </a:xfrm>
            <a:solidFill>
              <a:srgbClr val="C00000"/>
            </a:solidFill>
          </p:grpSpPr>
          <p:sp>
            <p:nvSpPr>
              <p:cNvPr id="11" name="Freeform 103"/>
              <p:cNvSpPr>
                <a:spLocks/>
              </p:cNvSpPr>
              <p:nvPr/>
            </p:nvSpPr>
            <p:spPr bwMode="auto">
              <a:xfrm>
                <a:off x="5821363" y="3159126"/>
                <a:ext cx="533400" cy="371475"/>
              </a:xfrm>
              <a:custGeom>
                <a:avLst/>
                <a:gdLst>
                  <a:gd name="T0" fmla="*/ 22 w 336"/>
                  <a:gd name="T1" fmla="*/ 234 h 234"/>
                  <a:gd name="T2" fmla="*/ 0 w 336"/>
                  <a:gd name="T3" fmla="*/ 215 h 234"/>
                  <a:gd name="T4" fmla="*/ 135 w 336"/>
                  <a:gd name="T5" fmla="*/ 56 h 234"/>
                  <a:gd name="T6" fmla="*/ 216 w 336"/>
                  <a:gd name="T7" fmla="*/ 126 h 234"/>
                  <a:gd name="T8" fmla="*/ 312 w 336"/>
                  <a:gd name="T9" fmla="*/ 0 h 234"/>
                  <a:gd name="T10" fmla="*/ 336 w 336"/>
                  <a:gd name="T11" fmla="*/ 17 h 234"/>
                  <a:gd name="T12" fmla="*/ 219 w 336"/>
                  <a:gd name="T13" fmla="*/ 171 h 234"/>
                  <a:gd name="T14" fmla="*/ 137 w 336"/>
                  <a:gd name="T15" fmla="*/ 99 h 234"/>
                  <a:gd name="T16" fmla="*/ 22 w 336"/>
                  <a:gd name="T17" fmla="*/ 234 h 234"/>
                  <a:gd name="T18" fmla="*/ 22 w 336"/>
                  <a:gd name="T19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6" h="234">
                    <a:moveTo>
                      <a:pt x="22" y="234"/>
                    </a:moveTo>
                    <a:lnTo>
                      <a:pt x="0" y="215"/>
                    </a:lnTo>
                    <a:lnTo>
                      <a:pt x="135" y="56"/>
                    </a:lnTo>
                    <a:lnTo>
                      <a:pt x="216" y="126"/>
                    </a:lnTo>
                    <a:lnTo>
                      <a:pt x="312" y="0"/>
                    </a:lnTo>
                    <a:lnTo>
                      <a:pt x="336" y="17"/>
                    </a:lnTo>
                    <a:lnTo>
                      <a:pt x="219" y="171"/>
                    </a:lnTo>
                    <a:lnTo>
                      <a:pt x="137" y="99"/>
                    </a:lnTo>
                    <a:lnTo>
                      <a:pt x="22" y="234"/>
                    </a:lnTo>
                    <a:lnTo>
                      <a:pt x="22" y="23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04"/>
              <p:cNvSpPr>
                <a:spLocks/>
              </p:cNvSpPr>
              <p:nvPr/>
            </p:nvSpPr>
            <p:spPr bwMode="auto">
              <a:xfrm>
                <a:off x="6248401" y="3148013"/>
                <a:ext cx="117475" cy="119063"/>
              </a:xfrm>
              <a:custGeom>
                <a:avLst/>
                <a:gdLst>
                  <a:gd name="T0" fmla="*/ 0 w 74"/>
                  <a:gd name="T1" fmla="*/ 0 h 75"/>
                  <a:gd name="T2" fmla="*/ 74 w 74"/>
                  <a:gd name="T3" fmla="*/ 0 h 75"/>
                  <a:gd name="T4" fmla="*/ 74 w 74"/>
                  <a:gd name="T5" fmla="*/ 75 h 75"/>
                  <a:gd name="T6" fmla="*/ 0 w 74"/>
                  <a:gd name="T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75">
                    <a:moveTo>
                      <a:pt x="0" y="0"/>
                    </a:moveTo>
                    <a:lnTo>
                      <a:pt x="74" y="0"/>
                    </a:lnTo>
                    <a:lnTo>
                      <a:pt x="74" y="7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05"/>
              <p:cNvSpPr>
                <a:spLocks/>
              </p:cNvSpPr>
              <p:nvPr/>
            </p:nvSpPr>
            <p:spPr bwMode="auto">
              <a:xfrm>
                <a:off x="5738813" y="3144838"/>
                <a:ext cx="711200" cy="568325"/>
              </a:xfrm>
              <a:custGeom>
                <a:avLst/>
                <a:gdLst>
                  <a:gd name="T0" fmla="*/ 448 w 448"/>
                  <a:gd name="T1" fmla="*/ 358 h 358"/>
                  <a:gd name="T2" fmla="*/ 0 w 448"/>
                  <a:gd name="T3" fmla="*/ 358 h 358"/>
                  <a:gd name="T4" fmla="*/ 0 w 448"/>
                  <a:gd name="T5" fmla="*/ 0 h 358"/>
                  <a:gd name="T6" fmla="*/ 26 w 448"/>
                  <a:gd name="T7" fmla="*/ 0 h 358"/>
                  <a:gd name="T8" fmla="*/ 26 w 448"/>
                  <a:gd name="T9" fmla="*/ 334 h 358"/>
                  <a:gd name="T10" fmla="*/ 448 w 448"/>
                  <a:gd name="T11" fmla="*/ 334 h 358"/>
                  <a:gd name="T12" fmla="*/ 448 w 448"/>
                  <a:gd name="T13" fmla="*/ 358 h 358"/>
                  <a:gd name="T14" fmla="*/ 448 w 448"/>
                  <a:gd name="T15" fmla="*/ 358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8" h="358">
                    <a:moveTo>
                      <a:pt x="448" y="358"/>
                    </a:moveTo>
                    <a:lnTo>
                      <a:pt x="0" y="358"/>
                    </a:lnTo>
                    <a:lnTo>
                      <a:pt x="0" y="0"/>
                    </a:lnTo>
                    <a:lnTo>
                      <a:pt x="26" y="0"/>
                    </a:lnTo>
                    <a:lnTo>
                      <a:pt x="26" y="334"/>
                    </a:lnTo>
                    <a:lnTo>
                      <a:pt x="448" y="334"/>
                    </a:lnTo>
                    <a:lnTo>
                      <a:pt x="448" y="358"/>
                    </a:lnTo>
                    <a:lnTo>
                      <a:pt x="448" y="35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Rectangle 106"/>
              <p:cNvSpPr>
                <a:spLocks noChangeArrowheads="1"/>
              </p:cNvSpPr>
              <p:nvPr/>
            </p:nvSpPr>
            <p:spPr bwMode="auto">
              <a:xfrm>
                <a:off x="5853113" y="3560763"/>
                <a:ext cx="79375" cy="12223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Rectangle 107"/>
              <p:cNvSpPr>
                <a:spLocks noChangeArrowheads="1"/>
              </p:cNvSpPr>
              <p:nvPr/>
            </p:nvSpPr>
            <p:spPr bwMode="auto">
              <a:xfrm>
                <a:off x="5997576" y="3408363"/>
                <a:ext cx="79375" cy="27463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Rectangle 108"/>
              <p:cNvSpPr>
                <a:spLocks noChangeArrowheads="1"/>
              </p:cNvSpPr>
              <p:nvPr/>
            </p:nvSpPr>
            <p:spPr bwMode="auto">
              <a:xfrm>
                <a:off x="6142038" y="3487738"/>
                <a:ext cx="79375" cy="19526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Rectangle 109"/>
              <p:cNvSpPr>
                <a:spLocks noChangeArrowheads="1"/>
              </p:cNvSpPr>
              <p:nvPr/>
            </p:nvSpPr>
            <p:spPr bwMode="auto">
              <a:xfrm>
                <a:off x="6286501" y="3305176"/>
                <a:ext cx="79375" cy="37782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6155059" y="3147814"/>
            <a:ext cx="472636" cy="472634"/>
            <a:chOff x="5539524" y="3099796"/>
            <a:chExt cx="472636" cy="472634"/>
          </a:xfrm>
        </p:grpSpPr>
        <p:sp>
          <p:nvSpPr>
            <p:cNvPr id="19" name="椭圆 18"/>
            <p:cNvSpPr/>
            <p:nvPr/>
          </p:nvSpPr>
          <p:spPr>
            <a:xfrm>
              <a:off x="5539524" y="3099796"/>
              <a:ext cx="472636" cy="4726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5621513" y="3198346"/>
              <a:ext cx="310164" cy="275534"/>
              <a:chOff x="5768975" y="3136900"/>
              <a:chExt cx="654050" cy="581025"/>
            </a:xfrm>
            <a:solidFill>
              <a:srgbClr val="C00000"/>
            </a:solidFill>
          </p:grpSpPr>
          <p:sp>
            <p:nvSpPr>
              <p:cNvPr id="21" name="Freeform 303"/>
              <p:cNvSpPr>
                <a:spLocks/>
              </p:cNvSpPr>
              <p:nvPr/>
            </p:nvSpPr>
            <p:spPr bwMode="auto">
              <a:xfrm>
                <a:off x="5883275" y="3576638"/>
                <a:ext cx="114300" cy="106363"/>
              </a:xfrm>
              <a:custGeom>
                <a:avLst/>
                <a:gdLst>
                  <a:gd name="T0" fmla="*/ 30 w 30"/>
                  <a:gd name="T1" fmla="*/ 28 h 28"/>
                  <a:gd name="T2" fmla="*/ 30 w 30"/>
                  <a:gd name="T3" fmla="*/ 5 h 28"/>
                  <a:gd name="T4" fmla="*/ 23 w 30"/>
                  <a:gd name="T5" fmla="*/ 0 h 28"/>
                  <a:gd name="T6" fmla="*/ 7 w 30"/>
                  <a:gd name="T7" fmla="*/ 0 h 28"/>
                  <a:gd name="T8" fmla="*/ 0 w 30"/>
                  <a:gd name="T9" fmla="*/ 5 h 28"/>
                  <a:gd name="T10" fmla="*/ 0 w 30"/>
                  <a:gd name="T11" fmla="*/ 28 h 28"/>
                  <a:gd name="T12" fmla="*/ 30 w 30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30" y="28"/>
                    </a:moveTo>
                    <a:cubicBezTo>
                      <a:pt x="30" y="5"/>
                      <a:pt x="30" y="5"/>
                      <a:pt x="30" y="5"/>
                    </a:cubicBezTo>
                    <a:cubicBezTo>
                      <a:pt x="30" y="3"/>
                      <a:pt x="27" y="0"/>
                      <a:pt x="23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30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304"/>
              <p:cNvSpPr>
                <a:spLocks/>
              </p:cNvSpPr>
              <p:nvPr/>
            </p:nvSpPr>
            <p:spPr bwMode="auto">
              <a:xfrm>
                <a:off x="6040438" y="3538538"/>
                <a:ext cx="119063" cy="144463"/>
              </a:xfrm>
              <a:custGeom>
                <a:avLst/>
                <a:gdLst>
                  <a:gd name="T0" fmla="*/ 31 w 31"/>
                  <a:gd name="T1" fmla="*/ 38 h 38"/>
                  <a:gd name="T2" fmla="*/ 31 w 31"/>
                  <a:gd name="T3" fmla="*/ 5 h 38"/>
                  <a:gd name="T4" fmla="*/ 23 w 31"/>
                  <a:gd name="T5" fmla="*/ 0 h 38"/>
                  <a:gd name="T6" fmla="*/ 7 w 31"/>
                  <a:gd name="T7" fmla="*/ 0 h 38"/>
                  <a:gd name="T8" fmla="*/ 0 w 31"/>
                  <a:gd name="T9" fmla="*/ 5 h 38"/>
                  <a:gd name="T10" fmla="*/ 0 w 31"/>
                  <a:gd name="T11" fmla="*/ 38 h 38"/>
                  <a:gd name="T12" fmla="*/ 31 w 31"/>
                  <a:gd name="T13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38">
                    <a:moveTo>
                      <a:pt x="31" y="38"/>
                    </a:moveTo>
                    <a:cubicBezTo>
                      <a:pt x="31" y="5"/>
                      <a:pt x="31" y="5"/>
                      <a:pt x="31" y="5"/>
                    </a:cubicBezTo>
                    <a:cubicBezTo>
                      <a:pt x="31" y="2"/>
                      <a:pt x="27" y="0"/>
                      <a:pt x="23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38"/>
                      <a:pt x="0" y="38"/>
                      <a:pt x="0" y="38"/>
                    </a:cubicBezTo>
                    <a:lnTo>
                      <a:pt x="31" y="3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305"/>
              <p:cNvSpPr>
                <a:spLocks/>
              </p:cNvSpPr>
              <p:nvPr/>
            </p:nvSpPr>
            <p:spPr bwMode="auto">
              <a:xfrm>
                <a:off x="6197600" y="3481388"/>
                <a:ext cx="117475" cy="201613"/>
              </a:xfrm>
              <a:custGeom>
                <a:avLst/>
                <a:gdLst>
                  <a:gd name="T0" fmla="*/ 31 w 31"/>
                  <a:gd name="T1" fmla="*/ 53 h 53"/>
                  <a:gd name="T2" fmla="*/ 31 w 31"/>
                  <a:gd name="T3" fmla="*/ 5 h 53"/>
                  <a:gd name="T4" fmla="*/ 23 w 31"/>
                  <a:gd name="T5" fmla="*/ 0 h 53"/>
                  <a:gd name="T6" fmla="*/ 8 w 31"/>
                  <a:gd name="T7" fmla="*/ 0 h 53"/>
                  <a:gd name="T8" fmla="*/ 0 w 31"/>
                  <a:gd name="T9" fmla="*/ 5 h 53"/>
                  <a:gd name="T10" fmla="*/ 0 w 31"/>
                  <a:gd name="T11" fmla="*/ 53 h 53"/>
                  <a:gd name="T12" fmla="*/ 31 w 31"/>
                  <a:gd name="T13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3">
                    <a:moveTo>
                      <a:pt x="31" y="53"/>
                    </a:moveTo>
                    <a:cubicBezTo>
                      <a:pt x="31" y="5"/>
                      <a:pt x="31" y="5"/>
                      <a:pt x="31" y="5"/>
                    </a:cubicBezTo>
                    <a:cubicBezTo>
                      <a:pt x="31" y="2"/>
                      <a:pt x="27" y="0"/>
                      <a:pt x="2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53"/>
                      <a:pt x="0" y="53"/>
                      <a:pt x="0" y="53"/>
                    </a:cubicBezTo>
                    <a:lnTo>
                      <a:pt x="31" y="5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306"/>
              <p:cNvSpPr>
                <a:spLocks/>
              </p:cNvSpPr>
              <p:nvPr/>
            </p:nvSpPr>
            <p:spPr bwMode="auto">
              <a:xfrm>
                <a:off x="6192838" y="3324225"/>
                <a:ext cx="103188" cy="103188"/>
              </a:xfrm>
              <a:custGeom>
                <a:avLst/>
                <a:gdLst>
                  <a:gd name="T0" fmla="*/ 0 w 65"/>
                  <a:gd name="T1" fmla="*/ 0 h 65"/>
                  <a:gd name="T2" fmla="*/ 65 w 65"/>
                  <a:gd name="T3" fmla="*/ 0 h 65"/>
                  <a:gd name="T4" fmla="*/ 65 w 65"/>
                  <a:gd name="T5" fmla="*/ 65 h 65"/>
                  <a:gd name="T6" fmla="*/ 0 w 65"/>
                  <a:gd name="T7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65">
                    <a:moveTo>
                      <a:pt x="0" y="0"/>
                    </a:moveTo>
                    <a:lnTo>
                      <a:pt x="65" y="0"/>
                    </a:lnTo>
                    <a:lnTo>
                      <a:pt x="65" y="6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307"/>
              <p:cNvSpPr>
                <a:spLocks/>
              </p:cNvSpPr>
              <p:nvPr/>
            </p:nvSpPr>
            <p:spPr bwMode="auto">
              <a:xfrm>
                <a:off x="5888038" y="3332163"/>
                <a:ext cx="393700" cy="206375"/>
              </a:xfrm>
              <a:custGeom>
                <a:avLst/>
                <a:gdLst>
                  <a:gd name="T0" fmla="*/ 91 w 103"/>
                  <a:gd name="T1" fmla="*/ 0 h 54"/>
                  <a:gd name="T2" fmla="*/ 50 w 103"/>
                  <a:gd name="T3" fmla="*/ 36 h 54"/>
                  <a:gd name="T4" fmla="*/ 0 w 103"/>
                  <a:gd name="T5" fmla="*/ 48 h 54"/>
                  <a:gd name="T6" fmla="*/ 69 w 103"/>
                  <a:gd name="T7" fmla="*/ 38 h 54"/>
                  <a:gd name="T8" fmla="*/ 103 w 103"/>
                  <a:gd name="T9" fmla="*/ 12 h 54"/>
                  <a:gd name="T10" fmla="*/ 91 w 103"/>
                  <a:gd name="T11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3" h="54">
                    <a:moveTo>
                      <a:pt x="91" y="0"/>
                    </a:moveTo>
                    <a:cubicBezTo>
                      <a:pt x="82" y="13"/>
                      <a:pt x="68" y="26"/>
                      <a:pt x="50" y="36"/>
                    </a:cubicBezTo>
                    <a:cubicBezTo>
                      <a:pt x="33" y="44"/>
                      <a:pt x="16" y="49"/>
                      <a:pt x="0" y="48"/>
                    </a:cubicBezTo>
                    <a:cubicBezTo>
                      <a:pt x="19" y="54"/>
                      <a:pt x="45" y="51"/>
                      <a:pt x="69" y="38"/>
                    </a:cubicBezTo>
                    <a:cubicBezTo>
                      <a:pt x="83" y="31"/>
                      <a:pt x="94" y="22"/>
                      <a:pt x="103" y="12"/>
                    </a:cubicBezTo>
                    <a:lnTo>
                      <a:pt x="9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308"/>
              <p:cNvSpPr>
                <a:spLocks noEditPoints="1"/>
              </p:cNvSpPr>
              <p:nvPr/>
            </p:nvSpPr>
            <p:spPr bwMode="auto">
              <a:xfrm>
                <a:off x="5768975" y="3136900"/>
                <a:ext cx="654050" cy="581025"/>
              </a:xfrm>
              <a:custGeom>
                <a:avLst/>
                <a:gdLst>
                  <a:gd name="T0" fmla="*/ 166 w 171"/>
                  <a:gd name="T1" fmla="*/ 0 h 152"/>
                  <a:gd name="T2" fmla="*/ 6 w 171"/>
                  <a:gd name="T3" fmla="*/ 0 h 152"/>
                  <a:gd name="T4" fmla="*/ 0 w 171"/>
                  <a:gd name="T5" fmla="*/ 6 h 152"/>
                  <a:gd name="T6" fmla="*/ 0 w 171"/>
                  <a:gd name="T7" fmla="*/ 147 h 152"/>
                  <a:gd name="T8" fmla="*/ 6 w 171"/>
                  <a:gd name="T9" fmla="*/ 152 h 152"/>
                  <a:gd name="T10" fmla="*/ 166 w 171"/>
                  <a:gd name="T11" fmla="*/ 152 h 152"/>
                  <a:gd name="T12" fmla="*/ 171 w 171"/>
                  <a:gd name="T13" fmla="*/ 147 h 152"/>
                  <a:gd name="T14" fmla="*/ 171 w 171"/>
                  <a:gd name="T15" fmla="*/ 6 h 152"/>
                  <a:gd name="T16" fmla="*/ 166 w 171"/>
                  <a:gd name="T17" fmla="*/ 0 h 152"/>
                  <a:gd name="T18" fmla="*/ 132 w 171"/>
                  <a:gd name="T19" fmla="*/ 12 h 152"/>
                  <a:gd name="T20" fmla="*/ 139 w 171"/>
                  <a:gd name="T21" fmla="*/ 19 h 152"/>
                  <a:gd name="T22" fmla="*/ 132 w 171"/>
                  <a:gd name="T23" fmla="*/ 26 h 152"/>
                  <a:gd name="T24" fmla="*/ 125 w 171"/>
                  <a:gd name="T25" fmla="*/ 19 h 152"/>
                  <a:gd name="T26" fmla="*/ 132 w 171"/>
                  <a:gd name="T27" fmla="*/ 12 h 152"/>
                  <a:gd name="T28" fmla="*/ 111 w 171"/>
                  <a:gd name="T29" fmla="*/ 12 h 152"/>
                  <a:gd name="T30" fmla="*/ 118 w 171"/>
                  <a:gd name="T31" fmla="*/ 19 h 152"/>
                  <a:gd name="T32" fmla="*/ 111 w 171"/>
                  <a:gd name="T33" fmla="*/ 26 h 152"/>
                  <a:gd name="T34" fmla="*/ 104 w 171"/>
                  <a:gd name="T35" fmla="*/ 19 h 152"/>
                  <a:gd name="T36" fmla="*/ 111 w 171"/>
                  <a:gd name="T37" fmla="*/ 12 h 152"/>
                  <a:gd name="T38" fmla="*/ 161 w 171"/>
                  <a:gd name="T39" fmla="*/ 141 h 152"/>
                  <a:gd name="T40" fmla="*/ 11 w 171"/>
                  <a:gd name="T41" fmla="*/ 141 h 152"/>
                  <a:gd name="T42" fmla="*/ 11 w 171"/>
                  <a:gd name="T43" fmla="*/ 38 h 152"/>
                  <a:gd name="T44" fmla="*/ 161 w 171"/>
                  <a:gd name="T45" fmla="*/ 38 h 152"/>
                  <a:gd name="T46" fmla="*/ 161 w 171"/>
                  <a:gd name="T47" fmla="*/ 141 h 152"/>
                  <a:gd name="T48" fmla="*/ 153 w 171"/>
                  <a:gd name="T49" fmla="*/ 26 h 152"/>
                  <a:gd name="T50" fmla="*/ 146 w 171"/>
                  <a:gd name="T51" fmla="*/ 19 h 152"/>
                  <a:gd name="T52" fmla="*/ 153 w 171"/>
                  <a:gd name="T53" fmla="*/ 12 h 152"/>
                  <a:gd name="T54" fmla="*/ 161 w 171"/>
                  <a:gd name="T55" fmla="*/ 19 h 152"/>
                  <a:gd name="T56" fmla="*/ 153 w 171"/>
                  <a:gd name="T57" fmla="*/ 26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71" h="152">
                    <a:moveTo>
                      <a:pt x="16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50"/>
                      <a:pt x="3" y="152"/>
                      <a:pt x="6" y="152"/>
                    </a:cubicBezTo>
                    <a:cubicBezTo>
                      <a:pt x="166" y="152"/>
                      <a:pt x="166" y="152"/>
                      <a:pt x="166" y="152"/>
                    </a:cubicBezTo>
                    <a:cubicBezTo>
                      <a:pt x="169" y="152"/>
                      <a:pt x="171" y="150"/>
                      <a:pt x="171" y="147"/>
                    </a:cubicBezTo>
                    <a:cubicBezTo>
                      <a:pt x="171" y="6"/>
                      <a:pt x="171" y="6"/>
                      <a:pt x="171" y="6"/>
                    </a:cubicBezTo>
                    <a:cubicBezTo>
                      <a:pt x="171" y="3"/>
                      <a:pt x="169" y="0"/>
                      <a:pt x="166" y="0"/>
                    </a:cubicBezTo>
                    <a:close/>
                    <a:moveTo>
                      <a:pt x="132" y="12"/>
                    </a:moveTo>
                    <a:cubicBezTo>
                      <a:pt x="136" y="12"/>
                      <a:pt x="139" y="15"/>
                      <a:pt x="139" y="19"/>
                    </a:cubicBezTo>
                    <a:cubicBezTo>
                      <a:pt x="139" y="23"/>
                      <a:pt x="136" y="26"/>
                      <a:pt x="132" y="26"/>
                    </a:cubicBezTo>
                    <a:cubicBezTo>
                      <a:pt x="128" y="26"/>
                      <a:pt x="125" y="23"/>
                      <a:pt x="125" y="19"/>
                    </a:cubicBezTo>
                    <a:cubicBezTo>
                      <a:pt x="125" y="15"/>
                      <a:pt x="128" y="12"/>
                      <a:pt x="132" y="12"/>
                    </a:cubicBezTo>
                    <a:close/>
                    <a:moveTo>
                      <a:pt x="111" y="12"/>
                    </a:moveTo>
                    <a:cubicBezTo>
                      <a:pt x="115" y="12"/>
                      <a:pt x="118" y="15"/>
                      <a:pt x="118" y="19"/>
                    </a:cubicBezTo>
                    <a:cubicBezTo>
                      <a:pt x="118" y="23"/>
                      <a:pt x="115" y="26"/>
                      <a:pt x="111" y="26"/>
                    </a:cubicBezTo>
                    <a:cubicBezTo>
                      <a:pt x="107" y="26"/>
                      <a:pt x="104" y="23"/>
                      <a:pt x="104" y="19"/>
                    </a:cubicBezTo>
                    <a:cubicBezTo>
                      <a:pt x="104" y="15"/>
                      <a:pt x="107" y="12"/>
                      <a:pt x="111" y="12"/>
                    </a:cubicBezTo>
                    <a:close/>
                    <a:moveTo>
                      <a:pt x="161" y="141"/>
                    </a:moveTo>
                    <a:cubicBezTo>
                      <a:pt x="11" y="141"/>
                      <a:pt x="11" y="141"/>
                      <a:pt x="11" y="141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1" y="38"/>
                      <a:pt x="161" y="38"/>
                      <a:pt x="161" y="38"/>
                    </a:cubicBezTo>
                    <a:lnTo>
                      <a:pt x="161" y="141"/>
                    </a:lnTo>
                    <a:close/>
                    <a:moveTo>
                      <a:pt x="153" y="26"/>
                    </a:moveTo>
                    <a:cubicBezTo>
                      <a:pt x="149" y="26"/>
                      <a:pt x="146" y="23"/>
                      <a:pt x="146" y="19"/>
                    </a:cubicBezTo>
                    <a:cubicBezTo>
                      <a:pt x="146" y="15"/>
                      <a:pt x="149" y="12"/>
                      <a:pt x="153" y="12"/>
                    </a:cubicBezTo>
                    <a:cubicBezTo>
                      <a:pt x="157" y="12"/>
                      <a:pt x="161" y="15"/>
                      <a:pt x="161" y="19"/>
                    </a:cubicBezTo>
                    <a:cubicBezTo>
                      <a:pt x="161" y="23"/>
                      <a:pt x="157" y="26"/>
                      <a:pt x="153" y="2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4590130" y="3155246"/>
            <a:ext cx="472636" cy="472634"/>
            <a:chOff x="4335582" y="3107228"/>
            <a:chExt cx="472636" cy="472634"/>
          </a:xfrm>
        </p:grpSpPr>
        <p:sp>
          <p:nvSpPr>
            <p:cNvPr id="28" name="椭圆 27"/>
            <p:cNvSpPr/>
            <p:nvPr/>
          </p:nvSpPr>
          <p:spPr>
            <a:xfrm>
              <a:off x="4335582" y="3107228"/>
              <a:ext cx="472636" cy="47263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4388963" y="3168004"/>
              <a:ext cx="365874" cy="357593"/>
              <a:chOff x="5710238" y="3049588"/>
              <a:chExt cx="771526" cy="754062"/>
            </a:xfrm>
            <a:solidFill>
              <a:srgbClr val="C00000"/>
            </a:solidFill>
          </p:grpSpPr>
          <p:sp>
            <p:nvSpPr>
              <p:cNvPr id="30" name="Freeform 355"/>
              <p:cNvSpPr>
                <a:spLocks/>
              </p:cNvSpPr>
              <p:nvPr/>
            </p:nvSpPr>
            <p:spPr bwMode="auto">
              <a:xfrm>
                <a:off x="6026151" y="3049588"/>
                <a:ext cx="106363" cy="125413"/>
              </a:xfrm>
              <a:custGeom>
                <a:avLst/>
                <a:gdLst>
                  <a:gd name="T0" fmla="*/ 11 w 28"/>
                  <a:gd name="T1" fmla="*/ 32 h 33"/>
                  <a:gd name="T2" fmla="*/ 26 w 28"/>
                  <a:gd name="T3" fmla="*/ 19 h 33"/>
                  <a:gd name="T4" fmla="*/ 17 w 28"/>
                  <a:gd name="T5" fmla="*/ 1 h 33"/>
                  <a:gd name="T6" fmla="*/ 1 w 28"/>
                  <a:gd name="T7" fmla="*/ 14 h 33"/>
                  <a:gd name="T8" fmla="*/ 11 w 28"/>
                  <a:gd name="T9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3">
                    <a:moveTo>
                      <a:pt x="11" y="32"/>
                    </a:moveTo>
                    <a:cubicBezTo>
                      <a:pt x="18" y="33"/>
                      <a:pt x="24" y="27"/>
                      <a:pt x="26" y="19"/>
                    </a:cubicBezTo>
                    <a:cubicBezTo>
                      <a:pt x="28" y="10"/>
                      <a:pt x="24" y="2"/>
                      <a:pt x="17" y="1"/>
                    </a:cubicBezTo>
                    <a:cubicBezTo>
                      <a:pt x="10" y="0"/>
                      <a:pt x="3" y="6"/>
                      <a:pt x="1" y="14"/>
                    </a:cubicBezTo>
                    <a:cubicBezTo>
                      <a:pt x="0" y="22"/>
                      <a:pt x="4" y="30"/>
                      <a:pt x="11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356"/>
              <p:cNvSpPr>
                <a:spLocks/>
              </p:cNvSpPr>
              <p:nvPr/>
            </p:nvSpPr>
            <p:spPr bwMode="auto">
              <a:xfrm>
                <a:off x="5797551" y="3160713"/>
                <a:ext cx="479425" cy="498475"/>
              </a:xfrm>
              <a:custGeom>
                <a:avLst/>
                <a:gdLst>
                  <a:gd name="T0" fmla="*/ 27 w 126"/>
                  <a:gd name="T1" fmla="*/ 32 h 131"/>
                  <a:gd name="T2" fmla="*/ 40 w 126"/>
                  <a:gd name="T3" fmla="*/ 22 h 131"/>
                  <a:gd name="T4" fmla="*/ 26 w 126"/>
                  <a:gd name="T5" fmla="*/ 62 h 131"/>
                  <a:gd name="T6" fmla="*/ 26 w 126"/>
                  <a:gd name="T7" fmla="*/ 62 h 131"/>
                  <a:gd name="T8" fmla="*/ 36 w 126"/>
                  <a:gd name="T9" fmla="*/ 66 h 131"/>
                  <a:gd name="T10" fmla="*/ 31 w 126"/>
                  <a:gd name="T11" fmla="*/ 91 h 131"/>
                  <a:gd name="T12" fmla="*/ 17 w 126"/>
                  <a:gd name="T13" fmla="*/ 123 h 131"/>
                  <a:gd name="T14" fmla="*/ 32 w 126"/>
                  <a:gd name="T15" fmla="*/ 131 h 131"/>
                  <a:gd name="T16" fmla="*/ 51 w 126"/>
                  <a:gd name="T17" fmla="*/ 88 h 131"/>
                  <a:gd name="T18" fmla="*/ 54 w 126"/>
                  <a:gd name="T19" fmla="*/ 74 h 131"/>
                  <a:gd name="T20" fmla="*/ 75 w 126"/>
                  <a:gd name="T21" fmla="*/ 75 h 131"/>
                  <a:gd name="T22" fmla="*/ 73 w 126"/>
                  <a:gd name="T23" fmla="*/ 79 h 131"/>
                  <a:gd name="T24" fmla="*/ 70 w 126"/>
                  <a:gd name="T25" fmla="*/ 96 h 131"/>
                  <a:gd name="T26" fmla="*/ 86 w 126"/>
                  <a:gd name="T27" fmla="*/ 100 h 131"/>
                  <a:gd name="T28" fmla="*/ 92 w 126"/>
                  <a:gd name="T29" fmla="*/ 80 h 131"/>
                  <a:gd name="T30" fmla="*/ 95 w 126"/>
                  <a:gd name="T31" fmla="*/ 69 h 131"/>
                  <a:gd name="T32" fmla="*/ 86 w 126"/>
                  <a:gd name="T33" fmla="*/ 57 h 131"/>
                  <a:gd name="T34" fmla="*/ 86 w 126"/>
                  <a:gd name="T35" fmla="*/ 57 h 131"/>
                  <a:gd name="T36" fmla="*/ 85 w 126"/>
                  <a:gd name="T37" fmla="*/ 57 h 131"/>
                  <a:gd name="T38" fmla="*/ 84 w 126"/>
                  <a:gd name="T39" fmla="*/ 57 h 131"/>
                  <a:gd name="T40" fmla="*/ 81 w 126"/>
                  <a:gd name="T41" fmla="*/ 56 h 131"/>
                  <a:gd name="T42" fmla="*/ 76 w 126"/>
                  <a:gd name="T43" fmla="*/ 56 h 131"/>
                  <a:gd name="T44" fmla="*/ 66 w 126"/>
                  <a:gd name="T45" fmla="*/ 55 h 131"/>
                  <a:gd name="T46" fmla="*/ 74 w 126"/>
                  <a:gd name="T47" fmla="*/ 27 h 131"/>
                  <a:gd name="T48" fmla="*/ 78 w 126"/>
                  <a:gd name="T49" fmla="*/ 33 h 131"/>
                  <a:gd name="T50" fmla="*/ 83 w 126"/>
                  <a:gd name="T51" fmla="*/ 39 h 131"/>
                  <a:gd name="T52" fmla="*/ 84 w 126"/>
                  <a:gd name="T53" fmla="*/ 40 h 131"/>
                  <a:gd name="T54" fmla="*/ 91 w 126"/>
                  <a:gd name="T55" fmla="*/ 45 h 131"/>
                  <a:gd name="T56" fmla="*/ 91 w 126"/>
                  <a:gd name="T57" fmla="*/ 45 h 131"/>
                  <a:gd name="T58" fmla="*/ 91 w 126"/>
                  <a:gd name="T59" fmla="*/ 45 h 131"/>
                  <a:gd name="T60" fmla="*/ 92 w 126"/>
                  <a:gd name="T61" fmla="*/ 45 h 131"/>
                  <a:gd name="T62" fmla="*/ 95 w 126"/>
                  <a:gd name="T63" fmla="*/ 45 h 131"/>
                  <a:gd name="T64" fmla="*/ 126 w 126"/>
                  <a:gd name="T65" fmla="*/ 45 h 131"/>
                  <a:gd name="T66" fmla="*/ 126 w 126"/>
                  <a:gd name="T67" fmla="*/ 28 h 131"/>
                  <a:gd name="T68" fmla="*/ 95 w 126"/>
                  <a:gd name="T69" fmla="*/ 29 h 131"/>
                  <a:gd name="T70" fmla="*/ 94 w 126"/>
                  <a:gd name="T71" fmla="*/ 29 h 131"/>
                  <a:gd name="T72" fmla="*/ 91 w 126"/>
                  <a:gd name="T73" fmla="*/ 24 h 131"/>
                  <a:gd name="T74" fmla="*/ 81 w 126"/>
                  <a:gd name="T75" fmla="*/ 12 h 131"/>
                  <a:gd name="T76" fmla="*/ 75 w 126"/>
                  <a:gd name="T77" fmla="*/ 9 h 131"/>
                  <a:gd name="T78" fmla="*/ 74 w 126"/>
                  <a:gd name="T79" fmla="*/ 8 h 131"/>
                  <a:gd name="T80" fmla="*/ 76 w 126"/>
                  <a:gd name="T81" fmla="*/ 14 h 131"/>
                  <a:gd name="T82" fmla="*/ 71 w 126"/>
                  <a:gd name="T83" fmla="*/ 16 h 131"/>
                  <a:gd name="T84" fmla="*/ 71 w 126"/>
                  <a:gd name="T85" fmla="*/ 21 h 131"/>
                  <a:gd name="T86" fmla="*/ 61 w 126"/>
                  <a:gd name="T87" fmla="*/ 37 h 131"/>
                  <a:gd name="T88" fmla="*/ 68 w 126"/>
                  <a:gd name="T89" fmla="*/ 12 h 131"/>
                  <a:gd name="T90" fmla="*/ 69 w 126"/>
                  <a:gd name="T91" fmla="*/ 11 h 131"/>
                  <a:gd name="T92" fmla="*/ 70 w 126"/>
                  <a:gd name="T93" fmla="*/ 6 h 131"/>
                  <a:gd name="T94" fmla="*/ 68 w 126"/>
                  <a:gd name="T95" fmla="*/ 5 h 131"/>
                  <a:gd name="T96" fmla="*/ 65 w 126"/>
                  <a:gd name="T97" fmla="*/ 10 h 131"/>
                  <a:gd name="T98" fmla="*/ 65 w 126"/>
                  <a:gd name="T99" fmla="*/ 11 h 131"/>
                  <a:gd name="T100" fmla="*/ 57 w 126"/>
                  <a:gd name="T101" fmla="*/ 35 h 131"/>
                  <a:gd name="T102" fmla="*/ 58 w 126"/>
                  <a:gd name="T103" fmla="*/ 17 h 131"/>
                  <a:gd name="T104" fmla="*/ 61 w 126"/>
                  <a:gd name="T105" fmla="*/ 12 h 131"/>
                  <a:gd name="T106" fmla="*/ 59 w 126"/>
                  <a:gd name="T107" fmla="*/ 8 h 131"/>
                  <a:gd name="T108" fmla="*/ 63 w 126"/>
                  <a:gd name="T109" fmla="*/ 4 h 131"/>
                  <a:gd name="T110" fmla="*/ 53 w 126"/>
                  <a:gd name="T111" fmla="*/ 1 h 131"/>
                  <a:gd name="T112" fmla="*/ 44 w 126"/>
                  <a:gd name="T113" fmla="*/ 1 h 131"/>
                  <a:gd name="T114" fmla="*/ 18 w 126"/>
                  <a:gd name="T115" fmla="*/ 19 h 131"/>
                  <a:gd name="T116" fmla="*/ 0 w 126"/>
                  <a:gd name="T117" fmla="*/ 49 h 131"/>
                  <a:gd name="T118" fmla="*/ 15 w 126"/>
                  <a:gd name="T119" fmla="*/ 57 h 131"/>
                  <a:gd name="T120" fmla="*/ 27 w 126"/>
                  <a:gd name="T121" fmla="*/ 32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6" h="131">
                    <a:moveTo>
                      <a:pt x="27" y="32"/>
                    </a:moveTo>
                    <a:cubicBezTo>
                      <a:pt x="40" y="22"/>
                      <a:pt x="40" y="22"/>
                      <a:pt x="40" y="22"/>
                    </a:cubicBezTo>
                    <a:cubicBezTo>
                      <a:pt x="35" y="36"/>
                      <a:pt x="30" y="49"/>
                      <a:pt x="26" y="62"/>
                    </a:cubicBezTo>
                    <a:cubicBezTo>
                      <a:pt x="26" y="62"/>
                      <a:pt x="26" y="62"/>
                      <a:pt x="26" y="62"/>
                    </a:cubicBezTo>
                    <a:cubicBezTo>
                      <a:pt x="29" y="64"/>
                      <a:pt x="33" y="65"/>
                      <a:pt x="36" y="66"/>
                    </a:cubicBezTo>
                    <a:cubicBezTo>
                      <a:pt x="35" y="75"/>
                      <a:pt x="33" y="85"/>
                      <a:pt x="31" y="91"/>
                    </a:cubicBezTo>
                    <a:cubicBezTo>
                      <a:pt x="17" y="123"/>
                      <a:pt x="17" y="123"/>
                      <a:pt x="17" y="123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7" y="119"/>
                      <a:pt x="46" y="107"/>
                      <a:pt x="51" y="88"/>
                    </a:cubicBezTo>
                    <a:cubicBezTo>
                      <a:pt x="52" y="83"/>
                      <a:pt x="53" y="78"/>
                      <a:pt x="54" y="74"/>
                    </a:cubicBezTo>
                    <a:cubicBezTo>
                      <a:pt x="75" y="75"/>
                      <a:pt x="75" y="75"/>
                      <a:pt x="75" y="75"/>
                    </a:cubicBezTo>
                    <a:cubicBezTo>
                      <a:pt x="73" y="79"/>
                      <a:pt x="73" y="79"/>
                      <a:pt x="73" y="79"/>
                    </a:cubicBezTo>
                    <a:cubicBezTo>
                      <a:pt x="70" y="96"/>
                      <a:pt x="70" y="96"/>
                      <a:pt x="70" y="96"/>
                    </a:cubicBezTo>
                    <a:cubicBezTo>
                      <a:pt x="86" y="100"/>
                      <a:pt x="86" y="100"/>
                      <a:pt x="86" y="100"/>
                    </a:cubicBezTo>
                    <a:cubicBezTo>
                      <a:pt x="88" y="95"/>
                      <a:pt x="90" y="88"/>
                      <a:pt x="92" y="80"/>
                    </a:cubicBezTo>
                    <a:cubicBezTo>
                      <a:pt x="95" y="69"/>
                      <a:pt x="95" y="69"/>
                      <a:pt x="95" y="69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5" y="57"/>
                      <a:pt x="85" y="57"/>
                      <a:pt x="85" y="57"/>
                    </a:cubicBezTo>
                    <a:cubicBezTo>
                      <a:pt x="84" y="57"/>
                      <a:pt x="84" y="57"/>
                      <a:pt x="84" y="57"/>
                    </a:cubicBezTo>
                    <a:cubicBezTo>
                      <a:pt x="81" y="56"/>
                      <a:pt x="81" y="56"/>
                      <a:pt x="81" y="56"/>
                    </a:cubicBezTo>
                    <a:cubicBezTo>
                      <a:pt x="76" y="56"/>
                      <a:pt x="76" y="56"/>
                      <a:pt x="76" y="56"/>
                    </a:cubicBezTo>
                    <a:cubicBezTo>
                      <a:pt x="72" y="56"/>
                      <a:pt x="69" y="56"/>
                      <a:pt x="66" y="55"/>
                    </a:cubicBezTo>
                    <a:cubicBezTo>
                      <a:pt x="69" y="46"/>
                      <a:pt x="72" y="36"/>
                      <a:pt x="74" y="27"/>
                    </a:cubicBezTo>
                    <a:cubicBezTo>
                      <a:pt x="78" y="33"/>
                      <a:pt x="78" y="33"/>
                      <a:pt x="78" y="33"/>
                    </a:cubicBezTo>
                    <a:cubicBezTo>
                      <a:pt x="83" y="39"/>
                      <a:pt x="83" y="39"/>
                      <a:pt x="83" y="39"/>
                    </a:cubicBezTo>
                    <a:cubicBezTo>
                      <a:pt x="84" y="40"/>
                      <a:pt x="84" y="40"/>
                      <a:pt x="84" y="40"/>
                    </a:cubicBezTo>
                    <a:cubicBezTo>
                      <a:pt x="91" y="45"/>
                      <a:pt x="91" y="45"/>
                      <a:pt x="91" y="45"/>
                    </a:cubicBezTo>
                    <a:cubicBezTo>
                      <a:pt x="91" y="45"/>
                      <a:pt x="91" y="45"/>
                      <a:pt x="91" y="45"/>
                    </a:cubicBezTo>
                    <a:cubicBezTo>
                      <a:pt x="91" y="45"/>
                      <a:pt x="91" y="45"/>
                      <a:pt x="91" y="45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5" y="45"/>
                      <a:pt x="95" y="45"/>
                      <a:pt x="95" y="45"/>
                    </a:cubicBezTo>
                    <a:cubicBezTo>
                      <a:pt x="126" y="45"/>
                      <a:pt x="126" y="45"/>
                      <a:pt x="126" y="45"/>
                    </a:cubicBezTo>
                    <a:cubicBezTo>
                      <a:pt x="126" y="39"/>
                      <a:pt x="126" y="34"/>
                      <a:pt x="126" y="28"/>
                    </a:cubicBezTo>
                    <a:cubicBezTo>
                      <a:pt x="95" y="29"/>
                      <a:pt x="95" y="29"/>
                      <a:pt x="95" y="29"/>
                    </a:cubicBezTo>
                    <a:cubicBezTo>
                      <a:pt x="94" y="29"/>
                      <a:pt x="94" y="29"/>
                      <a:pt x="94" y="29"/>
                    </a:cubicBezTo>
                    <a:cubicBezTo>
                      <a:pt x="91" y="24"/>
                      <a:pt x="91" y="24"/>
                      <a:pt x="91" y="24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0" y="10"/>
                      <a:pt x="78" y="9"/>
                      <a:pt x="75" y="9"/>
                    </a:cubicBezTo>
                    <a:cubicBezTo>
                      <a:pt x="75" y="8"/>
                      <a:pt x="75" y="8"/>
                      <a:pt x="74" y="8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8" y="12"/>
                      <a:pt x="68" y="12"/>
                      <a:pt x="68" y="12"/>
                    </a:cubicBezTo>
                    <a:cubicBezTo>
                      <a:pt x="69" y="11"/>
                      <a:pt x="69" y="11"/>
                      <a:pt x="69" y="11"/>
                    </a:cubicBezTo>
                    <a:cubicBezTo>
                      <a:pt x="70" y="6"/>
                      <a:pt x="70" y="6"/>
                      <a:pt x="70" y="6"/>
                    </a:cubicBezTo>
                    <a:cubicBezTo>
                      <a:pt x="68" y="5"/>
                      <a:pt x="68" y="5"/>
                      <a:pt x="68" y="5"/>
                    </a:cubicBezTo>
                    <a:cubicBezTo>
                      <a:pt x="65" y="10"/>
                      <a:pt x="65" y="10"/>
                      <a:pt x="65" y="10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57" y="35"/>
                      <a:pt x="57" y="35"/>
                      <a:pt x="57" y="35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59" y="8"/>
                      <a:pt x="59" y="8"/>
                      <a:pt x="59" y="8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0" y="3"/>
                      <a:pt x="56" y="2"/>
                      <a:pt x="53" y="1"/>
                    </a:cubicBezTo>
                    <a:cubicBezTo>
                      <a:pt x="48" y="0"/>
                      <a:pt x="47" y="0"/>
                      <a:pt x="44" y="1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7" y="34"/>
                      <a:pt x="6" y="39"/>
                      <a:pt x="0" y="49"/>
                    </a:cubicBezTo>
                    <a:cubicBezTo>
                      <a:pt x="5" y="52"/>
                      <a:pt x="10" y="55"/>
                      <a:pt x="15" y="57"/>
                    </a:cubicBezTo>
                    <a:cubicBezTo>
                      <a:pt x="19" y="49"/>
                      <a:pt x="27" y="35"/>
                      <a:pt x="27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357"/>
              <p:cNvSpPr>
                <a:spLocks noEditPoints="1"/>
              </p:cNvSpPr>
              <p:nvPr/>
            </p:nvSpPr>
            <p:spPr bwMode="auto">
              <a:xfrm>
                <a:off x="5710238" y="3370263"/>
                <a:ext cx="169863" cy="155575"/>
              </a:xfrm>
              <a:custGeom>
                <a:avLst/>
                <a:gdLst>
                  <a:gd name="T0" fmla="*/ 5 w 45"/>
                  <a:gd name="T1" fmla="*/ 33 h 41"/>
                  <a:gd name="T2" fmla="*/ 7 w 45"/>
                  <a:gd name="T3" fmla="*/ 32 h 41"/>
                  <a:gd name="T4" fmla="*/ 7 w 45"/>
                  <a:gd name="T5" fmla="*/ 32 h 41"/>
                  <a:gd name="T6" fmla="*/ 29 w 45"/>
                  <a:gd name="T7" fmla="*/ 39 h 41"/>
                  <a:gd name="T8" fmla="*/ 29 w 45"/>
                  <a:gd name="T9" fmla="*/ 39 h 41"/>
                  <a:gd name="T10" fmla="*/ 30 w 45"/>
                  <a:gd name="T11" fmla="*/ 41 h 41"/>
                  <a:gd name="T12" fmla="*/ 32 w 45"/>
                  <a:gd name="T13" fmla="*/ 41 h 41"/>
                  <a:gd name="T14" fmla="*/ 33 w 45"/>
                  <a:gd name="T15" fmla="*/ 40 h 41"/>
                  <a:gd name="T16" fmla="*/ 33 w 45"/>
                  <a:gd name="T17" fmla="*/ 40 h 41"/>
                  <a:gd name="T18" fmla="*/ 38 w 45"/>
                  <a:gd name="T19" fmla="*/ 37 h 41"/>
                  <a:gd name="T20" fmla="*/ 44 w 45"/>
                  <a:gd name="T21" fmla="*/ 18 h 41"/>
                  <a:gd name="T22" fmla="*/ 41 w 45"/>
                  <a:gd name="T23" fmla="*/ 13 h 41"/>
                  <a:gd name="T24" fmla="*/ 36 w 45"/>
                  <a:gd name="T25" fmla="*/ 11 h 41"/>
                  <a:gd name="T26" fmla="*/ 36 w 45"/>
                  <a:gd name="T27" fmla="*/ 11 h 41"/>
                  <a:gd name="T28" fmla="*/ 32 w 45"/>
                  <a:gd name="T29" fmla="*/ 4 h 41"/>
                  <a:gd name="T30" fmla="*/ 25 w 45"/>
                  <a:gd name="T31" fmla="*/ 1 h 41"/>
                  <a:gd name="T32" fmla="*/ 17 w 45"/>
                  <a:gd name="T33" fmla="*/ 5 h 41"/>
                  <a:gd name="T34" fmla="*/ 17 w 45"/>
                  <a:gd name="T35" fmla="*/ 6 h 41"/>
                  <a:gd name="T36" fmla="*/ 12 w 45"/>
                  <a:gd name="T37" fmla="*/ 4 h 41"/>
                  <a:gd name="T38" fmla="*/ 7 w 45"/>
                  <a:gd name="T39" fmla="*/ 7 h 41"/>
                  <a:gd name="T40" fmla="*/ 1 w 45"/>
                  <a:gd name="T41" fmla="*/ 25 h 41"/>
                  <a:gd name="T42" fmla="*/ 3 w 45"/>
                  <a:gd name="T43" fmla="*/ 30 h 41"/>
                  <a:gd name="T44" fmla="*/ 3 w 45"/>
                  <a:gd name="T45" fmla="*/ 31 h 41"/>
                  <a:gd name="T46" fmla="*/ 3 w 45"/>
                  <a:gd name="T47" fmla="*/ 32 h 41"/>
                  <a:gd name="T48" fmla="*/ 5 w 45"/>
                  <a:gd name="T49" fmla="*/ 33 h 41"/>
                  <a:gd name="T50" fmla="*/ 20 w 45"/>
                  <a:gd name="T51" fmla="*/ 6 h 41"/>
                  <a:gd name="T52" fmla="*/ 24 w 45"/>
                  <a:gd name="T53" fmla="*/ 4 h 41"/>
                  <a:gd name="T54" fmla="*/ 31 w 45"/>
                  <a:gd name="T55" fmla="*/ 7 h 41"/>
                  <a:gd name="T56" fmla="*/ 33 w 45"/>
                  <a:gd name="T57" fmla="*/ 10 h 41"/>
                  <a:gd name="T58" fmla="*/ 33 w 45"/>
                  <a:gd name="T59" fmla="*/ 10 h 41"/>
                  <a:gd name="T60" fmla="*/ 20 w 45"/>
                  <a:gd name="T61" fmla="*/ 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41">
                    <a:moveTo>
                      <a:pt x="5" y="33"/>
                    </a:moveTo>
                    <a:cubicBezTo>
                      <a:pt x="6" y="33"/>
                      <a:pt x="7" y="33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29" y="40"/>
                      <a:pt x="29" y="40"/>
                      <a:pt x="30" y="41"/>
                    </a:cubicBezTo>
                    <a:cubicBezTo>
                      <a:pt x="32" y="41"/>
                      <a:pt x="32" y="41"/>
                      <a:pt x="32" y="41"/>
                    </a:cubicBezTo>
                    <a:cubicBezTo>
                      <a:pt x="32" y="41"/>
                      <a:pt x="33" y="41"/>
                      <a:pt x="33" y="40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5" y="40"/>
                      <a:pt x="37" y="39"/>
                      <a:pt x="38" y="37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5" y="16"/>
                      <a:pt x="43" y="14"/>
                      <a:pt x="41" y="13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7" y="8"/>
                      <a:pt x="35" y="4"/>
                      <a:pt x="32" y="4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2" y="0"/>
                      <a:pt x="18" y="2"/>
                      <a:pt x="17" y="5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0" y="3"/>
                      <a:pt x="7" y="4"/>
                      <a:pt x="7" y="7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0" y="27"/>
                      <a:pt x="1" y="30"/>
                      <a:pt x="3" y="30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2" y="31"/>
                      <a:pt x="3" y="32"/>
                      <a:pt x="3" y="32"/>
                    </a:cubicBezTo>
                    <a:lnTo>
                      <a:pt x="5" y="33"/>
                    </a:lnTo>
                    <a:close/>
                    <a:moveTo>
                      <a:pt x="20" y="6"/>
                    </a:moveTo>
                    <a:cubicBezTo>
                      <a:pt x="21" y="4"/>
                      <a:pt x="22" y="4"/>
                      <a:pt x="24" y="4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3" y="7"/>
                      <a:pt x="33" y="8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20" y="6"/>
                      <a:pt x="20" y="6"/>
                      <a:pt x="20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358"/>
              <p:cNvSpPr>
                <a:spLocks/>
              </p:cNvSpPr>
              <p:nvPr/>
            </p:nvSpPr>
            <p:spPr bwMode="auto">
              <a:xfrm>
                <a:off x="5721351" y="3340100"/>
                <a:ext cx="760413" cy="463550"/>
              </a:xfrm>
              <a:custGeom>
                <a:avLst/>
                <a:gdLst>
                  <a:gd name="T0" fmla="*/ 479 w 479"/>
                  <a:gd name="T1" fmla="*/ 0 h 292"/>
                  <a:gd name="T2" fmla="*/ 395 w 479"/>
                  <a:gd name="T3" fmla="*/ 33 h 292"/>
                  <a:gd name="T4" fmla="*/ 412 w 479"/>
                  <a:gd name="T5" fmla="*/ 45 h 292"/>
                  <a:gd name="T6" fmla="*/ 307 w 479"/>
                  <a:gd name="T7" fmla="*/ 158 h 292"/>
                  <a:gd name="T8" fmla="*/ 213 w 479"/>
                  <a:gd name="T9" fmla="*/ 148 h 292"/>
                  <a:gd name="T10" fmla="*/ 139 w 479"/>
                  <a:gd name="T11" fmla="*/ 225 h 292"/>
                  <a:gd name="T12" fmla="*/ 62 w 479"/>
                  <a:gd name="T13" fmla="*/ 187 h 292"/>
                  <a:gd name="T14" fmla="*/ 0 w 479"/>
                  <a:gd name="T15" fmla="*/ 266 h 292"/>
                  <a:gd name="T16" fmla="*/ 33 w 479"/>
                  <a:gd name="T17" fmla="*/ 292 h 292"/>
                  <a:gd name="T18" fmla="*/ 74 w 479"/>
                  <a:gd name="T19" fmla="*/ 242 h 292"/>
                  <a:gd name="T20" fmla="*/ 148 w 479"/>
                  <a:gd name="T21" fmla="*/ 278 h 292"/>
                  <a:gd name="T22" fmla="*/ 230 w 479"/>
                  <a:gd name="T23" fmla="*/ 194 h 292"/>
                  <a:gd name="T24" fmla="*/ 323 w 479"/>
                  <a:gd name="T25" fmla="*/ 204 h 292"/>
                  <a:gd name="T26" fmla="*/ 448 w 479"/>
                  <a:gd name="T27" fmla="*/ 72 h 292"/>
                  <a:gd name="T28" fmla="*/ 472 w 479"/>
                  <a:gd name="T29" fmla="*/ 88 h 292"/>
                  <a:gd name="T30" fmla="*/ 479 w 479"/>
                  <a:gd name="T3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9" h="292">
                    <a:moveTo>
                      <a:pt x="479" y="0"/>
                    </a:moveTo>
                    <a:lnTo>
                      <a:pt x="395" y="33"/>
                    </a:lnTo>
                    <a:lnTo>
                      <a:pt x="412" y="45"/>
                    </a:lnTo>
                    <a:lnTo>
                      <a:pt x="307" y="158"/>
                    </a:lnTo>
                    <a:lnTo>
                      <a:pt x="213" y="148"/>
                    </a:lnTo>
                    <a:lnTo>
                      <a:pt x="139" y="225"/>
                    </a:lnTo>
                    <a:lnTo>
                      <a:pt x="62" y="187"/>
                    </a:lnTo>
                    <a:lnTo>
                      <a:pt x="0" y="266"/>
                    </a:lnTo>
                    <a:lnTo>
                      <a:pt x="33" y="292"/>
                    </a:lnTo>
                    <a:lnTo>
                      <a:pt x="74" y="242"/>
                    </a:lnTo>
                    <a:lnTo>
                      <a:pt x="148" y="278"/>
                    </a:lnTo>
                    <a:lnTo>
                      <a:pt x="230" y="194"/>
                    </a:lnTo>
                    <a:lnTo>
                      <a:pt x="323" y="204"/>
                    </a:lnTo>
                    <a:lnTo>
                      <a:pt x="448" y="72"/>
                    </a:lnTo>
                    <a:lnTo>
                      <a:pt x="472" y="88"/>
                    </a:lnTo>
                    <a:lnTo>
                      <a:pt x="479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38" name="TextBox 37"/>
          <p:cNvSpPr txBox="1"/>
          <p:nvPr/>
        </p:nvSpPr>
        <p:spPr>
          <a:xfrm>
            <a:off x="5684657" y="3808770"/>
            <a:ext cx="1407623" cy="646331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基于演示设计的一站式在线演示、销售、服务交易系统。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268833" y="3808770"/>
            <a:ext cx="1407623" cy="646331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基于演示设计的一站式在线演示、销售、服务交易系统。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139952" y="3808770"/>
            <a:ext cx="1407623" cy="646331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基于演示设计的一站式在线演示、销售、服务交易系统。</a:t>
            </a:r>
          </a:p>
        </p:txBody>
      </p:sp>
      <p:sp>
        <p:nvSpPr>
          <p:cNvPr id="42" name="矩形 41"/>
          <p:cNvSpPr/>
          <p:nvPr/>
        </p:nvSpPr>
        <p:spPr>
          <a:xfrm>
            <a:off x="1731708" y="4043848"/>
            <a:ext cx="1936167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这里添加标题</a:t>
            </a:r>
          </a:p>
        </p:txBody>
      </p:sp>
      <p:sp>
        <p:nvSpPr>
          <p:cNvPr id="43" name="等腰三角形 42"/>
          <p:cNvSpPr/>
          <p:nvPr/>
        </p:nvSpPr>
        <p:spPr>
          <a:xfrm flipV="1">
            <a:off x="5940152" y="0"/>
            <a:ext cx="2058706" cy="65574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816" y="1491927"/>
            <a:ext cx="2231951" cy="223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0506700"/>
      </p:ext>
    </p:extLst>
  </p:cSld>
  <p:clrMapOvr>
    <a:masterClrMapping/>
  </p:clrMapOvr>
  <p:transition spd="slow" advClick="0" advTm="6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8" grpId="0"/>
      <p:bldP spid="40" grpId="0"/>
      <p:bldP spid="41" grpId="0"/>
      <p:bldP spid="42" grpId="0"/>
      <p:bldP spid="4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059582"/>
            <a:ext cx="9144000" cy="33123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73773" y="362870"/>
            <a:ext cx="417243" cy="5252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88253" y="282422"/>
            <a:ext cx="8322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8097" y="600071"/>
            <a:ext cx="1031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ONTENT</a:t>
            </a:r>
            <a:endParaRPr lang="zh-CN" altLang="en-US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9345" y="290141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对角圆角矩形 22"/>
          <p:cNvSpPr/>
          <p:nvPr/>
        </p:nvSpPr>
        <p:spPr>
          <a:xfrm>
            <a:off x="4497051" y="2357467"/>
            <a:ext cx="504056" cy="525233"/>
          </a:xfrm>
          <a:prstGeom prst="round2DiagRect">
            <a:avLst>
              <a:gd name="adj1" fmla="val 25852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569059" y="2357467"/>
            <a:ext cx="579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Gill Sans Ultra Bold" panose="020B0A02020104020203" pitchFamily="34" charset="0"/>
              </a:rPr>
              <a:t>3</a:t>
            </a:r>
            <a:endParaRPr lang="zh-CN" altLang="en-US" sz="3600" dirty="0">
              <a:solidFill>
                <a:srgbClr val="C00000"/>
              </a:solidFill>
              <a:latin typeface="Gill Sans Ultra Bold" panose="020B0A02020104020203" pitchFamily="34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206920" y="2351089"/>
            <a:ext cx="2677448" cy="559666"/>
            <a:chOff x="4918888" y="1496995"/>
            <a:chExt cx="2677448" cy="559666"/>
          </a:xfrm>
        </p:grpSpPr>
        <p:sp>
          <p:nvSpPr>
            <p:cNvPr id="31" name="矩形 30"/>
            <p:cNvSpPr/>
            <p:nvPr/>
          </p:nvSpPr>
          <p:spPr>
            <a:xfrm>
              <a:off x="4918888" y="1496995"/>
              <a:ext cx="252398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这里添加章节标题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4939775" y="1779662"/>
              <a:ext cx="265656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Here to add the chapter headings</a:t>
              </a:r>
              <a:endPara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33539" y="1637092"/>
            <a:ext cx="1749372" cy="1582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矩形 47"/>
          <p:cNvSpPr/>
          <p:nvPr/>
        </p:nvSpPr>
        <p:spPr>
          <a:xfrm>
            <a:off x="1324637" y="3181580"/>
            <a:ext cx="1658274" cy="3349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329550" y="3118197"/>
            <a:ext cx="1658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8359">
            <a:off x="7884367" y="-529486"/>
            <a:ext cx="1520289" cy="1520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39060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3" grpId="0" animBg="1"/>
      <p:bldP spid="13" grpId="0"/>
      <p:bldP spid="48" grpId="0" animBg="1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73773" y="362870"/>
            <a:ext cx="417243" cy="5252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07504" y="290141"/>
            <a:ext cx="6479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19608" y="343977"/>
            <a:ext cx="2656247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这里添加标题内容</a:t>
            </a:r>
          </a:p>
        </p:txBody>
      </p:sp>
      <p:sp>
        <p:nvSpPr>
          <p:cNvPr id="32" name="矩形 31"/>
          <p:cNvSpPr/>
          <p:nvPr/>
        </p:nvSpPr>
        <p:spPr>
          <a:xfrm>
            <a:off x="539552" y="625486"/>
            <a:ext cx="2836097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ere to add the title content</a:t>
            </a:r>
            <a:endParaRPr lang="zh-CN" altLang="en-US" sz="16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39552" y="1563638"/>
            <a:ext cx="3600400" cy="25922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899592" y="1923678"/>
            <a:ext cx="2304256" cy="46166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基于演示设计的一站式在线演示、素材销售、服务交易系统。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9592" y="2636193"/>
            <a:ext cx="2304256" cy="46166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基于演示设计的一站式在线演示、素材销售、服务交易系统。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99592" y="3356273"/>
            <a:ext cx="2304256" cy="46166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基于演示设计的一站式在线演示、素材销售、服务交易系统。</a:t>
            </a:r>
          </a:p>
        </p:txBody>
      </p:sp>
      <p:pic>
        <p:nvPicPr>
          <p:cNvPr id="1028" name="Picture 4" descr="c:\users\administrator\appdata\roaming\360se6\User Data\temp\yt-p0110785_seid=ExqTCdaXmta3odv8ExqWmdf8mtj8wtjNmK16qtnnvee9FhX8FdmWmhWYmde1lZi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39952" y="1563638"/>
            <a:ext cx="4464496" cy="260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椭圆 2"/>
          <p:cNvSpPr/>
          <p:nvPr/>
        </p:nvSpPr>
        <p:spPr>
          <a:xfrm>
            <a:off x="3384770" y="1888576"/>
            <a:ext cx="472636" cy="47263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3384770" y="2630897"/>
            <a:ext cx="472636" cy="47263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3384770" y="3321171"/>
            <a:ext cx="472636" cy="47263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3479557" y="2725026"/>
            <a:ext cx="337266" cy="269512"/>
            <a:chOff x="5738813" y="3144838"/>
            <a:chExt cx="711200" cy="568325"/>
          </a:xfrm>
          <a:solidFill>
            <a:schemeClr val="bg1"/>
          </a:solidFill>
        </p:grpSpPr>
        <p:sp>
          <p:nvSpPr>
            <p:cNvPr id="29" name="Freeform 103"/>
            <p:cNvSpPr>
              <a:spLocks/>
            </p:cNvSpPr>
            <p:nvPr/>
          </p:nvSpPr>
          <p:spPr bwMode="auto">
            <a:xfrm>
              <a:off x="5821363" y="3159126"/>
              <a:ext cx="533400" cy="371475"/>
            </a:xfrm>
            <a:custGeom>
              <a:avLst/>
              <a:gdLst>
                <a:gd name="T0" fmla="*/ 22 w 336"/>
                <a:gd name="T1" fmla="*/ 234 h 234"/>
                <a:gd name="T2" fmla="*/ 0 w 336"/>
                <a:gd name="T3" fmla="*/ 215 h 234"/>
                <a:gd name="T4" fmla="*/ 135 w 336"/>
                <a:gd name="T5" fmla="*/ 56 h 234"/>
                <a:gd name="T6" fmla="*/ 216 w 336"/>
                <a:gd name="T7" fmla="*/ 126 h 234"/>
                <a:gd name="T8" fmla="*/ 312 w 336"/>
                <a:gd name="T9" fmla="*/ 0 h 234"/>
                <a:gd name="T10" fmla="*/ 336 w 336"/>
                <a:gd name="T11" fmla="*/ 17 h 234"/>
                <a:gd name="T12" fmla="*/ 219 w 336"/>
                <a:gd name="T13" fmla="*/ 171 h 234"/>
                <a:gd name="T14" fmla="*/ 137 w 336"/>
                <a:gd name="T15" fmla="*/ 99 h 234"/>
                <a:gd name="T16" fmla="*/ 22 w 336"/>
                <a:gd name="T17" fmla="*/ 234 h 234"/>
                <a:gd name="T18" fmla="*/ 22 w 336"/>
                <a:gd name="T19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6" h="234">
                  <a:moveTo>
                    <a:pt x="22" y="234"/>
                  </a:moveTo>
                  <a:lnTo>
                    <a:pt x="0" y="215"/>
                  </a:lnTo>
                  <a:lnTo>
                    <a:pt x="135" y="56"/>
                  </a:lnTo>
                  <a:lnTo>
                    <a:pt x="216" y="126"/>
                  </a:lnTo>
                  <a:lnTo>
                    <a:pt x="312" y="0"/>
                  </a:lnTo>
                  <a:lnTo>
                    <a:pt x="336" y="17"/>
                  </a:lnTo>
                  <a:lnTo>
                    <a:pt x="219" y="171"/>
                  </a:lnTo>
                  <a:lnTo>
                    <a:pt x="137" y="99"/>
                  </a:lnTo>
                  <a:lnTo>
                    <a:pt x="22" y="234"/>
                  </a:lnTo>
                  <a:lnTo>
                    <a:pt x="22" y="2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04"/>
            <p:cNvSpPr>
              <a:spLocks/>
            </p:cNvSpPr>
            <p:nvPr/>
          </p:nvSpPr>
          <p:spPr bwMode="auto">
            <a:xfrm>
              <a:off x="6248401" y="3148013"/>
              <a:ext cx="117475" cy="119063"/>
            </a:xfrm>
            <a:custGeom>
              <a:avLst/>
              <a:gdLst>
                <a:gd name="T0" fmla="*/ 0 w 74"/>
                <a:gd name="T1" fmla="*/ 0 h 75"/>
                <a:gd name="T2" fmla="*/ 74 w 74"/>
                <a:gd name="T3" fmla="*/ 0 h 75"/>
                <a:gd name="T4" fmla="*/ 74 w 74"/>
                <a:gd name="T5" fmla="*/ 75 h 75"/>
                <a:gd name="T6" fmla="*/ 0 w 74"/>
                <a:gd name="T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75">
                  <a:moveTo>
                    <a:pt x="0" y="0"/>
                  </a:moveTo>
                  <a:lnTo>
                    <a:pt x="74" y="0"/>
                  </a:lnTo>
                  <a:lnTo>
                    <a:pt x="74" y="7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05"/>
            <p:cNvSpPr>
              <a:spLocks/>
            </p:cNvSpPr>
            <p:nvPr/>
          </p:nvSpPr>
          <p:spPr bwMode="auto">
            <a:xfrm>
              <a:off x="5738813" y="3144838"/>
              <a:ext cx="711200" cy="568325"/>
            </a:xfrm>
            <a:custGeom>
              <a:avLst/>
              <a:gdLst>
                <a:gd name="T0" fmla="*/ 448 w 448"/>
                <a:gd name="T1" fmla="*/ 358 h 358"/>
                <a:gd name="T2" fmla="*/ 0 w 448"/>
                <a:gd name="T3" fmla="*/ 358 h 358"/>
                <a:gd name="T4" fmla="*/ 0 w 448"/>
                <a:gd name="T5" fmla="*/ 0 h 358"/>
                <a:gd name="T6" fmla="*/ 26 w 448"/>
                <a:gd name="T7" fmla="*/ 0 h 358"/>
                <a:gd name="T8" fmla="*/ 26 w 448"/>
                <a:gd name="T9" fmla="*/ 334 h 358"/>
                <a:gd name="T10" fmla="*/ 448 w 448"/>
                <a:gd name="T11" fmla="*/ 334 h 358"/>
                <a:gd name="T12" fmla="*/ 448 w 448"/>
                <a:gd name="T13" fmla="*/ 358 h 358"/>
                <a:gd name="T14" fmla="*/ 448 w 448"/>
                <a:gd name="T15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8" h="358">
                  <a:moveTo>
                    <a:pt x="448" y="358"/>
                  </a:moveTo>
                  <a:lnTo>
                    <a:pt x="0" y="358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334"/>
                  </a:lnTo>
                  <a:lnTo>
                    <a:pt x="448" y="334"/>
                  </a:lnTo>
                  <a:lnTo>
                    <a:pt x="448" y="358"/>
                  </a:lnTo>
                  <a:lnTo>
                    <a:pt x="448" y="3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Rectangle 106"/>
            <p:cNvSpPr>
              <a:spLocks noChangeArrowheads="1"/>
            </p:cNvSpPr>
            <p:nvPr/>
          </p:nvSpPr>
          <p:spPr bwMode="auto">
            <a:xfrm>
              <a:off x="5853113" y="3560763"/>
              <a:ext cx="79375" cy="1222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Rectangle 107"/>
            <p:cNvSpPr>
              <a:spLocks noChangeArrowheads="1"/>
            </p:cNvSpPr>
            <p:nvPr/>
          </p:nvSpPr>
          <p:spPr bwMode="auto">
            <a:xfrm>
              <a:off x="5997576" y="3408363"/>
              <a:ext cx="79375" cy="2746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Rectangle 108"/>
            <p:cNvSpPr>
              <a:spLocks noChangeArrowheads="1"/>
            </p:cNvSpPr>
            <p:nvPr/>
          </p:nvSpPr>
          <p:spPr bwMode="auto">
            <a:xfrm>
              <a:off x="6142038" y="3487738"/>
              <a:ext cx="79375" cy="1952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Rectangle 109"/>
            <p:cNvSpPr>
              <a:spLocks noChangeArrowheads="1"/>
            </p:cNvSpPr>
            <p:nvPr/>
          </p:nvSpPr>
          <p:spPr bwMode="auto">
            <a:xfrm>
              <a:off x="6286501" y="3305176"/>
              <a:ext cx="79375" cy="377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3466759" y="3419721"/>
            <a:ext cx="310164" cy="275534"/>
            <a:chOff x="5768975" y="3136900"/>
            <a:chExt cx="654050" cy="581025"/>
          </a:xfrm>
          <a:solidFill>
            <a:schemeClr val="bg1"/>
          </a:solidFill>
        </p:grpSpPr>
        <p:sp>
          <p:nvSpPr>
            <p:cNvPr id="39" name="Freeform 303"/>
            <p:cNvSpPr>
              <a:spLocks/>
            </p:cNvSpPr>
            <p:nvPr/>
          </p:nvSpPr>
          <p:spPr bwMode="auto">
            <a:xfrm>
              <a:off x="5883275" y="3576638"/>
              <a:ext cx="114300" cy="106363"/>
            </a:xfrm>
            <a:custGeom>
              <a:avLst/>
              <a:gdLst>
                <a:gd name="T0" fmla="*/ 30 w 30"/>
                <a:gd name="T1" fmla="*/ 28 h 28"/>
                <a:gd name="T2" fmla="*/ 30 w 30"/>
                <a:gd name="T3" fmla="*/ 5 h 28"/>
                <a:gd name="T4" fmla="*/ 23 w 30"/>
                <a:gd name="T5" fmla="*/ 0 h 28"/>
                <a:gd name="T6" fmla="*/ 7 w 30"/>
                <a:gd name="T7" fmla="*/ 0 h 28"/>
                <a:gd name="T8" fmla="*/ 0 w 30"/>
                <a:gd name="T9" fmla="*/ 5 h 28"/>
                <a:gd name="T10" fmla="*/ 0 w 30"/>
                <a:gd name="T11" fmla="*/ 28 h 28"/>
                <a:gd name="T12" fmla="*/ 30 w 30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28">
                  <a:moveTo>
                    <a:pt x="30" y="28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30" y="3"/>
                    <a:pt x="27" y="0"/>
                    <a:pt x="2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5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3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04"/>
            <p:cNvSpPr>
              <a:spLocks/>
            </p:cNvSpPr>
            <p:nvPr/>
          </p:nvSpPr>
          <p:spPr bwMode="auto">
            <a:xfrm>
              <a:off x="6040438" y="3538538"/>
              <a:ext cx="119063" cy="144463"/>
            </a:xfrm>
            <a:custGeom>
              <a:avLst/>
              <a:gdLst>
                <a:gd name="T0" fmla="*/ 31 w 31"/>
                <a:gd name="T1" fmla="*/ 38 h 38"/>
                <a:gd name="T2" fmla="*/ 31 w 31"/>
                <a:gd name="T3" fmla="*/ 5 h 38"/>
                <a:gd name="T4" fmla="*/ 23 w 31"/>
                <a:gd name="T5" fmla="*/ 0 h 38"/>
                <a:gd name="T6" fmla="*/ 7 w 31"/>
                <a:gd name="T7" fmla="*/ 0 h 38"/>
                <a:gd name="T8" fmla="*/ 0 w 31"/>
                <a:gd name="T9" fmla="*/ 5 h 38"/>
                <a:gd name="T10" fmla="*/ 0 w 31"/>
                <a:gd name="T11" fmla="*/ 38 h 38"/>
                <a:gd name="T12" fmla="*/ 31 w 31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8">
                  <a:moveTo>
                    <a:pt x="31" y="38"/>
                  </a:moveTo>
                  <a:cubicBezTo>
                    <a:pt x="31" y="5"/>
                    <a:pt x="31" y="5"/>
                    <a:pt x="31" y="5"/>
                  </a:cubicBezTo>
                  <a:cubicBezTo>
                    <a:pt x="31" y="2"/>
                    <a:pt x="27" y="0"/>
                    <a:pt x="2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31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05"/>
            <p:cNvSpPr>
              <a:spLocks/>
            </p:cNvSpPr>
            <p:nvPr/>
          </p:nvSpPr>
          <p:spPr bwMode="auto">
            <a:xfrm>
              <a:off x="6197600" y="3481388"/>
              <a:ext cx="117475" cy="201613"/>
            </a:xfrm>
            <a:custGeom>
              <a:avLst/>
              <a:gdLst>
                <a:gd name="T0" fmla="*/ 31 w 31"/>
                <a:gd name="T1" fmla="*/ 53 h 53"/>
                <a:gd name="T2" fmla="*/ 31 w 31"/>
                <a:gd name="T3" fmla="*/ 5 h 53"/>
                <a:gd name="T4" fmla="*/ 23 w 31"/>
                <a:gd name="T5" fmla="*/ 0 h 53"/>
                <a:gd name="T6" fmla="*/ 8 w 31"/>
                <a:gd name="T7" fmla="*/ 0 h 53"/>
                <a:gd name="T8" fmla="*/ 0 w 31"/>
                <a:gd name="T9" fmla="*/ 5 h 53"/>
                <a:gd name="T10" fmla="*/ 0 w 31"/>
                <a:gd name="T11" fmla="*/ 53 h 53"/>
                <a:gd name="T12" fmla="*/ 31 w 31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3">
                  <a:moveTo>
                    <a:pt x="31" y="53"/>
                  </a:moveTo>
                  <a:cubicBezTo>
                    <a:pt x="31" y="5"/>
                    <a:pt x="31" y="5"/>
                    <a:pt x="31" y="5"/>
                  </a:cubicBezTo>
                  <a:cubicBezTo>
                    <a:pt x="31" y="2"/>
                    <a:pt x="27" y="0"/>
                    <a:pt x="2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53"/>
                    <a:pt x="0" y="53"/>
                    <a:pt x="0" y="53"/>
                  </a:cubicBezTo>
                  <a:lnTo>
                    <a:pt x="31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06"/>
            <p:cNvSpPr>
              <a:spLocks/>
            </p:cNvSpPr>
            <p:nvPr/>
          </p:nvSpPr>
          <p:spPr bwMode="auto">
            <a:xfrm>
              <a:off x="6192838" y="3324225"/>
              <a:ext cx="103188" cy="103188"/>
            </a:xfrm>
            <a:custGeom>
              <a:avLst/>
              <a:gdLst>
                <a:gd name="T0" fmla="*/ 0 w 65"/>
                <a:gd name="T1" fmla="*/ 0 h 65"/>
                <a:gd name="T2" fmla="*/ 65 w 65"/>
                <a:gd name="T3" fmla="*/ 0 h 65"/>
                <a:gd name="T4" fmla="*/ 65 w 65"/>
                <a:gd name="T5" fmla="*/ 65 h 65"/>
                <a:gd name="T6" fmla="*/ 0 w 65"/>
                <a:gd name="T7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5">
                  <a:moveTo>
                    <a:pt x="0" y="0"/>
                  </a:moveTo>
                  <a:lnTo>
                    <a:pt x="65" y="0"/>
                  </a:lnTo>
                  <a:lnTo>
                    <a:pt x="65" y="6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07"/>
            <p:cNvSpPr>
              <a:spLocks/>
            </p:cNvSpPr>
            <p:nvPr/>
          </p:nvSpPr>
          <p:spPr bwMode="auto">
            <a:xfrm>
              <a:off x="5888038" y="3332163"/>
              <a:ext cx="393700" cy="206375"/>
            </a:xfrm>
            <a:custGeom>
              <a:avLst/>
              <a:gdLst>
                <a:gd name="T0" fmla="*/ 91 w 103"/>
                <a:gd name="T1" fmla="*/ 0 h 54"/>
                <a:gd name="T2" fmla="*/ 50 w 103"/>
                <a:gd name="T3" fmla="*/ 36 h 54"/>
                <a:gd name="T4" fmla="*/ 0 w 103"/>
                <a:gd name="T5" fmla="*/ 48 h 54"/>
                <a:gd name="T6" fmla="*/ 69 w 103"/>
                <a:gd name="T7" fmla="*/ 38 h 54"/>
                <a:gd name="T8" fmla="*/ 103 w 103"/>
                <a:gd name="T9" fmla="*/ 12 h 54"/>
                <a:gd name="T10" fmla="*/ 91 w 103"/>
                <a:gd name="T1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3" h="54">
                  <a:moveTo>
                    <a:pt x="91" y="0"/>
                  </a:moveTo>
                  <a:cubicBezTo>
                    <a:pt x="82" y="13"/>
                    <a:pt x="68" y="26"/>
                    <a:pt x="50" y="36"/>
                  </a:cubicBezTo>
                  <a:cubicBezTo>
                    <a:pt x="33" y="44"/>
                    <a:pt x="16" y="49"/>
                    <a:pt x="0" y="48"/>
                  </a:cubicBezTo>
                  <a:cubicBezTo>
                    <a:pt x="19" y="54"/>
                    <a:pt x="45" y="51"/>
                    <a:pt x="69" y="38"/>
                  </a:cubicBezTo>
                  <a:cubicBezTo>
                    <a:pt x="83" y="31"/>
                    <a:pt x="94" y="22"/>
                    <a:pt x="103" y="12"/>
                  </a:cubicBezTo>
                  <a:lnTo>
                    <a:pt x="9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08"/>
            <p:cNvSpPr>
              <a:spLocks noEditPoints="1"/>
            </p:cNvSpPr>
            <p:nvPr/>
          </p:nvSpPr>
          <p:spPr bwMode="auto">
            <a:xfrm>
              <a:off x="5768975" y="3136900"/>
              <a:ext cx="654050" cy="581025"/>
            </a:xfrm>
            <a:custGeom>
              <a:avLst/>
              <a:gdLst>
                <a:gd name="T0" fmla="*/ 166 w 171"/>
                <a:gd name="T1" fmla="*/ 0 h 152"/>
                <a:gd name="T2" fmla="*/ 6 w 171"/>
                <a:gd name="T3" fmla="*/ 0 h 152"/>
                <a:gd name="T4" fmla="*/ 0 w 171"/>
                <a:gd name="T5" fmla="*/ 6 h 152"/>
                <a:gd name="T6" fmla="*/ 0 w 171"/>
                <a:gd name="T7" fmla="*/ 147 h 152"/>
                <a:gd name="T8" fmla="*/ 6 w 171"/>
                <a:gd name="T9" fmla="*/ 152 h 152"/>
                <a:gd name="T10" fmla="*/ 166 w 171"/>
                <a:gd name="T11" fmla="*/ 152 h 152"/>
                <a:gd name="T12" fmla="*/ 171 w 171"/>
                <a:gd name="T13" fmla="*/ 147 h 152"/>
                <a:gd name="T14" fmla="*/ 171 w 171"/>
                <a:gd name="T15" fmla="*/ 6 h 152"/>
                <a:gd name="T16" fmla="*/ 166 w 171"/>
                <a:gd name="T17" fmla="*/ 0 h 152"/>
                <a:gd name="T18" fmla="*/ 132 w 171"/>
                <a:gd name="T19" fmla="*/ 12 h 152"/>
                <a:gd name="T20" fmla="*/ 139 w 171"/>
                <a:gd name="T21" fmla="*/ 19 h 152"/>
                <a:gd name="T22" fmla="*/ 132 w 171"/>
                <a:gd name="T23" fmla="*/ 26 h 152"/>
                <a:gd name="T24" fmla="*/ 125 w 171"/>
                <a:gd name="T25" fmla="*/ 19 h 152"/>
                <a:gd name="T26" fmla="*/ 132 w 171"/>
                <a:gd name="T27" fmla="*/ 12 h 152"/>
                <a:gd name="T28" fmla="*/ 111 w 171"/>
                <a:gd name="T29" fmla="*/ 12 h 152"/>
                <a:gd name="T30" fmla="*/ 118 w 171"/>
                <a:gd name="T31" fmla="*/ 19 h 152"/>
                <a:gd name="T32" fmla="*/ 111 w 171"/>
                <a:gd name="T33" fmla="*/ 26 h 152"/>
                <a:gd name="T34" fmla="*/ 104 w 171"/>
                <a:gd name="T35" fmla="*/ 19 h 152"/>
                <a:gd name="T36" fmla="*/ 111 w 171"/>
                <a:gd name="T37" fmla="*/ 12 h 152"/>
                <a:gd name="T38" fmla="*/ 161 w 171"/>
                <a:gd name="T39" fmla="*/ 141 h 152"/>
                <a:gd name="T40" fmla="*/ 11 w 171"/>
                <a:gd name="T41" fmla="*/ 141 h 152"/>
                <a:gd name="T42" fmla="*/ 11 w 171"/>
                <a:gd name="T43" fmla="*/ 38 h 152"/>
                <a:gd name="T44" fmla="*/ 161 w 171"/>
                <a:gd name="T45" fmla="*/ 38 h 152"/>
                <a:gd name="T46" fmla="*/ 161 w 171"/>
                <a:gd name="T47" fmla="*/ 141 h 152"/>
                <a:gd name="T48" fmla="*/ 153 w 171"/>
                <a:gd name="T49" fmla="*/ 26 h 152"/>
                <a:gd name="T50" fmla="*/ 146 w 171"/>
                <a:gd name="T51" fmla="*/ 19 h 152"/>
                <a:gd name="T52" fmla="*/ 153 w 171"/>
                <a:gd name="T53" fmla="*/ 12 h 152"/>
                <a:gd name="T54" fmla="*/ 161 w 171"/>
                <a:gd name="T55" fmla="*/ 19 h 152"/>
                <a:gd name="T56" fmla="*/ 153 w 171"/>
                <a:gd name="T57" fmla="*/ 2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1" h="152">
                  <a:moveTo>
                    <a:pt x="16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50"/>
                    <a:pt x="3" y="152"/>
                    <a:pt x="6" y="152"/>
                  </a:cubicBezTo>
                  <a:cubicBezTo>
                    <a:pt x="166" y="152"/>
                    <a:pt x="166" y="152"/>
                    <a:pt x="166" y="152"/>
                  </a:cubicBezTo>
                  <a:cubicBezTo>
                    <a:pt x="169" y="152"/>
                    <a:pt x="171" y="150"/>
                    <a:pt x="171" y="147"/>
                  </a:cubicBezTo>
                  <a:cubicBezTo>
                    <a:pt x="171" y="6"/>
                    <a:pt x="171" y="6"/>
                    <a:pt x="171" y="6"/>
                  </a:cubicBezTo>
                  <a:cubicBezTo>
                    <a:pt x="171" y="3"/>
                    <a:pt x="169" y="0"/>
                    <a:pt x="166" y="0"/>
                  </a:cubicBezTo>
                  <a:close/>
                  <a:moveTo>
                    <a:pt x="132" y="12"/>
                  </a:moveTo>
                  <a:cubicBezTo>
                    <a:pt x="136" y="12"/>
                    <a:pt x="139" y="15"/>
                    <a:pt x="139" y="19"/>
                  </a:cubicBezTo>
                  <a:cubicBezTo>
                    <a:pt x="139" y="23"/>
                    <a:pt x="136" y="26"/>
                    <a:pt x="132" y="26"/>
                  </a:cubicBezTo>
                  <a:cubicBezTo>
                    <a:pt x="128" y="26"/>
                    <a:pt x="125" y="23"/>
                    <a:pt x="125" y="19"/>
                  </a:cubicBezTo>
                  <a:cubicBezTo>
                    <a:pt x="125" y="15"/>
                    <a:pt x="128" y="12"/>
                    <a:pt x="132" y="12"/>
                  </a:cubicBezTo>
                  <a:close/>
                  <a:moveTo>
                    <a:pt x="111" y="12"/>
                  </a:moveTo>
                  <a:cubicBezTo>
                    <a:pt x="115" y="12"/>
                    <a:pt x="118" y="15"/>
                    <a:pt x="118" y="19"/>
                  </a:cubicBezTo>
                  <a:cubicBezTo>
                    <a:pt x="118" y="23"/>
                    <a:pt x="115" y="26"/>
                    <a:pt x="111" y="26"/>
                  </a:cubicBezTo>
                  <a:cubicBezTo>
                    <a:pt x="107" y="26"/>
                    <a:pt x="104" y="23"/>
                    <a:pt x="104" y="19"/>
                  </a:cubicBezTo>
                  <a:cubicBezTo>
                    <a:pt x="104" y="15"/>
                    <a:pt x="107" y="12"/>
                    <a:pt x="111" y="12"/>
                  </a:cubicBezTo>
                  <a:close/>
                  <a:moveTo>
                    <a:pt x="161" y="141"/>
                  </a:moveTo>
                  <a:cubicBezTo>
                    <a:pt x="11" y="141"/>
                    <a:pt x="11" y="141"/>
                    <a:pt x="11" y="14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61" y="38"/>
                    <a:pt x="161" y="38"/>
                    <a:pt x="161" y="38"/>
                  </a:cubicBezTo>
                  <a:lnTo>
                    <a:pt x="161" y="141"/>
                  </a:lnTo>
                  <a:close/>
                  <a:moveTo>
                    <a:pt x="153" y="26"/>
                  </a:moveTo>
                  <a:cubicBezTo>
                    <a:pt x="149" y="26"/>
                    <a:pt x="146" y="23"/>
                    <a:pt x="146" y="19"/>
                  </a:cubicBezTo>
                  <a:cubicBezTo>
                    <a:pt x="146" y="15"/>
                    <a:pt x="149" y="12"/>
                    <a:pt x="153" y="12"/>
                  </a:cubicBezTo>
                  <a:cubicBezTo>
                    <a:pt x="157" y="12"/>
                    <a:pt x="161" y="15"/>
                    <a:pt x="161" y="19"/>
                  </a:cubicBezTo>
                  <a:cubicBezTo>
                    <a:pt x="161" y="23"/>
                    <a:pt x="157" y="26"/>
                    <a:pt x="15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438151" y="1949352"/>
            <a:ext cx="365874" cy="357593"/>
            <a:chOff x="5710238" y="3049588"/>
            <a:chExt cx="771526" cy="754062"/>
          </a:xfrm>
          <a:solidFill>
            <a:schemeClr val="bg1"/>
          </a:solidFill>
        </p:grpSpPr>
        <p:sp>
          <p:nvSpPr>
            <p:cNvPr id="48" name="Freeform 355"/>
            <p:cNvSpPr>
              <a:spLocks/>
            </p:cNvSpPr>
            <p:nvPr/>
          </p:nvSpPr>
          <p:spPr bwMode="auto">
            <a:xfrm>
              <a:off x="6026151" y="3049588"/>
              <a:ext cx="106363" cy="125413"/>
            </a:xfrm>
            <a:custGeom>
              <a:avLst/>
              <a:gdLst>
                <a:gd name="T0" fmla="*/ 11 w 28"/>
                <a:gd name="T1" fmla="*/ 32 h 33"/>
                <a:gd name="T2" fmla="*/ 26 w 28"/>
                <a:gd name="T3" fmla="*/ 19 h 33"/>
                <a:gd name="T4" fmla="*/ 17 w 28"/>
                <a:gd name="T5" fmla="*/ 1 h 33"/>
                <a:gd name="T6" fmla="*/ 1 w 28"/>
                <a:gd name="T7" fmla="*/ 14 h 33"/>
                <a:gd name="T8" fmla="*/ 11 w 28"/>
                <a:gd name="T9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3">
                  <a:moveTo>
                    <a:pt x="11" y="32"/>
                  </a:moveTo>
                  <a:cubicBezTo>
                    <a:pt x="18" y="33"/>
                    <a:pt x="24" y="27"/>
                    <a:pt x="26" y="19"/>
                  </a:cubicBezTo>
                  <a:cubicBezTo>
                    <a:pt x="28" y="10"/>
                    <a:pt x="24" y="2"/>
                    <a:pt x="17" y="1"/>
                  </a:cubicBezTo>
                  <a:cubicBezTo>
                    <a:pt x="10" y="0"/>
                    <a:pt x="3" y="6"/>
                    <a:pt x="1" y="14"/>
                  </a:cubicBezTo>
                  <a:cubicBezTo>
                    <a:pt x="0" y="22"/>
                    <a:pt x="4" y="30"/>
                    <a:pt x="1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356"/>
            <p:cNvSpPr>
              <a:spLocks/>
            </p:cNvSpPr>
            <p:nvPr/>
          </p:nvSpPr>
          <p:spPr bwMode="auto">
            <a:xfrm>
              <a:off x="5797551" y="3160713"/>
              <a:ext cx="479425" cy="498475"/>
            </a:xfrm>
            <a:custGeom>
              <a:avLst/>
              <a:gdLst>
                <a:gd name="T0" fmla="*/ 27 w 126"/>
                <a:gd name="T1" fmla="*/ 32 h 131"/>
                <a:gd name="T2" fmla="*/ 40 w 126"/>
                <a:gd name="T3" fmla="*/ 22 h 131"/>
                <a:gd name="T4" fmla="*/ 26 w 126"/>
                <a:gd name="T5" fmla="*/ 62 h 131"/>
                <a:gd name="T6" fmla="*/ 26 w 126"/>
                <a:gd name="T7" fmla="*/ 62 h 131"/>
                <a:gd name="T8" fmla="*/ 36 w 126"/>
                <a:gd name="T9" fmla="*/ 66 h 131"/>
                <a:gd name="T10" fmla="*/ 31 w 126"/>
                <a:gd name="T11" fmla="*/ 91 h 131"/>
                <a:gd name="T12" fmla="*/ 17 w 126"/>
                <a:gd name="T13" fmla="*/ 123 h 131"/>
                <a:gd name="T14" fmla="*/ 32 w 126"/>
                <a:gd name="T15" fmla="*/ 131 h 131"/>
                <a:gd name="T16" fmla="*/ 51 w 126"/>
                <a:gd name="T17" fmla="*/ 88 h 131"/>
                <a:gd name="T18" fmla="*/ 54 w 126"/>
                <a:gd name="T19" fmla="*/ 74 h 131"/>
                <a:gd name="T20" fmla="*/ 75 w 126"/>
                <a:gd name="T21" fmla="*/ 75 h 131"/>
                <a:gd name="T22" fmla="*/ 73 w 126"/>
                <a:gd name="T23" fmla="*/ 79 h 131"/>
                <a:gd name="T24" fmla="*/ 70 w 126"/>
                <a:gd name="T25" fmla="*/ 96 h 131"/>
                <a:gd name="T26" fmla="*/ 86 w 126"/>
                <a:gd name="T27" fmla="*/ 100 h 131"/>
                <a:gd name="T28" fmla="*/ 92 w 126"/>
                <a:gd name="T29" fmla="*/ 80 h 131"/>
                <a:gd name="T30" fmla="*/ 95 w 126"/>
                <a:gd name="T31" fmla="*/ 69 h 131"/>
                <a:gd name="T32" fmla="*/ 86 w 126"/>
                <a:gd name="T33" fmla="*/ 57 h 131"/>
                <a:gd name="T34" fmla="*/ 86 w 126"/>
                <a:gd name="T35" fmla="*/ 57 h 131"/>
                <a:gd name="T36" fmla="*/ 85 w 126"/>
                <a:gd name="T37" fmla="*/ 57 h 131"/>
                <a:gd name="T38" fmla="*/ 84 w 126"/>
                <a:gd name="T39" fmla="*/ 57 h 131"/>
                <a:gd name="T40" fmla="*/ 81 w 126"/>
                <a:gd name="T41" fmla="*/ 56 h 131"/>
                <a:gd name="T42" fmla="*/ 76 w 126"/>
                <a:gd name="T43" fmla="*/ 56 h 131"/>
                <a:gd name="T44" fmla="*/ 66 w 126"/>
                <a:gd name="T45" fmla="*/ 55 h 131"/>
                <a:gd name="T46" fmla="*/ 74 w 126"/>
                <a:gd name="T47" fmla="*/ 27 h 131"/>
                <a:gd name="T48" fmla="*/ 78 w 126"/>
                <a:gd name="T49" fmla="*/ 33 h 131"/>
                <a:gd name="T50" fmla="*/ 83 w 126"/>
                <a:gd name="T51" fmla="*/ 39 h 131"/>
                <a:gd name="T52" fmla="*/ 84 w 126"/>
                <a:gd name="T53" fmla="*/ 40 h 131"/>
                <a:gd name="T54" fmla="*/ 91 w 126"/>
                <a:gd name="T55" fmla="*/ 45 h 131"/>
                <a:gd name="T56" fmla="*/ 91 w 126"/>
                <a:gd name="T57" fmla="*/ 45 h 131"/>
                <a:gd name="T58" fmla="*/ 91 w 126"/>
                <a:gd name="T59" fmla="*/ 45 h 131"/>
                <a:gd name="T60" fmla="*/ 92 w 126"/>
                <a:gd name="T61" fmla="*/ 45 h 131"/>
                <a:gd name="T62" fmla="*/ 95 w 126"/>
                <a:gd name="T63" fmla="*/ 45 h 131"/>
                <a:gd name="T64" fmla="*/ 126 w 126"/>
                <a:gd name="T65" fmla="*/ 45 h 131"/>
                <a:gd name="T66" fmla="*/ 126 w 126"/>
                <a:gd name="T67" fmla="*/ 28 h 131"/>
                <a:gd name="T68" fmla="*/ 95 w 126"/>
                <a:gd name="T69" fmla="*/ 29 h 131"/>
                <a:gd name="T70" fmla="*/ 94 w 126"/>
                <a:gd name="T71" fmla="*/ 29 h 131"/>
                <a:gd name="T72" fmla="*/ 91 w 126"/>
                <a:gd name="T73" fmla="*/ 24 h 131"/>
                <a:gd name="T74" fmla="*/ 81 w 126"/>
                <a:gd name="T75" fmla="*/ 12 h 131"/>
                <a:gd name="T76" fmla="*/ 75 w 126"/>
                <a:gd name="T77" fmla="*/ 9 h 131"/>
                <a:gd name="T78" fmla="*/ 74 w 126"/>
                <a:gd name="T79" fmla="*/ 8 h 131"/>
                <a:gd name="T80" fmla="*/ 76 w 126"/>
                <a:gd name="T81" fmla="*/ 14 h 131"/>
                <a:gd name="T82" fmla="*/ 71 w 126"/>
                <a:gd name="T83" fmla="*/ 16 h 131"/>
                <a:gd name="T84" fmla="*/ 71 w 126"/>
                <a:gd name="T85" fmla="*/ 21 h 131"/>
                <a:gd name="T86" fmla="*/ 61 w 126"/>
                <a:gd name="T87" fmla="*/ 37 h 131"/>
                <a:gd name="T88" fmla="*/ 68 w 126"/>
                <a:gd name="T89" fmla="*/ 12 h 131"/>
                <a:gd name="T90" fmla="*/ 69 w 126"/>
                <a:gd name="T91" fmla="*/ 11 h 131"/>
                <a:gd name="T92" fmla="*/ 70 w 126"/>
                <a:gd name="T93" fmla="*/ 6 h 131"/>
                <a:gd name="T94" fmla="*/ 68 w 126"/>
                <a:gd name="T95" fmla="*/ 5 h 131"/>
                <a:gd name="T96" fmla="*/ 65 w 126"/>
                <a:gd name="T97" fmla="*/ 10 h 131"/>
                <a:gd name="T98" fmla="*/ 65 w 126"/>
                <a:gd name="T99" fmla="*/ 11 h 131"/>
                <a:gd name="T100" fmla="*/ 57 w 126"/>
                <a:gd name="T101" fmla="*/ 35 h 131"/>
                <a:gd name="T102" fmla="*/ 58 w 126"/>
                <a:gd name="T103" fmla="*/ 17 h 131"/>
                <a:gd name="T104" fmla="*/ 61 w 126"/>
                <a:gd name="T105" fmla="*/ 12 h 131"/>
                <a:gd name="T106" fmla="*/ 59 w 126"/>
                <a:gd name="T107" fmla="*/ 8 h 131"/>
                <a:gd name="T108" fmla="*/ 63 w 126"/>
                <a:gd name="T109" fmla="*/ 4 h 131"/>
                <a:gd name="T110" fmla="*/ 53 w 126"/>
                <a:gd name="T111" fmla="*/ 1 h 131"/>
                <a:gd name="T112" fmla="*/ 44 w 126"/>
                <a:gd name="T113" fmla="*/ 1 h 131"/>
                <a:gd name="T114" fmla="*/ 18 w 126"/>
                <a:gd name="T115" fmla="*/ 19 h 131"/>
                <a:gd name="T116" fmla="*/ 0 w 126"/>
                <a:gd name="T117" fmla="*/ 49 h 131"/>
                <a:gd name="T118" fmla="*/ 15 w 126"/>
                <a:gd name="T119" fmla="*/ 57 h 131"/>
                <a:gd name="T120" fmla="*/ 27 w 126"/>
                <a:gd name="T121" fmla="*/ 32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" h="131">
                  <a:moveTo>
                    <a:pt x="27" y="32"/>
                  </a:moveTo>
                  <a:cubicBezTo>
                    <a:pt x="40" y="22"/>
                    <a:pt x="40" y="22"/>
                    <a:pt x="40" y="22"/>
                  </a:cubicBezTo>
                  <a:cubicBezTo>
                    <a:pt x="35" y="36"/>
                    <a:pt x="30" y="49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9" y="64"/>
                    <a:pt x="33" y="65"/>
                    <a:pt x="36" y="66"/>
                  </a:cubicBezTo>
                  <a:cubicBezTo>
                    <a:pt x="35" y="75"/>
                    <a:pt x="33" y="85"/>
                    <a:pt x="31" y="91"/>
                  </a:cubicBezTo>
                  <a:cubicBezTo>
                    <a:pt x="17" y="123"/>
                    <a:pt x="17" y="123"/>
                    <a:pt x="17" y="123"/>
                  </a:cubicBezTo>
                  <a:cubicBezTo>
                    <a:pt x="32" y="131"/>
                    <a:pt x="32" y="131"/>
                    <a:pt x="32" y="131"/>
                  </a:cubicBezTo>
                  <a:cubicBezTo>
                    <a:pt x="37" y="119"/>
                    <a:pt x="46" y="107"/>
                    <a:pt x="51" y="88"/>
                  </a:cubicBezTo>
                  <a:cubicBezTo>
                    <a:pt x="52" y="83"/>
                    <a:pt x="53" y="78"/>
                    <a:pt x="54" y="74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0" y="96"/>
                    <a:pt x="70" y="96"/>
                    <a:pt x="70" y="96"/>
                  </a:cubicBezTo>
                  <a:cubicBezTo>
                    <a:pt x="86" y="100"/>
                    <a:pt x="86" y="100"/>
                    <a:pt x="86" y="100"/>
                  </a:cubicBezTo>
                  <a:cubicBezTo>
                    <a:pt x="88" y="95"/>
                    <a:pt x="90" y="88"/>
                    <a:pt x="92" y="80"/>
                  </a:cubicBezTo>
                  <a:cubicBezTo>
                    <a:pt x="95" y="69"/>
                    <a:pt x="95" y="69"/>
                    <a:pt x="95" y="69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5" y="57"/>
                    <a:pt x="85" y="57"/>
                    <a:pt x="85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76" y="56"/>
                    <a:pt x="76" y="56"/>
                    <a:pt x="76" y="56"/>
                  </a:cubicBezTo>
                  <a:cubicBezTo>
                    <a:pt x="72" y="56"/>
                    <a:pt x="69" y="56"/>
                    <a:pt x="66" y="55"/>
                  </a:cubicBezTo>
                  <a:cubicBezTo>
                    <a:pt x="69" y="46"/>
                    <a:pt x="72" y="36"/>
                    <a:pt x="74" y="27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39"/>
                    <a:pt x="126" y="34"/>
                    <a:pt x="126" y="28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0" y="10"/>
                    <a:pt x="78" y="9"/>
                    <a:pt x="75" y="9"/>
                  </a:cubicBezTo>
                  <a:cubicBezTo>
                    <a:pt x="75" y="8"/>
                    <a:pt x="75" y="8"/>
                    <a:pt x="74" y="8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21"/>
                    <a:pt x="71" y="21"/>
                    <a:pt x="71" y="21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0" y="3"/>
                    <a:pt x="56" y="2"/>
                    <a:pt x="53" y="1"/>
                  </a:cubicBezTo>
                  <a:cubicBezTo>
                    <a:pt x="48" y="0"/>
                    <a:pt x="47" y="0"/>
                    <a:pt x="44" y="1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7" y="34"/>
                    <a:pt x="6" y="39"/>
                    <a:pt x="0" y="49"/>
                  </a:cubicBezTo>
                  <a:cubicBezTo>
                    <a:pt x="5" y="52"/>
                    <a:pt x="10" y="55"/>
                    <a:pt x="15" y="57"/>
                  </a:cubicBezTo>
                  <a:cubicBezTo>
                    <a:pt x="19" y="49"/>
                    <a:pt x="27" y="35"/>
                    <a:pt x="2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357"/>
            <p:cNvSpPr>
              <a:spLocks noEditPoints="1"/>
            </p:cNvSpPr>
            <p:nvPr/>
          </p:nvSpPr>
          <p:spPr bwMode="auto">
            <a:xfrm>
              <a:off x="5710238" y="3370263"/>
              <a:ext cx="169863" cy="155575"/>
            </a:xfrm>
            <a:custGeom>
              <a:avLst/>
              <a:gdLst>
                <a:gd name="T0" fmla="*/ 5 w 45"/>
                <a:gd name="T1" fmla="*/ 33 h 41"/>
                <a:gd name="T2" fmla="*/ 7 w 45"/>
                <a:gd name="T3" fmla="*/ 32 h 41"/>
                <a:gd name="T4" fmla="*/ 7 w 45"/>
                <a:gd name="T5" fmla="*/ 32 h 41"/>
                <a:gd name="T6" fmla="*/ 29 w 45"/>
                <a:gd name="T7" fmla="*/ 39 h 41"/>
                <a:gd name="T8" fmla="*/ 29 w 45"/>
                <a:gd name="T9" fmla="*/ 39 h 41"/>
                <a:gd name="T10" fmla="*/ 30 w 45"/>
                <a:gd name="T11" fmla="*/ 41 h 41"/>
                <a:gd name="T12" fmla="*/ 32 w 45"/>
                <a:gd name="T13" fmla="*/ 41 h 41"/>
                <a:gd name="T14" fmla="*/ 33 w 45"/>
                <a:gd name="T15" fmla="*/ 40 h 41"/>
                <a:gd name="T16" fmla="*/ 33 w 45"/>
                <a:gd name="T17" fmla="*/ 40 h 41"/>
                <a:gd name="T18" fmla="*/ 38 w 45"/>
                <a:gd name="T19" fmla="*/ 37 h 41"/>
                <a:gd name="T20" fmla="*/ 44 w 45"/>
                <a:gd name="T21" fmla="*/ 18 h 41"/>
                <a:gd name="T22" fmla="*/ 41 w 45"/>
                <a:gd name="T23" fmla="*/ 13 h 41"/>
                <a:gd name="T24" fmla="*/ 36 w 45"/>
                <a:gd name="T25" fmla="*/ 11 h 41"/>
                <a:gd name="T26" fmla="*/ 36 w 45"/>
                <a:gd name="T27" fmla="*/ 11 h 41"/>
                <a:gd name="T28" fmla="*/ 32 w 45"/>
                <a:gd name="T29" fmla="*/ 4 h 41"/>
                <a:gd name="T30" fmla="*/ 25 w 45"/>
                <a:gd name="T31" fmla="*/ 1 h 41"/>
                <a:gd name="T32" fmla="*/ 17 w 45"/>
                <a:gd name="T33" fmla="*/ 5 h 41"/>
                <a:gd name="T34" fmla="*/ 17 w 45"/>
                <a:gd name="T35" fmla="*/ 6 h 41"/>
                <a:gd name="T36" fmla="*/ 12 w 45"/>
                <a:gd name="T37" fmla="*/ 4 h 41"/>
                <a:gd name="T38" fmla="*/ 7 w 45"/>
                <a:gd name="T39" fmla="*/ 7 h 41"/>
                <a:gd name="T40" fmla="*/ 1 w 45"/>
                <a:gd name="T41" fmla="*/ 25 h 41"/>
                <a:gd name="T42" fmla="*/ 3 w 45"/>
                <a:gd name="T43" fmla="*/ 30 h 41"/>
                <a:gd name="T44" fmla="*/ 3 w 45"/>
                <a:gd name="T45" fmla="*/ 31 h 41"/>
                <a:gd name="T46" fmla="*/ 3 w 45"/>
                <a:gd name="T47" fmla="*/ 32 h 41"/>
                <a:gd name="T48" fmla="*/ 5 w 45"/>
                <a:gd name="T49" fmla="*/ 33 h 41"/>
                <a:gd name="T50" fmla="*/ 20 w 45"/>
                <a:gd name="T51" fmla="*/ 6 h 41"/>
                <a:gd name="T52" fmla="*/ 24 w 45"/>
                <a:gd name="T53" fmla="*/ 4 h 41"/>
                <a:gd name="T54" fmla="*/ 31 w 45"/>
                <a:gd name="T55" fmla="*/ 7 h 41"/>
                <a:gd name="T56" fmla="*/ 33 w 45"/>
                <a:gd name="T57" fmla="*/ 10 h 41"/>
                <a:gd name="T58" fmla="*/ 33 w 45"/>
                <a:gd name="T59" fmla="*/ 10 h 41"/>
                <a:gd name="T60" fmla="*/ 20 w 45"/>
                <a:gd name="T61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41">
                  <a:moveTo>
                    <a:pt x="5" y="33"/>
                  </a:moveTo>
                  <a:cubicBezTo>
                    <a:pt x="6" y="33"/>
                    <a:pt x="7" y="33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40"/>
                    <a:pt x="29" y="40"/>
                    <a:pt x="30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3" y="41"/>
                    <a:pt x="33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5" y="40"/>
                    <a:pt x="37" y="39"/>
                    <a:pt x="38" y="37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5" y="16"/>
                    <a:pt x="43" y="14"/>
                    <a:pt x="41" y="13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8"/>
                    <a:pt x="35" y="4"/>
                    <a:pt x="32" y="4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2" y="0"/>
                    <a:pt x="18" y="2"/>
                    <a:pt x="17" y="5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0" y="3"/>
                    <a:pt x="7" y="4"/>
                    <a:pt x="7" y="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7"/>
                    <a:pt x="1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2" y="31"/>
                    <a:pt x="3" y="32"/>
                    <a:pt x="3" y="32"/>
                  </a:cubicBezTo>
                  <a:lnTo>
                    <a:pt x="5" y="33"/>
                  </a:lnTo>
                  <a:close/>
                  <a:moveTo>
                    <a:pt x="20" y="6"/>
                  </a:moveTo>
                  <a:cubicBezTo>
                    <a:pt x="21" y="4"/>
                    <a:pt x="22" y="4"/>
                    <a:pt x="24" y="4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3" y="7"/>
                    <a:pt x="33" y="8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20" y="6"/>
                    <a:pt x="20" y="6"/>
                    <a:pt x="2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358"/>
            <p:cNvSpPr>
              <a:spLocks/>
            </p:cNvSpPr>
            <p:nvPr/>
          </p:nvSpPr>
          <p:spPr bwMode="auto">
            <a:xfrm>
              <a:off x="5721351" y="3340100"/>
              <a:ext cx="760413" cy="463550"/>
            </a:xfrm>
            <a:custGeom>
              <a:avLst/>
              <a:gdLst>
                <a:gd name="T0" fmla="*/ 479 w 479"/>
                <a:gd name="T1" fmla="*/ 0 h 292"/>
                <a:gd name="T2" fmla="*/ 395 w 479"/>
                <a:gd name="T3" fmla="*/ 33 h 292"/>
                <a:gd name="T4" fmla="*/ 412 w 479"/>
                <a:gd name="T5" fmla="*/ 45 h 292"/>
                <a:gd name="T6" fmla="*/ 307 w 479"/>
                <a:gd name="T7" fmla="*/ 158 h 292"/>
                <a:gd name="T8" fmla="*/ 213 w 479"/>
                <a:gd name="T9" fmla="*/ 148 h 292"/>
                <a:gd name="T10" fmla="*/ 139 w 479"/>
                <a:gd name="T11" fmla="*/ 225 h 292"/>
                <a:gd name="T12" fmla="*/ 62 w 479"/>
                <a:gd name="T13" fmla="*/ 187 h 292"/>
                <a:gd name="T14" fmla="*/ 0 w 479"/>
                <a:gd name="T15" fmla="*/ 266 h 292"/>
                <a:gd name="T16" fmla="*/ 33 w 479"/>
                <a:gd name="T17" fmla="*/ 292 h 292"/>
                <a:gd name="T18" fmla="*/ 74 w 479"/>
                <a:gd name="T19" fmla="*/ 242 h 292"/>
                <a:gd name="T20" fmla="*/ 148 w 479"/>
                <a:gd name="T21" fmla="*/ 278 h 292"/>
                <a:gd name="T22" fmla="*/ 230 w 479"/>
                <a:gd name="T23" fmla="*/ 194 h 292"/>
                <a:gd name="T24" fmla="*/ 323 w 479"/>
                <a:gd name="T25" fmla="*/ 204 h 292"/>
                <a:gd name="T26" fmla="*/ 448 w 479"/>
                <a:gd name="T27" fmla="*/ 72 h 292"/>
                <a:gd name="T28" fmla="*/ 472 w 479"/>
                <a:gd name="T29" fmla="*/ 88 h 292"/>
                <a:gd name="T30" fmla="*/ 479 w 479"/>
                <a:gd name="T31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9" h="292">
                  <a:moveTo>
                    <a:pt x="479" y="0"/>
                  </a:moveTo>
                  <a:lnTo>
                    <a:pt x="395" y="33"/>
                  </a:lnTo>
                  <a:lnTo>
                    <a:pt x="412" y="45"/>
                  </a:lnTo>
                  <a:lnTo>
                    <a:pt x="307" y="158"/>
                  </a:lnTo>
                  <a:lnTo>
                    <a:pt x="213" y="148"/>
                  </a:lnTo>
                  <a:lnTo>
                    <a:pt x="139" y="225"/>
                  </a:lnTo>
                  <a:lnTo>
                    <a:pt x="62" y="187"/>
                  </a:lnTo>
                  <a:lnTo>
                    <a:pt x="0" y="266"/>
                  </a:lnTo>
                  <a:lnTo>
                    <a:pt x="33" y="292"/>
                  </a:lnTo>
                  <a:lnTo>
                    <a:pt x="74" y="242"/>
                  </a:lnTo>
                  <a:lnTo>
                    <a:pt x="148" y="278"/>
                  </a:lnTo>
                  <a:lnTo>
                    <a:pt x="230" y="194"/>
                  </a:lnTo>
                  <a:lnTo>
                    <a:pt x="323" y="204"/>
                  </a:lnTo>
                  <a:lnTo>
                    <a:pt x="448" y="72"/>
                  </a:lnTo>
                  <a:lnTo>
                    <a:pt x="472" y="88"/>
                  </a:lnTo>
                  <a:lnTo>
                    <a:pt x="4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4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8359">
            <a:off x="7884367" y="-529486"/>
            <a:ext cx="1520289" cy="1520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4806152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0" grpId="0"/>
      <p:bldP spid="18" grpId="0"/>
      <p:bldP spid="22" grpId="0"/>
      <p:bldP spid="3" grpId="0" animBg="1"/>
      <p:bldP spid="26" grpId="0" animBg="1"/>
      <p:bldP spid="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173773" y="362870"/>
            <a:ext cx="417243" cy="5252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107504" y="290141"/>
            <a:ext cx="6479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19608" y="343977"/>
            <a:ext cx="2656247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这里添加标题内容</a:t>
            </a:r>
          </a:p>
        </p:txBody>
      </p:sp>
      <p:sp>
        <p:nvSpPr>
          <p:cNvPr id="47" name="矩形 46"/>
          <p:cNvSpPr/>
          <p:nvPr/>
        </p:nvSpPr>
        <p:spPr>
          <a:xfrm>
            <a:off x="539552" y="625486"/>
            <a:ext cx="2836097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ere to add the title content</a:t>
            </a:r>
            <a:endParaRPr lang="zh-CN" altLang="en-US" sz="16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Pentagon 143"/>
          <p:cNvSpPr/>
          <p:nvPr/>
        </p:nvSpPr>
        <p:spPr>
          <a:xfrm rot="5400000">
            <a:off x="2265458" y="2002477"/>
            <a:ext cx="2523016" cy="1667500"/>
          </a:xfrm>
          <a:prstGeom prst="homePlate">
            <a:avLst>
              <a:gd name="adj" fmla="val 4244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Pentagon 78"/>
          <p:cNvSpPr/>
          <p:nvPr/>
        </p:nvSpPr>
        <p:spPr>
          <a:xfrm rot="16200000" flipV="1">
            <a:off x="143692" y="2288004"/>
            <a:ext cx="2523016" cy="1667500"/>
          </a:xfrm>
          <a:prstGeom prst="homePlate">
            <a:avLst>
              <a:gd name="adj" fmla="val 4244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76"/>
          <p:cNvSpPr/>
          <p:nvPr/>
        </p:nvSpPr>
        <p:spPr>
          <a:xfrm rot="10800000" flipH="1" flipV="1">
            <a:off x="571452" y="1574719"/>
            <a:ext cx="1667498" cy="166749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Pentagon 150"/>
          <p:cNvSpPr/>
          <p:nvPr/>
        </p:nvSpPr>
        <p:spPr>
          <a:xfrm rot="16200000" flipV="1">
            <a:off x="4387224" y="2288004"/>
            <a:ext cx="2523016" cy="1667500"/>
          </a:xfrm>
          <a:prstGeom prst="homePlate">
            <a:avLst>
              <a:gd name="adj" fmla="val 4244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154"/>
          <p:cNvSpPr/>
          <p:nvPr/>
        </p:nvSpPr>
        <p:spPr>
          <a:xfrm>
            <a:off x="2693216" y="2704454"/>
            <a:ext cx="1667498" cy="1667496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Pentagon 157"/>
          <p:cNvSpPr/>
          <p:nvPr/>
        </p:nvSpPr>
        <p:spPr>
          <a:xfrm rot="5400000">
            <a:off x="6508991" y="2002477"/>
            <a:ext cx="2523016" cy="1667500"/>
          </a:xfrm>
          <a:prstGeom prst="homePlate">
            <a:avLst>
              <a:gd name="adj" fmla="val 4387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161"/>
          <p:cNvSpPr/>
          <p:nvPr/>
        </p:nvSpPr>
        <p:spPr>
          <a:xfrm>
            <a:off x="6936751" y="2715766"/>
            <a:ext cx="1667498" cy="1667496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7128599" y="1740753"/>
            <a:ext cx="1283798" cy="830997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素材销售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服务交易系统。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006833" y="3396937"/>
            <a:ext cx="1283798" cy="830997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素材销售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服务交易系统。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885066" y="1740753"/>
            <a:ext cx="1283798" cy="830997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素材销售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服务交易系统。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763300" y="3396937"/>
            <a:ext cx="1283798" cy="830997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素材销售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服务交易系统。</a:t>
            </a:r>
          </a:p>
        </p:txBody>
      </p:sp>
      <p:sp>
        <p:nvSpPr>
          <p:cNvPr id="41" name="Oval 147"/>
          <p:cNvSpPr/>
          <p:nvPr/>
        </p:nvSpPr>
        <p:spPr>
          <a:xfrm>
            <a:off x="4814984" y="1574719"/>
            <a:ext cx="1667498" cy="1667496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72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8359">
            <a:off x="7884367" y="-529486"/>
            <a:ext cx="1520289" cy="1520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8074342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28" grpId="0" animBg="1"/>
      <p:bldP spid="32" grpId="0" animBg="1"/>
      <p:bldP spid="48" grpId="0" animBg="1"/>
      <p:bldP spid="53" grpId="0" animBg="1"/>
      <p:bldP spid="59" grpId="0" animBg="1"/>
      <p:bldP spid="60" grpId="0" animBg="1"/>
      <p:bldP spid="49" grpId="0"/>
      <p:bldP spid="70" grpId="0"/>
      <p:bldP spid="71" grpId="0"/>
      <p:bldP spid="73" grpId="0"/>
      <p:bldP spid="4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173773" y="362870"/>
            <a:ext cx="417243" cy="5252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107504" y="290141"/>
            <a:ext cx="6479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19608" y="343977"/>
            <a:ext cx="2656247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这里添加标题内容</a:t>
            </a:r>
          </a:p>
        </p:txBody>
      </p:sp>
      <p:sp>
        <p:nvSpPr>
          <p:cNvPr id="47" name="矩形 46"/>
          <p:cNvSpPr/>
          <p:nvPr/>
        </p:nvSpPr>
        <p:spPr>
          <a:xfrm>
            <a:off x="539552" y="625486"/>
            <a:ext cx="2836097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ere to add the title content</a:t>
            </a:r>
            <a:endParaRPr lang="zh-CN" altLang="en-US" sz="16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8" name="Ellipse 256"/>
          <p:cNvGrpSpPr>
            <a:grpSpLocks/>
          </p:cNvGrpSpPr>
          <p:nvPr/>
        </p:nvGrpSpPr>
        <p:grpSpPr bwMode="auto">
          <a:xfrm>
            <a:off x="568869" y="5725922"/>
            <a:ext cx="4427537" cy="647824"/>
            <a:chOff x="4712208" y="4803648"/>
            <a:chExt cx="2822448" cy="621792"/>
          </a:xfrm>
        </p:grpSpPr>
        <p:pic>
          <p:nvPicPr>
            <p:cNvPr id="109" name="Ellipse 256"/>
            <p:cNvPicPr>
              <a:picLocks noChangeArrowheads="1"/>
            </p:cNvPicPr>
            <p:nvPr/>
          </p:nvPicPr>
          <p:blipFill>
            <a:blip r:embed="rId2">
              <a:lum brigh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2208" y="4803648"/>
              <a:ext cx="2822448" cy="621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0" name="Text Box 369"/>
            <p:cNvSpPr txBox="1">
              <a:spLocks noChangeArrowheads="1"/>
            </p:cNvSpPr>
            <p:nvPr/>
          </p:nvSpPr>
          <p:spPr bwMode="auto">
            <a:xfrm>
              <a:off x="5129610" y="4897422"/>
              <a:ext cx="1985245" cy="4340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noProof="1">
                <a:solidFill>
                  <a:srgbClr val="FFFFFF"/>
                </a:solidFill>
                <a:latin typeface="Calibri" pitchFamily="34" charset="0"/>
                <a:ea typeface="MS PGothic" pitchFamily="34" charset="-128"/>
              </a:endParaRPr>
            </a:p>
          </p:txBody>
        </p:sp>
      </p:grpSp>
      <p:sp>
        <p:nvSpPr>
          <p:cNvPr id="138" name="ZoneTexte 63"/>
          <p:cNvSpPr txBox="1"/>
          <p:nvPr/>
        </p:nvSpPr>
        <p:spPr>
          <a:xfrm>
            <a:off x="3940344" y="5105428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prstClr val="black"/>
                </a:solidFill>
              </a:rPr>
              <a:t>BRAND A</a:t>
            </a:r>
          </a:p>
        </p:txBody>
      </p:sp>
      <p:sp>
        <p:nvSpPr>
          <p:cNvPr id="3" name="矩形 2"/>
          <p:cNvSpPr/>
          <p:nvPr/>
        </p:nvSpPr>
        <p:spPr>
          <a:xfrm>
            <a:off x="539750" y="2787774"/>
            <a:ext cx="8064500" cy="50405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773368" y="1563688"/>
            <a:ext cx="1742571" cy="1152078"/>
            <a:chOff x="773368" y="1716889"/>
            <a:chExt cx="1466389" cy="813420"/>
          </a:xfrm>
        </p:grpSpPr>
        <p:sp>
          <p:nvSpPr>
            <p:cNvPr id="48" name="矩形 47"/>
            <p:cNvSpPr/>
            <p:nvPr/>
          </p:nvSpPr>
          <p:spPr>
            <a:xfrm>
              <a:off x="1678126" y="1716889"/>
              <a:ext cx="260045" cy="81342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376540" y="1895455"/>
              <a:ext cx="260045" cy="6348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979712" y="2029759"/>
              <a:ext cx="260045" cy="50054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773368" y="2212882"/>
              <a:ext cx="260045" cy="3174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1074954" y="2123599"/>
              <a:ext cx="260045" cy="4067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2754866" y="1563688"/>
            <a:ext cx="1742571" cy="1152078"/>
            <a:chOff x="773368" y="1716889"/>
            <a:chExt cx="1466389" cy="813420"/>
          </a:xfrm>
        </p:grpSpPr>
        <p:sp>
          <p:nvSpPr>
            <p:cNvPr id="54" name="矩形 53"/>
            <p:cNvSpPr/>
            <p:nvPr/>
          </p:nvSpPr>
          <p:spPr>
            <a:xfrm>
              <a:off x="1678126" y="1716889"/>
              <a:ext cx="260045" cy="81342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1376540" y="1895455"/>
              <a:ext cx="260045" cy="6348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1979712" y="2029759"/>
              <a:ext cx="260045" cy="50054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773368" y="2212882"/>
              <a:ext cx="260045" cy="31742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1074954" y="2123599"/>
              <a:ext cx="260045" cy="40670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4736364" y="1563688"/>
            <a:ext cx="1742571" cy="1152078"/>
            <a:chOff x="773368" y="1716889"/>
            <a:chExt cx="1466389" cy="813420"/>
          </a:xfrm>
        </p:grpSpPr>
        <p:sp>
          <p:nvSpPr>
            <p:cNvPr id="60" name="矩形 59"/>
            <p:cNvSpPr/>
            <p:nvPr/>
          </p:nvSpPr>
          <p:spPr>
            <a:xfrm>
              <a:off x="1678126" y="1716889"/>
              <a:ext cx="260045" cy="81342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1376540" y="1895455"/>
              <a:ext cx="260045" cy="63485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1979712" y="2029759"/>
              <a:ext cx="260045" cy="50054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/>
            <p:cNvSpPr/>
            <p:nvPr/>
          </p:nvSpPr>
          <p:spPr>
            <a:xfrm>
              <a:off x="773368" y="2212882"/>
              <a:ext cx="260045" cy="3174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1074954" y="2123599"/>
              <a:ext cx="260045" cy="40670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6717861" y="1563688"/>
            <a:ext cx="1742571" cy="1152078"/>
            <a:chOff x="773368" y="1716889"/>
            <a:chExt cx="1466389" cy="813420"/>
          </a:xfrm>
        </p:grpSpPr>
        <p:sp>
          <p:nvSpPr>
            <p:cNvPr id="66" name="矩形 65"/>
            <p:cNvSpPr/>
            <p:nvPr/>
          </p:nvSpPr>
          <p:spPr>
            <a:xfrm>
              <a:off x="1678126" y="1716889"/>
              <a:ext cx="260045" cy="81342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1376540" y="1895455"/>
              <a:ext cx="260045" cy="63485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1979712" y="2029759"/>
              <a:ext cx="260045" cy="50054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773368" y="2212882"/>
              <a:ext cx="260045" cy="31742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1074954" y="2123599"/>
              <a:ext cx="260045" cy="40670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750818" y="2779063"/>
            <a:ext cx="17876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65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751983" y="2779063"/>
            <a:ext cx="17876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72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713814" y="2779063"/>
            <a:ext cx="17876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86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703746" y="2779063"/>
            <a:ext cx="17876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95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25896" y="3725619"/>
            <a:ext cx="1657872" cy="646331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基于演示设计的一站式在线演示、素材销售、服务交易系统。</a:t>
            </a:r>
          </a:p>
        </p:txBody>
      </p:sp>
      <p:sp>
        <p:nvSpPr>
          <p:cNvPr id="79" name="矩形 78"/>
          <p:cNvSpPr/>
          <p:nvPr/>
        </p:nvSpPr>
        <p:spPr>
          <a:xfrm>
            <a:off x="1057846" y="3416101"/>
            <a:ext cx="1173613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子标题内容</a:t>
            </a:r>
          </a:p>
        </p:txBody>
      </p:sp>
      <p:sp>
        <p:nvSpPr>
          <p:cNvPr id="80" name="矩形 79"/>
          <p:cNvSpPr/>
          <p:nvPr/>
        </p:nvSpPr>
        <p:spPr>
          <a:xfrm>
            <a:off x="3039344" y="3416101"/>
            <a:ext cx="1173613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子标题内容</a:t>
            </a:r>
          </a:p>
        </p:txBody>
      </p:sp>
      <p:sp>
        <p:nvSpPr>
          <p:cNvPr id="81" name="矩形 80"/>
          <p:cNvSpPr/>
          <p:nvPr/>
        </p:nvSpPr>
        <p:spPr>
          <a:xfrm>
            <a:off x="5020841" y="3416101"/>
            <a:ext cx="1173613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子标题内容</a:t>
            </a:r>
          </a:p>
        </p:txBody>
      </p:sp>
      <p:sp>
        <p:nvSpPr>
          <p:cNvPr id="82" name="矩形 81"/>
          <p:cNvSpPr/>
          <p:nvPr/>
        </p:nvSpPr>
        <p:spPr>
          <a:xfrm>
            <a:off x="7010774" y="3416101"/>
            <a:ext cx="1173613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子标题内容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2797214" y="3725619"/>
            <a:ext cx="1657872" cy="646331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基于演示设计的一站式在线演示、素材销售、服务交易系统。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4778711" y="3725619"/>
            <a:ext cx="1657872" cy="646331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基于演示设计的一站式在线演示、素材销售、服务交易系统。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6768645" y="3725619"/>
            <a:ext cx="1657872" cy="646331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基于演示设计的一站式在线演示、素材销售、服务交易系统。</a:t>
            </a:r>
          </a:p>
        </p:txBody>
      </p:sp>
      <p:pic>
        <p:nvPicPr>
          <p:cNvPr id="7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8359">
            <a:off x="7884367" y="-529486"/>
            <a:ext cx="1520289" cy="1520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2177743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4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72" grpId="0"/>
      <p:bldP spid="73" grpId="0"/>
      <p:bldP spid="74" grpId="0"/>
      <p:bldP spid="75" grpId="0"/>
      <p:bldP spid="79" grpId="0"/>
      <p:bldP spid="80" grpId="0"/>
      <p:bldP spid="81" grpId="0"/>
      <p:bldP spid="82" grpId="0"/>
      <p:bldP spid="83" grpId="0"/>
      <p:bldP spid="84" grpId="0"/>
      <p:bldP spid="8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173773" y="362870"/>
            <a:ext cx="417243" cy="5252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107504" y="290141"/>
            <a:ext cx="6479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19608" y="343977"/>
            <a:ext cx="2656247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这里添加标题内容</a:t>
            </a:r>
          </a:p>
        </p:txBody>
      </p:sp>
      <p:sp>
        <p:nvSpPr>
          <p:cNvPr id="47" name="矩形 46"/>
          <p:cNvSpPr/>
          <p:nvPr/>
        </p:nvSpPr>
        <p:spPr>
          <a:xfrm>
            <a:off x="539552" y="625486"/>
            <a:ext cx="2836097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ere to add the title content</a:t>
            </a:r>
            <a:endParaRPr lang="zh-CN" altLang="en-US" sz="16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0" name="Ellipse 50"/>
          <p:cNvSpPr/>
          <p:nvPr/>
        </p:nvSpPr>
        <p:spPr>
          <a:xfrm>
            <a:off x="755576" y="1491630"/>
            <a:ext cx="2843380" cy="2843380"/>
          </a:xfrm>
          <a:prstGeom prst="ellipse">
            <a:avLst/>
          </a:prstGeom>
          <a:solidFill>
            <a:srgbClr val="C00000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lt1"/>
              </a:solidFill>
            </a:endParaRPr>
          </a:p>
        </p:txBody>
      </p:sp>
      <p:sp>
        <p:nvSpPr>
          <p:cNvPr id="137" name="Freeform 78"/>
          <p:cNvSpPr>
            <a:spLocks noEditPoints="1"/>
          </p:cNvSpPr>
          <p:nvPr/>
        </p:nvSpPr>
        <p:spPr bwMode="auto">
          <a:xfrm>
            <a:off x="2732070" y="1499242"/>
            <a:ext cx="1119850" cy="1097298"/>
          </a:xfrm>
          <a:custGeom>
            <a:avLst/>
            <a:gdLst>
              <a:gd name="T0" fmla="*/ 176 w 300"/>
              <a:gd name="T1" fmla="*/ 17 h 291"/>
              <a:gd name="T2" fmla="*/ 228 w 300"/>
              <a:gd name="T3" fmla="*/ 36 h 291"/>
              <a:gd name="T4" fmla="*/ 266 w 300"/>
              <a:gd name="T5" fmla="*/ 76 h 291"/>
              <a:gd name="T6" fmla="*/ 276 w 300"/>
              <a:gd name="T7" fmla="*/ 93 h 291"/>
              <a:gd name="T8" fmla="*/ 284 w 300"/>
              <a:gd name="T9" fmla="*/ 131 h 291"/>
              <a:gd name="T10" fmla="*/ 283 w 300"/>
              <a:gd name="T11" fmla="*/ 167 h 291"/>
              <a:gd name="T12" fmla="*/ 270 w 300"/>
              <a:gd name="T13" fmla="*/ 201 h 291"/>
              <a:gd name="T14" fmla="*/ 249 w 300"/>
              <a:gd name="T15" fmla="*/ 232 h 291"/>
              <a:gd name="T16" fmla="*/ 219 w 300"/>
              <a:gd name="T17" fmla="*/ 253 h 291"/>
              <a:gd name="T18" fmla="*/ 199 w 300"/>
              <a:gd name="T19" fmla="*/ 262 h 291"/>
              <a:gd name="T20" fmla="*/ 166 w 300"/>
              <a:gd name="T21" fmla="*/ 273 h 291"/>
              <a:gd name="T22" fmla="*/ 135 w 300"/>
              <a:gd name="T23" fmla="*/ 277 h 291"/>
              <a:gd name="T24" fmla="*/ 79 w 300"/>
              <a:gd name="T25" fmla="*/ 268 h 291"/>
              <a:gd name="T26" fmla="*/ 44 w 300"/>
              <a:gd name="T27" fmla="*/ 253 h 291"/>
              <a:gd name="T28" fmla="*/ 46 w 300"/>
              <a:gd name="T29" fmla="*/ 246 h 291"/>
              <a:gd name="T30" fmla="*/ 69 w 300"/>
              <a:gd name="T31" fmla="*/ 233 h 291"/>
              <a:gd name="T32" fmla="*/ 52 w 300"/>
              <a:gd name="T33" fmla="*/ 213 h 291"/>
              <a:gd name="T34" fmla="*/ 40 w 300"/>
              <a:gd name="T35" fmla="*/ 190 h 291"/>
              <a:gd name="T36" fmla="*/ 32 w 300"/>
              <a:gd name="T37" fmla="*/ 154 h 291"/>
              <a:gd name="T38" fmla="*/ 33 w 300"/>
              <a:gd name="T39" fmla="*/ 116 h 291"/>
              <a:gd name="T40" fmla="*/ 46 w 300"/>
              <a:gd name="T41" fmla="*/ 82 h 291"/>
              <a:gd name="T42" fmla="*/ 67 w 300"/>
              <a:gd name="T43" fmla="*/ 53 h 291"/>
              <a:gd name="T44" fmla="*/ 97 w 300"/>
              <a:gd name="T45" fmla="*/ 30 h 291"/>
              <a:gd name="T46" fmla="*/ 122 w 300"/>
              <a:gd name="T47" fmla="*/ 21 h 291"/>
              <a:gd name="T48" fmla="*/ 158 w 300"/>
              <a:gd name="T49" fmla="*/ 16 h 291"/>
              <a:gd name="T50" fmla="*/ 158 w 300"/>
              <a:gd name="T51" fmla="*/ 0 h 291"/>
              <a:gd name="T52" fmla="*/ 145 w 300"/>
              <a:gd name="T53" fmla="*/ 1 h 291"/>
              <a:gd name="T54" fmla="*/ 103 w 300"/>
              <a:gd name="T55" fmla="*/ 11 h 291"/>
              <a:gd name="T56" fmla="*/ 78 w 300"/>
              <a:gd name="T57" fmla="*/ 24 h 291"/>
              <a:gd name="T58" fmla="*/ 48 w 300"/>
              <a:gd name="T59" fmla="*/ 52 h 291"/>
              <a:gd name="T60" fmla="*/ 27 w 300"/>
              <a:gd name="T61" fmla="*/ 87 h 291"/>
              <a:gd name="T62" fmla="*/ 17 w 300"/>
              <a:gd name="T63" fmla="*/ 127 h 291"/>
              <a:gd name="T64" fmla="*/ 18 w 300"/>
              <a:gd name="T65" fmla="*/ 169 h 291"/>
              <a:gd name="T66" fmla="*/ 27 w 300"/>
              <a:gd name="T67" fmla="*/ 196 h 291"/>
              <a:gd name="T68" fmla="*/ 46 w 300"/>
              <a:gd name="T69" fmla="*/ 229 h 291"/>
              <a:gd name="T70" fmla="*/ 28 w 300"/>
              <a:gd name="T71" fmla="*/ 262 h 291"/>
              <a:gd name="T72" fmla="*/ 48 w 300"/>
              <a:gd name="T73" fmla="*/ 272 h 291"/>
              <a:gd name="T74" fmla="*/ 94 w 300"/>
              <a:gd name="T75" fmla="*/ 286 h 291"/>
              <a:gd name="T76" fmla="*/ 135 w 300"/>
              <a:gd name="T77" fmla="*/ 291 h 291"/>
              <a:gd name="T78" fmla="*/ 188 w 300"/>
              <a:gd name="T79" fmla="*/ 283 h 291"/>
              <a:gd name="T80" fmla="*/ 213 w 300"/>
              <a:gd name="T81" fmla="*/ 273 h 291"/>
              <a:gd name="T82" fmla="*/ 238 w 300"/>
              <a:gd name="T83" fmla="*/ 260 h 291"/>
              <a:gd name="T84" fmla="*/ 268 w 300"/>
              <a:gd name="T85" fmla="*/ 232 h 291"/>
              <a:gd name="T86" fmla="*/ 289 w 300"/>
              <a:gd name="T87" fmla="*/ 196 h 291"/>
              <a:gd name="T88" fmla="*/ 299 w 300"/>
              <a:gd name="T89" fmla="*/ 156 h 291"/>
              <a:gd name="T90" fmla="*/ 297 w 300"/>
              <a:gd name="T91" fmla="*/ 115 h 291"/>
              <a:gd name="T92" fmla="*/ 289 w 300"/>
              <a:gd name="T93" fmla="*/ 87 h 291"/>
              <a:gd name="T94" fmla="*/ 274 w 300"/>
              <a:gd name="T95" fmla="*/ 59 h 291"/>
              <a:gd name="T96" fmla="*/ 253 w 300"/>
              <a:gd name="T97" fmla="*/ 36 h 291"/>
              <a:gd name="T98" fmla="*/ 228 w 300"/>
              <a:gd name="T99" fmla="*/ 18 h 291"/>
              <a:gd name="T100" fmla="*/ 199 w 300"/>
              <a:gd name="T101" fmla="*/ 6 h 291"/>
              <a:gd name="T102" fmla="*/ 169 w 300"/>
              <a:gd name="T103" fmla="*/ 0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00" h="291">
                <a:moveTo>
                  <a:pt x="158" y="16"/>
                </a:moveTo>
                <a:lnTo>
                  <a:pt x="158" y="16"/>
                </a:lnTo>
                <a:lnTo>
                  <a:pt x="176" y="17"/>
                </a:lnTo>
                <a:lnTo>
                  <a:pt x="194" y="21"/>
                </a:lnTo>
                <a:lnTo>
                  <a:pt x="211" y="27"/>
                </a:lnTo>
                <a:lnTo>
                  <a:pt x="228" y="36"/>
                </a:lnTo>
                <a:lnTo>
                  <a:pt x="243" y="47"/>
                </a:lnTo>
                <a:lnTo>
                  <a:pt x="255" y="61"/>
                </a:lnTo>
                <a:lnTo>
                  <a:pt x="266" y="76"/>
                </a:lnTo>
                <a:lnTo>
                  <a:pt x="271" y="85"/>
                </a:lnTo>
                <a:lnTo>
                  <a:pt x="276" y="93"/>
                </a:lnTo>
                <a:lnTo>
                  <a:pt x="276" y="93"/>
                </a:lnTo>
                <a:lnTo>
                  <a:pt x="279" y="106"/>
                </a:lnTo>
                <a:lnTo>
                  <a:pt x="283" y="118"/>
                </a:lnTo>
                <a:lnTo>
                  <a:pt x="284" y="131"/>
                </a:lnTo>
                <a:lnTo>
                  <a:pt x="285" y="143"/>
                </a:lnTo>
                <a:lnTo>
                  <a:pt x="284" y="155"/>
                </a:lnTo>
                <a:lnTo>
                  <a:pt x="283" y="167"/>
                </a:lnTo>
                <a:lnTo>
                  <a:pt x="279" y="180"/>
                </a:lnTo>
                <a:lnTo>
                  <a:pt x="276" y="190"/>
                </a:lnTo>
                <a:lnTo>
                  <a:pt x="270" y="201"/>
                </a:lnTo>
                <a:lnTo>
                  <a:pt x="264" y="212"/>
                </a:lnTo>
                <a:lnTo>
                  <a:pt x="256" y="222"/>
                </a:lnTo>
                <a:lnTo>
                  <a:pt x="249" y="232"/>
                </a:lnTo>
                <a:lnTo>
                  <a:pt x="239" y="240"/>
                </a:lnTo>
                <a:lnTo>
                  <a:pt x="230" y="247"/>
                </a:lnTo>
                <a:lnTo>
                  <a:pt x="219" y="253"/>
                </a:lnTo>
                <a:lnTo>
                  <a:pt x="207" y="260"/>
                </a:lnTo>
                <a:lnTo>
                  <a:pt x="207" y="260"/>
                </a:lnTo>
                <a:lnTo>
                  <a:pt x="199" y="262"/>
                </a:lnTo>
                <a:lnTo>
                  <a:pt x="199" y="262"/>
                </a:lnTo>
                <a:lnTo>
                  <a:pt x="183" y="268"/>
                </a:lnTo>
                <a:lnTo>
                  <a:pt x="166" y="273"/>
                </a:lnTo>
                <a:lnTo>
                  <a:pt x="151" y="275"/>
                </a:lnTo>
                <a:lnTo>
                  <a:pt x="135" y="277"/>
                </a:lnTo>
                <a:lnTo>
                  <a:pt x="135" y="277"/>
                </a:lnTo>
                <a:lnTo>
                  <a:pt x="114" y="275"/>
                </a:lnTo>
                <a:lnTo>
                  <a:pt x="96" y="272"/>
                </a:lnTo>
                <a:lnTo>
                  <a:pt x="79" y="268"/>
                </a:lnTo>
                <a:lnTo>
                  <a:pt x="65" y="263"/>
                </a:lnTo>
                <a:lnTo>
                  <a:pt x="52" y="258"/>
                </a:lnTo>
                <a:lnTo>
                  <a:pt x="44" y="253"/>
                </a:lnTo>
                <a:lnTo>
                  <a:pt x="37" y="250"/>
                </a:lnTo>
                <a:lnTo>
                  <a:pt x="37" y="250"/>
                </a:lnTo>
                <a:lnTo>
                  <a:pt x="46" y="246"/>
                </a:lnTo>
                <a:lnTo>
                  <a:pt x="55" y="243"/>
                </a:lnTo>
                <a:lnTo>
                  <a:pt x="62" y="238"/>
                </a:lnTo>
                <a:lnTo>
                  <a:pt x="69" y="233"/>
                </a:lnTo>
                <a:lnTo>
                  <a:pt x="69" y="233"/>
                </a:lnTo>
                <a:lnTo>
                  <a:pt x="61" y="223"/>
                </a:lnTo>
                <a:lnTo>
                  <a:pt x="52" y="213"/>
                </a:lnTo>
                <a:lnTo>
                  <a:pt x="46" y="203"/>
                </a:lnTo>
                <a:lnTo>
                  <a:pt x="40" y="190"/>
                </a:lnTo>
                <a:lnTo>
                  <a:pt x="40" y="190"/>
                </a:lnTo>
                <a:lnTo>
                  <a:pt x="37" y="178"/>
                </a:lnTo>
                <a:lnTo>
                  <a:pt x="33" y="166"/>
                </a:lnTo>
                <a:lnTo>
                  <a:pt x="32" y="154"/>
                </a:lnTo>
                <a:lnTo>
                  <a:pt x="31" y="141"/>
                </a:lnTo>
                <a:lnTo>
                  <a:pt x="32" y="129"/>
                </a:lnTo>
                <a:lnTo>
                  <a:pt x="33" y="116"/>
                </a:lnTo>
                <a:lnTo>
                  <a:pt x="37" y="106"/>
                </a:lnTo>
                <a:lnTo>
                  <a:pt x="40" y="93"/>
                </a:lnTo>
                <a:lnTo>
                  <a:pt x="46" y="82"/>
                </a:lnTo>
                <a:lnTo>
                  <a:pt x="52" y="72"/>
                </a:lnTo>
                <a:lnTo>
                  <a:pt x="60" y="62"/>
                </a:lnTo>
                <a:lnTo>
                  <a:pt x="67" y="53"/>
                </a:lnTo>
                <a:lnTo>
                  <a:pt x="77" y="45"/>
                </a:lnTo>
                <a:lnTo>
                  <a:pt x="86" y="38"/>
                </a:lnTo>
                <a:lnTo>
                  <a:pt x="97" y="30"/>
                </a:lnTo>
                <a:lnTo>
                  <a:pt x="109" y="25"/>
                </a:lnTo>
                <a:lnTo>
                  <a:pt x="109" y="25"/>
                </a:lnTo>
                <a:lnTo>
                  <a:pt x="122" y="21"/>
                </a:lnTo>
                <a:lnTo>
                  <a:pt x="134" y="17"/>
                </a:lnTo>
                <a:lnTo>
                  <a:pt x="146" y="16"/>
                </a:lnTo>
                <a:lnTo>
                  <a:pt x="158" y="16"/>
                </a:lnTo>
                <a:close/>
                <a:moveTo>
                  <a:pt x="158" y="0"/>
                </a:moveTo>
                <a:lnTo>
                  <a:pt x="158" y="16"/>
                </a:lnTo>
                <a:lnTo>
                  <a:pt x="158" y="0"/>
                </a:lnTo>
                <a:lnTo>
                  <a:pt x="158" y="0"/>
                </a:lnTo>
                <a:lnTo>
                  <a:pt x="158" y="0"/>
                </a:lnTo>
                <a:lnTo>
                  <a:pt x="145" y="1"/>
                </a:lnTo>
                <a:lnTo>
                  <a:pt x="130" y="2"/>
                </a:lnTo>
                <a:lnTo>
                  <a:pt x="117" y="6"/>
                </a:lnTo>
                <a:lnTo>
                  <a:pt x="103" y="11"/>
                </a:lnTo>
                <a:lnTo>
                  <a:pt x="103" y="11"/>
                </a:lnTo>
                <a:lnTo>
                  <a:pt x="90" y="17"/>
                </a:lnTo>
                <a:lnTo>
                  <a:pt x="78" y="24"/>
                </a:lnTo>
                <a:lnTo>
                  <a:pt x="67" y="33"/>
                </a:lnTo>
                <a:lnTo>
                  <a:pt x="57" y="42"/>
                </a:lnTo>
                <a:lnTo>
                  <a:pt x="48" y="52"/>
                </a:lnTo>
                <a:lnTo>
                  <a:pt x="39" y="64"/>
                </a:lnTo>
                <a:lnTo>
                  <a:pt x="33" y="75"/>
                </a:lnTo>
                <a:lnTo>
                  <a:pt x="27" y="87"/>
                </a:lnTo>
                <a:lnTo>
                  <a:pt x="22" y="101"/>
                </a:lnTo>
                <a:lnTo>
                  <a:pt x="18" y="114"/>
                </a:lnTo>
                <a:lnTo>
                  <a:pt x="17" y="127"/>
                </a:lnTo>
                <a:lnTo>
                  <a:pt x="16" y="141"/>
                </a:lnTo>
                <a:lnTo>
                  <a:pt x="16" y="155"/>
                </a:lnTo>
                <a:lnTo>
                  <a:pt x="18" y="169"/>
                </a:lnTo>
                <a:lnTo>
                  <a:pt x="22" y="183"/>
                </a:lnTo>
                <a:lnTo>
                  <a:pt x="27" y="196"/>
                </a:lnTo>
                <a:lnTo>
                  <a:pt x="27" y="196"/>
                </a:lnTo>
                <a:lnTo>
                  <a:pt x="35" y="213"/>
                </a:lnTo>
                <a:lnTo>
                  <a:pt x="46" y="229"/>
                </a:lnTo>
                <a:lnTo>
                  <a:pt x="46" y="229"/>
                </a:lnTo>
                <a:lnTo>
                  <a:pt x="32" y="235"/>
                </a:lnTo>
                <a:lnTo>
                  <a:pt x="0" y="245"/>
                </a:lnTo>
                <a:lnTo>
                  <a:pt x="28" y="262"/>
                </a:lnTo>
                <a:lnTo>
                  <a:pt x="28" y="262"/>
                </a:lnTo>
                <a:lnTo>
                  <a:pt x="38" y="267"/>
                </a:lnTo>
                <a:lnTo>
                  <a:pt x="48" y="272"/>
                </a:lnTo>
                <a:lnTo>
                  <a:pt x="60" y="277"/>
                </a:lnTo>
                <a:lnTo>
                  <a:pt x="76" y="283"/>
                </a:lnTo>
                <a:lnTo>
                  <a:pt x="94" y="286"/>
                </a:lnTo>
                <a:lnTo>
                  <a:pt x="113" y="290"/>
                </a:lnTo>
                <a:lnTo>
                  <a:pt x="135" y="291"/>
                </a:lnTo>
                <a:lnTo>
                  <a:pt x="135" y="291"/>
                </a:lnTo>
                <a:lnTo>
                  <a:pt x="153" y="290"/>
                </a:lnTo>
                <a:lnTo>
                  <a:pt x="171" y="287"/>
                </a:lnTo>
                <a:lnTo>
                  <a:pt x="188" y="283"/>
                </a:lnTo>
                <a:lnTo>
                  <a:pt x="205" y="277"/>
                </a:lnTo>
                <a:lnTo>
                  <a:pt x="205" y="277"/>
                </a:lnTo>
                <a:lnTo>
                  <a:pt x="213" y="273"/>
                </a:lnTo>
                <a:lnTo>
                  <a:pt x="213" y="273"/>
                </a:lnTo>
                <a:lnTo>
                  <a:pt x="226" y="267"/>
                </a:lnTo>
                <a:lnTo>
                  <a:pt x="238" y="260"/>
                </a:lnTo>
                <a:lnTo>
                  <a:pt x="249" y="251"/>
                </a:lnTo>
                <a:lnTo>
                  <a:pt x="259" y="241"/>
                </a:lnTo>
                <a:lnTo>
                  <a:pt x="268" y="232"/>
                </a:lnTo>
                <a:lnTo>
                  <a:pt x="277" y="221"/>
                </a:lnTo>
                <a:lnTo>
                  <a:pt x="283" y="209"/>
                </a:lnTo>
                <a:lnTo>
                  <a:pt x="289" y="196"/>
                </a:lnTo>
                <a:lnTo>
                  <a:pt x="294" y="183"/>
                </a:lnTo>
                <a:lnTo>
                  <a:pt x="297" y="170"/>
                </a:lnTo>
                <a:lnTo>
                  <a:pt x="299" y="156"/>
                </a:lnTo>
                <a:lnTo>
                  <a:pt x="300" y="143"/>
                </a:lnTo>
                <a:lnTo>
                  <a:pt x="300" y="130"/>
                </a:lnTo>
                <a:lnTo>
                  <a:pt x="297" y="115"/>
                </a:lnTo>
                <a:lnTo>
                  <a:pt x="294" y="102"/>
                </a:lnTo>
                <a:lnTo>
                  <a:pt x="289" y="87"/>
                </a:lnTo>
                <a:lnTo>
                  <a:pt x="289" y="87"/>
                </a:lnTo>
                <a:lnTo>
                  <a:pt x="284" y="78"/>
                </a:lnTo>
                <a:lnTo>
                  <a:pt x="279" y="69"/>
                </a:lnTo>
                <a:lnTo>
                  <a:pt x="274" y="59"/>
                </a:lnTo>
                <a:lnTo>
                  <a:pt x="267" y="52"/>
                </a:lnTo>
                <a:lnTo>
                  <a:pt x="261" y="44"/>
                </a:lnTo>
                <a:lnTo>
                  <a:pt x="253" y="36"/>
                </a:lnTo>
                <a:lnTo>
                  <a:pt x="245" y="30"/>
                </a:lnTo>
                <a:lnTo>
                  <a:pt x="237" y="24"/>
                </a:lnTo>
                <a:lnTo>
                  <a:pt x="228" y="18"/>
                </a:lnTo>
                <a:lnTo>
                  <a:pt x="219" y="13"/>
                </a:lnTo>
                <a:lnTo>
                  <a:pt x="209" y="10"/>
                </a:lnTo>
                <a:lnTo>
                  <a:pt x="199" y="6"/>
                </a:lnTo>
                <a:lnTo>
                  <a:pt x="190" y="4"/>
                </a:lnTo>
                <a:lnTo>
                  <a:pt x="180" y="1"/>
                </a:lnTo>
                <a:lnTo>
                  <a:pt x="169" y="0"/>
                </a:lnTo>
                <a:lnTo>
                  <a:pt x="1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148" name="Freeform 80"/>
          <p:cNvSpPr>
            <a:spLocks/>
          </p:cNvSpPr>
          <p:nvPr/>
        </p:nvSpPr>
        <p:spPr bwMode="auto">
          <a:xfrm>
            <a:off x="2732070" y="1499242"/>
            <a:ext cx="1119850" cy="1097298"/>
          </a:xfrm>
          <a:custGeom>
            <a:avLst/>
            <a:gdLst>
              <a:gd name="T0" fmla="*/ 158 w 300"/>
              <a:gd name="T1" fmla="*/ 16 h 291"/>
              <a:gd name="T2" fmla="*/ 158 w 300"/>
              <a:gd name="T3" fmla="*/ 0 h 291"/>
              <a:gd name="T4" fmla="*/ 145 w 300"/>
              <a:gd name="T5" fmla="*/ 1 h 291"/>
              <a:gd name="T6" fmla="*/ 117 w 300"/>
              <a:gd name="T7" fmla="*/ 6 h 291"/>
              <a:gd name="T8" fmla="*/ 103 w 300"/>
              <a:gd name="T9" fmla="*/ 11 h 291"/>
              <a:gd name="T10" fmla="*/ 78 w 300"/>
              <a:gd name="T11" fmla="*/ 24 h 291"/>
              <a:gd name="T12" fmla="*/ 57 w 300"/>
              <a:gd name="T13" fmla="*/ 42 h 291"/>
              <a:gd name="T14" fmla="*/ 39 w 300"/>
              <a:gd name="T15" fmla="*/ 64 h 291"/>
              <a:gd name="T16" fmla="*/ 27 w 300"/>
              <a:gd name="T17" fmla="*/ 87 h 291"/>
              <a:gd name="T18" fmla="*/ 18 w 300"/>
              <a:gd name="T19" fmla="*/ 114 h 291"/>
              <a:gd name="T20" fmla="*/ 16 w 300"/>
              <a:gd name="T21" fmla="*/ 141 h 291"/>
              <a:gd name="T22" fmla="*/ 18 w 300"/>
              <a:gd name="T23" fmla="*/ 169 h 291"/>
              <a:gd name="T24" fmla="*/ 27 w 300"/>
              <a:gd name="T25" fmla="*/ 196 h 291"/>
              <a:gd name="T26" fmla="*/ 35 w 300"/>
              <a:gd name="T27" fmla="*/ 213 h 291"/>
              <a:gd name="T28" fmla="*/ 46 w 300"/>
              <a:gd name="T29" fmla="*/ 229 h 291"/>
              <a:gd name="T30" fmla="*/ 0 w 300"/>
              <a:gd name="T31" fmla="*/ 245 h 291"/>
              <a:gd name="T32" fmla="*/ 28 w 300"/>
              <a:gd name="T33" fmla="*/ 262 h 291"/>
              <a:gd name="T34" fmla="*/ 48 w 300"/>
              <a:gd name="T35" fmla="*/ 272 h 291"/>
              <a:gd name="T36" fmla="*/ 76 w 300"/>
              <a:gd name="T37" fmla="*/ 283 h 291"/>
              <a:gd name="T38" fmla="*/ 113 w 300"/>
              <a:gd name="T39" fmla="*/ 290 h 291"/>
              <a:gd name="T40" fmla="*/ 135 w 300"/>
              <a:gd name="T41" fmla="*/ 291 h 291"/>
              <a:gd name="T42" fmla="*/ 171 w 300"/>
              <a:gd name="T43" fmla="*/ 287 h 291"/>
              <a:gd name="T44" fmla="*/ 205 w 300"/>
              <a:gd name="T45" fmla="*/ 277 h 291"/>
              <a:gd name="T46" fmla="*/ 213 w 300"/>
              <a:gd name="T47" fmla="*/ 273 h 291"/>
              <a:gd name="T48" fmla="*/ 226 w 300"/>
              <a:gd name="T49" fmla="*/ 267 h 291"/>
              <a:gd name="T50" fmla="*/ 249 w 300"/>
              <a:gd name="T51" fmla="*/ 251 h 291"/>
              <a:gd name="T52" fmla="*/ 268 w 300"/>
              <a:gd name="T53" fmla="*/ 232 h 291"/>
              <a:gd name="T54" fmla="*/ 283 w 300"/>
              <a:gd name="T55" fmla="*/ 209 h 291"/>
              <a:gd name="T56" fmla="*/ 294 w 300"/>
              <a:gd name="T57" fmla="*/ 183 h 291"/>
              <a:gd name="T58" fmla="*/ 299 w 300"/>
              <a:gd name="T59" fmla="*/ 156 h 291"/>
              <a:gd name="T60" fmla="*/ 300 w 300"/>
              <a:gd name="T61" fmla="*/ 130 h 291"/>
              <a:gd name="T62" fmla="*/ 294 w 300"/>
              <a:gd name="T63" fmla="*/ 102 h 291"/>
              <a:gd name="T64" fmla="*/ 289 w 300"/>
              <a:gd name="T65" fmla="*/ 87 h 291"/>
              <a:gd name="T66" fmla="*/ 279 w 300"/>
              <a:gd name="T67" fmla="*/ 69 h 291"/>
              <a:gd name="T68" fmla="*/ 267 w 300"/>
              <a:gd name="T69" fmla="*/ 52 h 291"/>
              <a:gd name="T70" fmla="*/ 253 w 300"/>
              <a:gd name="T71" fmla="*/ 36 h 291"/>
              <a:gd name="T72" fmla="*/ 237 w 300"/>
              <a:gd name="T73" fmla="*/ 24 h 291"/>
              <a:gd name="T74" fmla="*/ 219 w 300"/>
              <a:gd name="T75" fmla="*/ 13 h 291"/>
              <a:gd name="T76" fmla="*/ 199 w 300"/>
              <a:gd name="T77" fmla="*/ 6 h 291"/>
              <a:gd name="T78" fmla="*/ 180 w 300"/>
              <a:gd name="T79" fmla="*/ 1 h 291"/>
              <a:gd name="T80" fmla="*/ 158 w 300"/>
              <a:gd name="T81" fmla="*/ 0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300" h="291">
                <a:moveTo>
                  <a:pt x="158" y="0"/>
                </a:moveTo>
                <a:lnTo>
                  <a:pt x="158" y="16"/>
                </a:lnTo>
                <a:lnTo>
                  <a:pt x="158" y="0"/>
                </a:lnTo>
                <a:lnTo>
                  <a:pt x="158" y="0"/>
                </a:lnTo>
                <a:lnTo>
                  <a:pt x="158" y="0"/>
                </a:lnTo>
                <a:lnTo>
                  <a:pt x="145" y="1"/>
                </a:lnTo>
                <a:lnTo>
                  <a:pt x="130" y="2"/>
                </a:lnTo>
                <a:lnTo>
                  <a:pt x="117" y="6"/>
                </a:lnTo>
                <a:lnTo>
                  <a:pt x="103" y="11"/>
                </a:lnTo>
                <a:lnTo>
                  <a:pt x="103" y="11"/>
                </a:lnTo>
                <a:lnTo>
                  <a:pt x="90" y="17"/>
                </a:lnTo>
                <a:lnTo>
                  <a:pt x="78" y="24"/>
                </a:lnTo>
                <a:lnTo>
                  <a:pt x="67" y="33"/>
                </a:lnTo>
                <a:lnTo>
                  <a:pt x="57" y="42"/>
                </a:lnTo>
                <a:lnTo>
                  <a:pt x="48" y="52"/>
                </a:lnTo>
                <a:lnTo>
                  <a:pt x="39" y="64"/>
                </a:lnTo>
                <a:lnTo>
                  <a:pt x="33" y="75"/>
                </a:lnTo>
                <a:lnTo>
                  <a:pt x="27" y="87"/>
                </a:lnTo>
                <a:lnTo>
                  <a:pt x="22" y="101"/>
                </a:lnTo>
                <a:lnTo>
                  <a:pt x="18" y="114"/>
                </a:lnTo>
                <a:lnTo>
                  <a:pt x="17" y="127"/>
                </a:lnTo>
                <a:lnTo>
                  <a:pt x="16" y="141"/>
                </a:lnTo>
                <a:lnTo>
                  <a:pt x="16" y="155"/>
                </a:lnTo>
                <a:lnTo>
                  <a:pt x="18" y="169"/>
                </a:lnTo>
                <a:lnTo>
                  <a:pt x="22" y="183"/>
                </a:lnTo>
                <a:lnTo>
                  <a:pt x="27" y="196"/>
                </a:lnTo>
                <a:lnTo>
                  <a:pt x="27" y="196"/>
                </a:lnTo>
                <a:lnTo>
                  <a:pt x="35" y="213"/>
                </a:lnTo>
                <a:lnTo>
                  <a:pt x="46" y="229"/>
                </a:lnTo>
                <a:lnTo>
                  <a:pt x="46" y="229"/>
                </a:lnTo>
                <a:lnTo>
                  <a:pt x="32" y="235"/>
                </a:lnTo>
                <a:lnTo>
                  <a:pt x="0" y="245"/>
                </a:lnTo>
                <a:lnTo>
                  <a:pt x="28" y="262"/>
                </a:lnTo>
                <a:lnTo>
                  <a:pt x="28" y="262"/>
                </a:lnTo>
                <a:lnTo>
                  <a:pt x="38" y="267"/>
                </a:lnTo>
                <a:lnTo>
                  <a:pt x="48" y="272"/>
                </a:lnTo>
                <a:lnTo>
                  <a:pt x="60" y="277"/>
                </a:lnTo>
                <a:lnTo>
                  <a:pt x="76" y="283"/>
                </a:lnTo>
                <a:lnTo>
                  <a:pt x="94" y="286"/>
                </a:lnTo>
                <a:lnTo>
                  <a:pt x="113" y="290"/>
                </a:lnTo>
                <a:lnTo>
                  <a:pt x="135" y="291"/>
                </a:lnTo>
                <a:lnTo>
                  <a:pt x="135" y="291"/>
                </a:lnTo>
                <a:lnTo>
                  <a:pt x="153" y="290"/>
                </a:lnTo>
                <a:lnTo>
                  <a:pt x="171" y="287"/>
                </a:lnTo>
                <a:lnTo>
                  <a:pt x="188" y="283"/>
                </a:lnTo>
                <a:lnTo>
                  <a:pt x="205" y="277"/>
                </a:lnTo>
                <a:lnTo>
                  <a:pt x="205" y="277"/>
                </a:lnTo>
                <a:lnTo>
                  <a:pt x="213" y="273"/>
                </a:lnTo>
                <a:lnTo>
                  <a:pt x="213" y="273"/>
                </a:lnTo>
                <a:lnTo>
                  <a:pt x="226" y="267"/>
                </a:lnTo>
                <a:lnTo>
                  <a:pt x="238" y="260"/>
                </a:lnTo>
                <a:lnTo>
                  <a:pt x="249" y="251"/>
                </a:lnTo>
                <a:lnTo>
                  <a:pt x="259" y="241"/>
                </a:lnTo>
                <a:lnTo>
                  <a:pt x="268" y="232"/>
                </a:lnTo>
                <a:lnTo>
                  <a:pt x="277" y="221"/>
                </a:lnTo>
                <a:lnTo>
                  <a:pt x="283" y="209"/>
                </a:lnTo>
                <a:lnTo>
                  <a:pt x="289" y="196"/>
                </a:lnTo>
                <a:lnTo>
                  <a:pt x="294" y="183"/>
                </a:lnTo>
                <a:lnTo>
                  <a:pt x="297" y="170"/>
                </a:lnTo>
                <a:lnTo>
                  <a:pt x="299" y="156"/>
                </a:lnTo>
                <a:lnTo>
                  <a:pt x="300" y="143"/>
                </a:lnTo>
                <a:lnTo>
                  <a:pt x="300" y="130"/>
                </a:lnTo>
                <a:lnTo>
                  <a:pt x="297" y="115"/>
                </a:lnTo>
                <a:lnTo>
                  <a:pt x="294" y="102"/>
                </a:lnTo>
                <a:lnTo>
                  <a:pt x="289" y="87"/>
                </a:lnTo>
                <a:lnTo>
                  <a:pt x="289" y="87"/>
                </a:lnTo>
                <a:lnTo>
                  <a:pt x="284" y="78"/>
                </a:lnTo>
                <a:lnTo>
                  <a:pt x="279" y="69"/>
                </a:lnTo>
                <a:lnTo>
                  <a:pt x="274" y="59"/>
                </a:lnTo>
                <a:lnTo>
                  <a:pt x="267" y="52"/>
                </a:lnTo>
                <a:lnTo>
                  <a:pt x="261" y="44"/>
                </a:lnTo>
                <a:lnTo>
                  <a:pt x="253" y="36"/>
                </a:lnTo>
                <a:lnTo>
                  <a:pt x="245" y="30"/>
                </a:lnTo>
                <a:lnTo>
                  <a:pt x="237" y="24"/>
                </a:lnTo>
                <a:lnTo>
                  <a:pt x="228" y="18"/>
                </a:lnTo>
                <a:lnTo>
                  <a:pt x="219" y="13"/>
                </a:lnTo>
                <a:lnTo>
                  <a:pt x="209" y="10"/>
                </a:lnTo>
                <a:lnTo>
                  <a:pt x="199" y="6"/>
                </a:lnTo>
                <a:lnTo>
                  <a:pt x="190" y="4"/>
                </a:lnTo>
                <a:lnTo>
                  <a:pt x="180" y="1"/>
                </a:lnTo>
                <a:lnTo>
                  <a:pt x="169" y="0"/>
                </a:lnTo>
                <a:lnTo>
                  <a:pt x="158" y="0"/>
                </a:ln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147" name="Freeform 79"/>
          <p:cNvSpPr>
            <a:spLocks/>
          </p:cNvSpPr>
          <p:nvPr/>
        </p:nvSpPr>
        <p:spPr bwMode="auto">
          <a:xfrm>
            <a:off x="2840601" y="1565907"/>
            <a:ext cx="954502" cy="977044"/>
          </a:xfrm>
          <a:custGeom>
            <a:avLst/>
            <a:gdLst>
              <a:gd name="T0" fmla="*/ 127 w 254"/>
              <a:gd name="T1" fmla="*/ 0 h 261"/>
              <a:gd name="T2" fmla="*/ 163 w 254"/>
              <a:gd name="T3" fmla="*/ 5 h 261"/>
              <a:gd name="T4" fmla="*/ 197 w 254"/>
              <a:gd name="T5" fmla="*/ 20 h 261"/>
              <a:gd name="T6" fmla="*/ 224 w 254"/>
              <a:gd name="T7" fmla="*/ 45 h 261"/>
              <a:gd name="T8" fmla="*/ 240 w 254"/>
              <a:gd name="T9" fmla="*/ 69 h 261"/>
              <a:gd name="T10" fmla="*/ 245 w 254"/>
              <a:gd name="T11" fmla="*/ 77 h 261"/>
              <a:gd name="T12" fmla="*/ 252 w 254"/>
              <a:gd name="T13" fmla="*/ 102 h 261"/>
              <a:gd name="T14" fmla="*/ 254 w 254"/>
              <a:gd name="T15" fmla="*/ 127 h 261"/>
              <a:gd name="T16" fmla="*/ 252 w 254"/>
              <a:gd name="T17" fmla="*/ 151 h 261"/>
              <a:gd name="T18" fmla="*/ 245 w 254"/>
              <a:gd name="T19" fmla="*/ 174 h 261"/>
              <a:gd name="T20" fmla="*/ 233 w 254"/>
              <a:gd name="T21" fmla="*/ 196 h 261"/>
              <a:gd name="T22" fmla="*/ 218 w 254"/>
              <a:gd name="T23" fmla="*/ 216 h 261"/>
              <a:gd name="T24" fmla="*/ 199 w 254"/>
              <a:gd name="T25" fmla="*/ 231 h 261"/>
              <a:gd name="T26" fmla="*/ 176 w 254"/>
              <a:gd name="T27" fmla="*/ 244 h 261"/>
              <a:gd name="T28" fmla="*/ 168 w 254"/>
              <a:gd name="T29" fmla="*/ 246 h 261"/>
              <a:gd name="T30" fmla="*/ 152 w 254"/>
              <a:gd name="T31" fmla="*/ 252 h 261"/>
              <a:gd name="T32" fmla="*/ 120 w 254"/>
              <a:gd name="T33" fmla="*/ 259 h 261"/>
              <a:gd name="T34" fmla="*/ 104 w 254"/>
              <a:gd name="T35" fmla="*/ 261 h 261"/>
              <a:gd name="T36" fmla="*/ 65 w 254"/>
              <a:gd name="T37" fmla="*/ 256 h 261"/>
              <a:gd name="T38" fmla="*/ 34 w 254"/>
              <a:gd name="T39" fmla="*/ 247 h 261"/>
              <a:gd name="T40" fmla="*/ 13 w 254"/>
              <a:gd name="T41" fmla="*/ 237 h 261"/>
              <a:gd name="T42" fmla="*/ 6 w 254"/>
              <a:gd name="T43" fmla="*/ 234 h 261"/>
              <a:gd name="T44" fmla="*/ 24 w 254"/>
              <a:gd name="T45" fmla="*/ 227 h 261"/>
              <a:gd name="T46" fmla="*/ 38 w 254"/>
              <a:gd name="T47" fmla="*/ 217 h 261"/>
              <a:gd name="T48" fmla="*/ 30 w 254"/>
              <a:gd name="T49" fmla="*/ 207 h 261"/>
              <a:gd name="T50" fmla="*/ 15 w 254"/>
              <a:gd name="T51" fmla="*/ 187 h 261"/>
              <a:gd name="T52" fmla="*/ 9 w 254"/>
              <a:gd name="T53" fmla="*/ 174 h 261"/>
              <a:gd name="T54" fmla="*/ 2 w 254"/>
              <a:gd name="T55" fmla="*/ 150 h 261"/>
              <a:gd name="T56" fmla="*/ 0 w 254"/>
              <a:gd name="T57" fmla="*/ 125 h 261"/>
              <a:gd name="T58" fmla="*/ 2 w 254"/>
              <a:gd name="T59" fmla="*/ 100 h 261"/>
              <a:gd name="T60" fmla="*/ 9 w 254"/>
              <a:gd name="T61" fmla="*/ 77 h 261"/>
              <a:gd name="T62" fmla="*/ 21 w 254"/>
              <a:gd name="T63" fmla="*/ 56 h 261"/>
              <a:gd name="T64" fmla="*/ 36 w 254"/>
              <a:gd name="T65" fmla="*/ 37 h 261"/>
              <a:gd name="T66" fmla="*/ 55 w 254"/>
              <a:gd name="T67" fmla="*/ 22 h 261"/>
              <a:gd name="T68" fmla="*/ 78 w 254"/>
              <a:gd name="T69" fmla="*/ 9 h 261"/>
              <a:gd name="T70" fmla="*/ 91 w 254"/>
              <a:gd name="T71" fmla="*/ 5 h 261"/>
              <a:gd name="T72" fmla="*/ 115 w 254"/>
              <a:gd name="T73" fmla="*/ 0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54" h="261">
                <a:moveTo>
                  <a:pt x="127" y="0"/>
                </a:moveTo>
                <a:lnTo>
                  <a:pt x="127" y="0"/>
                </a:lnTo>
                <a:lnTo>
                  <a:pt x="145" y="1"/>
                </a:lnTo>
                <a:lnTo>
                  <a:pt x="163" y="5"/>
                </a:lnTo>
                <a:lnTo>
                  <a:pt x="180" y="11"/>
                </a:lnTo>
                <a:lnTo>
                  <a:pt x="197" y="20"/>
                </a:lnTo>
                <a:lnTo>
                  <a:pt x="212" y="31"/>
                </a:lnTo>
                <a:lnTo>
                  <a:pt x="224" y="45"/>
                </a:lnTo>
                <a:lnTo>
                  <a:pt x="235" y="60"/>
                </a:lnTo>
                <a:lnTo>
                  <a:pt x="240" y="69"/>
                </a:lnTo>
                <a:lnTo>
                  <a:pt x="245" y="77"/>
                </a:lnTo>
                <a:lnTo>
                  <a:pt x="245" y="77"/>
                </a:lnTo>
                <a:lnTo>
                  <a:pt x="248" y="90"/>
                </a:lnTo>
                <a:lnTo>
                  <a:pt x="252" y="102"/>
                </a:lnTo>
                <a:lnTo>
                  <a:pt x="253" y="115"/>
                </a:lnTo>
                <a:lnTo>
                  <a:pt x="254" y="127"/>
                </a:lnTo>
                <a:lnTo>
                  <a:pt x="253" y="139"/>
                </a:lnTo>
                <a:lnTo>
                  <a:pt x="252" y="151"/>
                </a:lnTo>
                <a:lnTo>
                  <a:pt x="248" y="164"/>
                </a:lnTo>
                <a:lnTo>
                  <a:pt x="245" y="174"/>
                </a:lnTo>
                <a:lnTo>
                  <a:pt x="239" y="185"/>
                </a:lnTo>
                <a:lnTo>
                  <a:pt x="233" y="196"/>
                </a:lnTo>
                <a:lnTo>
                  <a:pt x="225" y="206"/>
                </a:lnTo>
                <a:lnTo>
                  <a:pt x="218" y="216"/>
                </a:lnTo>
                <a:lnTo>
                  <a:pt x="208" y="224"/>
                </a:lnTo>
                <a:lnTo>
                  <a:pt x="199" y="231"/>
                </a:lnTo>
                <a:lnTo>
                  <a:pt x="188" y="237"/>
                </a:lnTo>
                <a:lnTo>
                  <a:pt x="176" y="244"/>
                </a:lnTo>
                <a:lnTo>
                  <a:pt x="176" y="244"/>
                </a:lnTo>
                <a:lnTo>
                  <a:pt x="168" y="246"/>
                </a:lnTo>
                <a:lnTo>
                  <a:pt x="168" y="246"/>
                </a:lnTo>
                <a:lnTo>
                  <a:pt x="152" y="252"/>
                </a:lnTo>
                <a:lnTo>
                  <a:pt x="135" y="257"/>
                </a:lnTo>
                <a:lnTo>
                  <a:pt x="120" y="259"/>
                </a:lnTo>
                <a:lnTo>
                  <a:pt x="104" y="261"/>
                </a:lnTo>
                <a:lnTo>
                  <a:pt x="104" y="261"/>
                </a:lnTo>
                <a:lnTo>
                  <a:pt x="83" y="259"/>
                </a:lnTo>
                <a:lnTo>
                  <a:pt x="65" y="256"/>
                </a:lnTo>
                <a:lnTo>
                  <a:pt x="48" y="252"/>
                </a:lnTo>
                <a:lnTo>
                  <a:pt x="34" y="247"/>
                </a:lnTo>
                <a:lnTo>
                  <a:pt x="21" y="242"/>
                </a:lnTo>
                <a:lnTo>
                  <a:pt x="13" y="237"/>
                </a:lnTo>
                <a:lnTo>
                  <a:pt x="6" y="234"/>
                </a:lnTo>
                <a:lnTo>
                  <a:pt x="6" y="234"/>
                </a:lnTo>
                <a:lnTo>
                  <a:pt x="15" y="230"/>
                </a:lnTo>
                <a:lnTo>
                  <a:pt x="24" y="227"/>
                </a:lnTo>
                <a:lnTo>
                  <a:pt x="31" y="222"/>
                </a:lnTo>
                <a:lnTo>
                  <a:pt x="38" y="217"/>
                </a:lnTo>
                <a:lnTo>
                  <a:pt x="38" y="217"/>
                </a:lnTo>
                <a:lnTo>
                  <a:pt x="30" y="207"/>
                </a:lnTo>
                <a:lnTo>
                  <a:pt x="21" y="197"/>
                </a:lnTo>
                <a:lnTo>
                  <a:pt x="15" y="187"/>
                </a:lnTo>
                <a:lnTo>
                  <a:pt x="9" y="174"/>
                </a:lnTo>
                <a:lnTo>
                  <a:pt x="9" y="174"/>
                </a:lnTo>
                <a:lnTo>
                  <a:pt x="6" y="162"/>
                </a:lnTo>
                <a:lnTo>
                  <a:pt x="2" y="150"/>
                </a:lnTo>
                <a:lnTo>
                  <a:pt x="1" y="138"/>
                </a:lnTo>
                <a:lnTo>
                  <a:pt x="0" y="125"/>
                </a:lnTo>
                <a:lnTo>
                  <a:pt x="1" y="113"/>
                </a:lnTo>
                <a:lnTo>
                  <a:pt x="2" y="100"/>
                </a:lnTo>
                <a:lnTo>
                  <a:pt x="6" y="90"/>
                </a:lnTo>
                <a:lnTo>
                  <a:pt x="9" y="77"/>
                </a:lnTo>
                <a:lnTo>
                  <a:pt x="15" y="66"/>
                </a:lnTo>
                <a:lnTo>
                  <a:pt x="21" y="56"/>
                </a:lnTo>
                <a:lnTo>
                  <a:pt x="29" y="46"/>
                </a:lnTo>
                <a:lnTo>
                  <a:pt x="36" y="37"/>
                </a:lnTo>
                <a:lnTo>
                  <a:pt x="46" y="29"/>
                </a:lnTo>
                <a:lnTo>
                  <a:pt x="55" y="22"/>
                </a:lnTo>
                <a:lnTo>
                  <a:pt x="66" y="14"/>
                </a:lnTo>
                <a:lnTo>
                  <a:pt x="78" y="9"/>
                </a:lnTo>
                <a:lnTo>
                  <a:pt x="78" y="9"/>
                </a:lnTo>
                <a:lnTo>
                  <a:pt x="91" y="5"/>
                </a:lnTo>
                <a:lnTo>
                  <a:pt x="103" y="1"/>
                </a:lnTo>
                <a:lnTo>
                  <a:pt x="115" y="0"/>
                </a:lnTo>
                <a:lnTo>
                  <a:pt x="127" y="0"/>
                </a:lnTo>
              </a:path>
            </a:pathLst>
          </a:custGeom>
          <a:solidFill>
            <a:srgbClr val="C00000"/>
          </a:solidFill>
          <a:ln>
            <a:solidFill>
              <a:schemeClr val="bg1">
                <a:lumMod val="75000"/>
              </a:schemeClr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153" name="ZoneTexte 94"/>
          <p:cNvSpPr txBox="1"/>
          <p:nvPr/>
        </p:nvSpPr>
        <p:spPr>
          <a:xfrm>
            <a:off x="3032210" y="1546598"/>
            <a:ext cx="566181" cy="1015663"/>
          </a:xfrm>
          <a:prstGeom prst="rect">
            <a:avLst/>
          </a:prstGeom>
          <a:noFill/>
          <a:effectLst>
            <a:outerShdw blurRad="50800" dist="12700" dir="2400000" algn="ctr" rotWithShape="0">
              <a:schemeClr val="bg1">
                <a:alpha val="85000"/>
              </a:schemeClr>
            </a:outerShdw>
          </a:effectLst>
        </p:spPr>
        <p:txBody>
          <a:bodyPr wrap="none" rtlCol="0" anchor="ctr">
            <a:spAutoFit/>
          </a:bodyPr>
          <a:lstStyle>
            <a:defPPr>
              <a:defRPr lang="fr-FR"/>
            </a:defPPr>
            <a:lvl1pPr algn="ctr">
              <a:defRPr sz="48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fr-FR" sz="6000" dirty="0"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173" name="Rectangle 7"/>
          <p:cNvSpPr>
            <a:spLocks noChangeArrowheads="1"/>
          </p:cNvSpPr>
          <p:nvPr/>
        </p:nvSpPr>
        <p:spPr bwMode="gray">
          <a:xfrm>
            <a:off x="4211960" y="1563638"/>
            <a:ext cx="4392290" cy="361637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添加标题内容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139952" y="2161257"/>
            <a:ext cx="4472257" cy="1850653"/>
            <a:chOff x="4139952" y="2161257"/>
            <a:chExt cx="4472257" cy="1850653"/>
          </a:xfrm>
        </p:grpSpPr>
        <p:sp>
          <p:nvSpPr>
            <p:cNvPr id="175" name="TextBox 174"/>
            <p:cNvSpPr txBox="1"/>
            <p:nvPr/>
          </p:nvSpPr>
          <p:spPr>
            <a:xfrm>
              <a:off x="4139952" y="2161257"/>
              <a:ext cx="2173168" cy="461665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基于演示设计的一站式在线演示、素材销售、服务交易系统。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4139952" y="2626915"/>
              <a:ext cx="2173168" cy="461665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基于演示设计的一站式在线演示、素材销售、服务交易系统。</a:t>
              </a: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4139952" y="3088580"/>
              <a:ext cx="2173168" cy="461665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基于演示设计的一站式在线演示、素材销售、服务交易系统。</a:t>
              </a: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4139952" y="3550245"/>
              <a:ext cx="2173168" cy="461665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基于演示设计的一站式在线演示、素材销售、服务交易系统。</a:t>
              </a: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6439041" y="2161257"/>
              <a:ext cx="2173168" cy="461665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基于演示设计的一站式在线演示、素材销售、服务交易系统。</a:t>
              </a: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6439041" y="2626915"/>
              <a:ext cx="2173168" cy="461665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基于演示设计的一站式在线演示、素材销售、服务交易系统。</a:t>
              </a: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6439041" y="3088580"/>
              <a:ext cx="2173168" cy="461665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基于演示设计的一站式在线演示、素材销售、服务交易系统。</a:t>
              </a: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6439041" y="3550245"/>
              <a:ext cx="2173168" cy="461665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基于演示设计的一站式在线演示、素材销售、服务交易系统。</a:t>
              </a:r>
            </a:p>
          </p:txBody>
        </p:sp>
      </p:grpSp>
      <p:sp>
        <p:nvSpPr>
          <p:cNvPr id="183" name="矩形 182"/>
          <p:cNvSpPr/>
          <p:nvPr/>
        </p:nvSpPr>
        <p:spPr>
          <a:xfrm>
            <a:off x="4211960" y="4214277"/>
            <a:ext cx="4392290" cy="1439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TextBox 183"/>
          <p:cNvSpPr txBox="1"/>
          <p:nvPr/>
        </p:nvSpPr>
        <p:spPr>
          <a:xfrm>
            <a:off x="1043608" y="3214995"/>
            <a:ext cx="2173168" cy="46166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基于演示设计的一站式在线演示、素材销售、服务交易系统。</a:t>
            </a:r>
          </a:p>
        </p:txBody>
      </p:sp>
      <p:grpSp>
        <p:nvGrpSpPr>
          <p:cNvPr id="185" name="组合 184"/>
          <p:cNvGrpSpPr/>
          <p:nvPr/>
        </p:nvGrpSpPr>
        <p:grpSpPr>
          <a:xfrm>
            <a:off x="1187624" y="1853268"/>
            <a:ext cx="1435796" cy="1219844"/>
            <a:chOff x="3351213" y="1103313"/>
            <a:chExt cx="5467350" cy="4645026"/>
          </a:xfrm>
          <a:solidFill>
            <a:schemeClr val="bg1"/>
          </a:solidFill>
        </p:grpSpPr>
        <p:sp>
          <p:nvSpPr>
            <p:cNvPr id="186" name="Freeform 22"/>
            <p:cNvSpPr>
              <a:spLocks/>
            </p:cNvSpPr>
            <p:nvPr/>
          </p:nvSpPr>
          <p:spPr bwMode="auto">
            <a:xfrm>
              <a:off x="8081963" y="4530726"/>
              <a:ext cx="736600" cy="833438"/>
            </a:xfrm>
            <a:custGeom>
              <a:avLst/>
              <a:gdLst>
                <a:gd name="T0" fmla="*/ 0 w 196"/>
                <a:gd name="T1" fmla="*/ 59 h 222"/>
                <a:gd name="T2" fmla="*/ 85 w 196"/>
                <a:gd name="T3" fmla="*/ 0 h 222"/>
                <a:gd name="T4" fmla="*/ 196 w 196"/>
                <a:gd name="T5" fmla="*/ 89 h 222"/>
                <a:gd name="T6" fmla="*/ 196 w 196"/>
                <a:gd name="T7" fmla="*/ 222 h 222"/>
                <a:gd name="T8" fmla="*/ 14 w 196"/>
                <a:gd name="T9" fmla="*/ 222 h 222"/>
                <a:gd name="T10" fmla="*/ 36 w 196"/>
                <a:gd name="T11" fmla="*/ 189 h 222"/>
                <a:gd name="T12" fmla="*/ 0 w 196"/>
                <a:gd name="T13" fmla="*/ 5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6" h="222">
                  <a:moveTo>
                    <a:pt x="0" y="59"/>
                  </a:moveTo>
                  <a:cubicBezTo>
                    <a:pt x="38" y="56"/>
                    <a:pt x="70" y="33"/>
                    <a:pt x="85" y="0"/>
                  </a:cubicBezTo>
                  <a:cubicBezTo>
                    <a:pt x="139" y="15"/>
                    <a:pt x="196" y="42"/>
                    <a:pt x="196" y="89"/>
                  </a:cubicBezTo>
                  <a:cubicBezTo>
                    <a:pt x="196" y="179"/>
                    <a:pt x="196" y="222"/>
                    <a:pt x="196" y="222"/>
                  </a:cubicBezTo>
                  <a:cubicBezTo>
                    <a:pt x="14" y="222"/>
                    <a:pt x="14" y="222"/>
                    <a:pt x="14" y="222"/>
                  </a:cubicBezTo>
                  <a:cubicBezTo>
                    <a:pt x="36" y="189"/>
                    <a:pt x="36" y="189"/>
                    <a:pt x="36" y="189"/>
                  </a:cubicBezTo>
                  <a:lnTo>
                    <a:pt x="0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23"/>
            <p:cNvSpPr>
              <a:spLocks/>
            </p:cNvSpPr>
            <p:nvPr/>
          </p:nvSpPr>
          <p:spPr bwMode="auto">
            <a:xfrm>
              <a:off x="7585076" y="4530726"/>
              <a:ext cx="439738" cy="833438"/>
            </a:xfrm>
            <a:custGeom>
              <a:avLst/>
              <a:gdLst>
                <a:gd name="T0" fmla="*/ 32 w 117"/>
                <a:gd name="T1" fmla="*/ 0 h 222"/>
                <a:gd name="T2" fmla="*/ 117 w 117"/>
                <a:gd name="T3" fmla="*/ 59 h 222"/>
                <a:gd name="T4" fmla="*/ 81 w 117"/>
                <a:gd name="T5" fmla="*/ 189 h 222"/>
                <a:gd name="T6" fmla="*/ 103 w 117"/>
                <a:gd name="T7" fmla="*/ 222 h 222"/>
                <a:gd name="T8" fmla="*/ 14 w 117"/>
                <a:gd name="T9" fmla="*/ 222 h 222"/>
                <a:gd name="T10" fmla="*/ 14 w 117"/>
                <a:gd name="T11" fmla="*/ 65 h 222"/>
                <a:gd name="T12" fmla="*/ 0 w 117"/>
                <a:gd name="T13" fmla="*/ 10 h 222"/>
                <a:gd name="T14" fmla="*/ 32 w 117"/>
                <a:gd name="T15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222">
                  <a:moveTo>
                    <a:pt x="32" y="0"/>
                  </a:moveTo>
                  <a:cubicBezTo>
                    <a:pt x="47" y="33"/>
                    <a:pt x="79" y="56"/>
                    <a:pt x="117" y="59"/>
                  </a:cubicBezTo>
                  <a:cubicBezTo>
                    <a:pt x="81" y="189"/>
                    <a:pt x="81" y="189"/>
                    <a:pt x="81" y="189"/>
                  </a:cubicBezTo>
                  <a:cubicBezTo>
                    <a:pt x="103" y="222"/>
                    <a:pt x="103" y="222"/>
                    <a:pt x="103" y="222"/>
                  </a:cubicBezTo>
                  <a:cubicBezTo>
                    <a:pt x="14" y="222"/>
                    <a:pt x="14" y="222"/>
                    <a:pt x="14" y="222"/>
                  </a:cubicBezTo>
                  <a:cubicBezTo>
                    <a:pt x="14" y="181"/>
                    <a:pt x="14" y="129"/>
                    <a:pt x="14" y="65"/>
                  </a:cubicBezTo>
                  <a:cubicBezTo>
                    <a:pt x="14" y="45"/>
                    <a:pt x="9" y="27"/>
                    <a:pt x="0" y="10"/>
                  </a:cubicBezTo>
                  <a:cubicBezTo>
                    <a:pt x="10" y="6"/>
                    <a:pt x="21" y="3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24"/>
            <p:cNvSpPr>
              <a:spLocks noEditPoints="1"/>
            </p:cNvSpPr>
            <p:nvPr/>
          </p:nvSpPr>
          <p:spPr bwMode="auto">
            <a:xfrm>
              <a:off x="7615238" y="3722688"/>
              <a:ext cx="857250" cy="860425"/>
            </a:xfrm>
            <a:custGeom>
              <a:avLst/>
              <a:gdLst>
                <a:gd name="T0" fmla="*/ 114 w 228"/>
                <a:gd name="T1" fmla="*/ 229 h 229"/>
                <a:gd name="T2" fmla="*/ 0 w 228"/>
                <a:gd name="T3" fmla="*/ 115 h 229"/>
                <a:gd name="T4" fmla="*/ 114 w 228"/>
                <a:gd name="T5" fmla="*/ 0 h 229"/>
                <a:gd name="T6" fmla="*/ 228 w 228"/>
                <a:gd name="T7" fmla="*/ 115 h 229"/>
                <a:gd name="T8" fmla="*/ 114 w 228"/>
                <a:gd name="T9" fmla="*/ 229 h 229"/>
                <a:gd name="T10" fmla="*/ 208 w 228"/>
                <a:gd name="T11" fmla="*/ 111 h 229"/>
                <a:gd name="T12" fmla="*/ 178 w 228"/>
                <a:gd name="T13" fmla="*/ 46 h 229"/>
                <a:gd name="T14" fmla="*/ 186 w 228"/>
                <a:gd name="T15" fmla="*/ 91 h 229"/>
                <a:gd name="T16" fmla="*/ 136 w 228"/>
                <a:gd name="T17" fmla="*/ 193 h 229"/>
                <a:gd name="T18" fmla="*/ 208 w 228"/>
                <a:gd name="T19" fmla="*/ 111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8" h="229">
                  <a:moveTo>
                    <a:pt x="114" y="229"/>
                  </a:moveTo>
                  <a:cubicBezTo>
                    <a:pt x="51" y="229"/>
                    <a:pt x="0" y="178"/>
                    <a:pt x="0" y="115"/>
                  </a:cubicBezTo>
                  <a:cubicBezTo>
                    <a:pt x="0" y="52"/>
                    <a:pt x="51" y="0"/>
                    <a:pt x="114" y="0"/>
                  </a:cubicBezTo>
                  <a:cubicBezTo>
                    <a:pt x="177" y="0"/>
                    <a:pt x="228" y="52"/>
                    <a:pt x="228" y="115"/>
                  </a:cubicBezTo>
                  <a:cubicBezTo>
                    <a:pt x="228" y="178"/>
                    <a:pt x="177" y="229"/>
                    <a:pt x="114" y="229"/>
                  </a:cubicBezTo>
                  <a:close/>
                  <a:moveTo>
                    <a:pt x="208" y="111"/>
                  </a:moveTo>
                  <a:cubicBezTo>
                    <a:pt x="208" y="85"/>
                    <a:pt x="196" y="62"/>
                    <a:pt x="178" y="46"/>
                  </a:cubicBezTo>
                  <a:cubicBezTo>
                    <a:pt x="183" y="60"/>
                    <a:pt x="186" y="76"/>
                    <a:pt x="186" y="91"/>
                  </a:cubicBezTo>
                  <a:cubicBezTo>
                    <a:pt x="186" y="133"/>
                    <a:pt x="166" y="170"/>
                    <a:pt x="136" y="193"/>
                  </a:cubicBezTo>
                  <a:cubicBezTo>
                    <a:pt x="177" y="188"/>
                    <a:pt x="208" y="153"/>
                    <a:pt x="208" y="1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25"/>
            <p:cNvSpPr>
              <a:spLocks/>
            </p:cNvSpPr>
            <p:nvPr/>
          </p:nvSpPr>
          <p:spPr bwMode="auto">
            <a:xfrm>
              <a:off x="6157913" y="4222751"/>
              <a:ext cx="1352550" cy="1525588"/>
            </a:xfrm>
            <a:custGeom>
              <a:avLst/>
              <a:gdLst>
                <a:gd name="T0" fmla="*/ 157 w 360"/>
                <a:gd name="T1" fmla="*/ 0 h 406"/>
                <a:gd name="T2" fmla="*/ 360 w 360"/>
                <a:gd name="T3" fmla="*/ 162 h 406"/>
                <a:gd name="T4" fmla="*/ 360 w 360"/>
                <a:gd name="T5" fmla="*/ 406 h 406"/>
                <a:gd name="T6" fmla="*/ 26 w 360"/>
                <a:gd name="T7" fmla="*/ 406 h 406"/>
                <a:gd name="T8" fmla="*/ 65 w 360"/>
                <a:gd name="T9" fmla="*/ 344 h 406"/>
                <a:gd name="T10" fmla="*/ 0 w 360"/>
                <a:gd name="T11" fmla="*/ 107 h 406"/>
                <a:gd name="T12" fmla="*/ 157 w 360"/>
                <a:gd name="T13" fmla="*/ 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0" h="406">
                  <a:moveTo>
                    <a:pt x="157" y="0"/>
                  </a:moveTo>
                  <a:cubicBezTo>
                    <a:pt x="255" y="27"/>
                    <a:pt x="360" y="75"/>
                    <a:pt x="360" y="162"/>
                  </a:cubicBezTo>
                  <a:cubicBezTo>
                    <a:pt x="360" y="326"/>
                    <a:pt x="360" y="406"/>
                    <a:pt x="360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65" y="344"/>
                    <a:pt x="65" y="344"/>
                    <a:pt x="65" y="344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9" y="102"/>
                    <a:pt x="128" y="60"/>
                    <a:pt x="1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26"/>
            <p:cNvSpPr>
              <a:spLocks/>
            </p:cNvSpPr>
            <p:nvPr/>
          </p:nvSpPr>
          <p:spPr bwMode="auto">
            <a:xfrm>
              <a:off x="6529388" y="306070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27"/>
            <p:cNvSpPr>
              <a:spLocks/>
            </p:cNvSpPr>
            <p:nvPr/>
          </p:nvSpPr>
          <p:spPr bwMode="auto">
            <a:xfrm>
              <a:off x="4703763" y="4222751"/>
              <a:ext cx="1352550" cy="1525588"/>
            </a:xfrm>
            <a:custGeom>
              <a:avLst/>
              <a:gdLst>
                <a:gd name="T0" fmla="*/ 0 w 360"/>
                <a:gd name="T1" fmla="*/ 406 h 406"/>
                <a:gd name="T2" fmla="*/ 0 w 360"/>
                <a:gd name="T3" fmla="*/ 162 h 406"/>
                <a:gd name="T4" fmla="*/ 203 w 360"/>
                <a:gd name="T5" fmla="*/ 0 h 406"/>
                <a:gd name="T6" fmla="*/ 360 w 360"/>
                <a:gd name="T7" fmla="*/ 107 h 406"/>
                <a:gd name="T8" fmla="*/ 295 w 360"/>
                <a:gd name="T9" fmla="*/ 344 h 406"/>
                <a:gd name="T10" fmla="*/ 334 w 360"/>
                <a:gd name="T11" fmla="*/ 406 h 406"/>
                <a:gd name="T12" fmla="*/ 0 w 360"/>
                <a:gd name="T13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0" h="406">
                  <a:moveTo>
                    <a:pt x="0" y="406"/>
                  </a:moveTo>
                  <a:cubicBezTo>
                    <a:pt x="0" y="406"/>
                    <a:pt x="0" y="326"/>
                    <a:pt x="0" y="162"/>
                  </a:cubicBezTo>
                  <a:cubicBezTo>
                    <a:pt x="0" y="75"/>
                    <a:pt x="105" y="27"/>
                    <a:pt x="203" y="0"/>
                  </a:cubicBezTo>
                  <a:cubicBezTo>
                    <a:pt x="232" y="60"/>
                    <a:pt x="291" y="102"/>
                    <a:pt x="360" y="107"/>
                  </a:cubicBezTo>
                  <a:cubicBezTo>
                    <a:pt x="295" y="344"/>
                    <a:pt x="295" y="344"/>
                    <a:pt x="295" y="344"/>
                  </a:cubicBezTo>
                  <a:cubicBezTo>
                    <a:pt x="334" y="406"/>
                    <a:pt x="334" y="406"/>
                    <a:pt x="334" y="406"/>
                  </a:cubicBezTo>
                  <a:lnTo>
                    <a:pt x="0" y="4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28"/>
            <p:cNvSpPr>
              <a:spLocks/>
            </p:cNvSpPr>
            <p:nvPr/>
          </p:nvSpPr>
          <p:spPr bwMode="auto">
            <a:xfrm>
              <a:off x="5454651" y="1103313"/>
              <a:ext cx="3322638" cy="1690688"/>
            </a:xfrm>
            <a:custGeom>
              <a:avLst/>
              <a:gdLst>
                <a:gd name="T0" fmla="*/ 137 w 884"/>
                <a:gd name="T1" fmla="*/ 396 h 450"/>
                <a:gd name="T2" fmla="*/ 10 w 884"/>
                <a:gd name="T3" fmla="*/ 450 h 450"/>
                <a:gd name="T4" fmla="*/ 0 w 884"/>
                <a:gd name="T5" fmla="*/ 437 h 450"/>
                <a:gd name="T6" fmla="*/ 349 w 884"/>
                <a:gd name="T7" fmla="*/ 157 h 450"/>
                <a:gd name="T8" fmla="*/ 450 w 884"/>
                <a:gd name="T9" fmla="*/ 335 h 450"/>
                <a:gd name="T10" fmla="*/ 620 w 884"/>
                <a:gd name="T11" fmla="*/ 190 h 450"/>
                <a:gd name="T12" fmla="*/ 484 w 884"/>
                <a:gd name="T13" fmla="*/ 112 h 450"/>
                <a:gd name="T14" fmla="*/ 884 w 884"/>
                <a:gd name="T15" fmla="*/ 0 h 450"/>
                <a:gd name="T16" fmla="*/ 744 w 884"/>
                <a:gd name="T17" fmla="*/ 391 h 450"/>
                <a:gd name="T18" fmla="*/ 662 w 884"/>
                <a:gd name="T19" fmla="*/ 225 h 450"/>
                <a:gd name="T20" fmla="*/ 435 w 884"/>
                <a:gd name="T21" fmla="*/ 418 h 450"/>
                <a:gd name="T22" fmla="*/ 334 w 884"/>
                <a:gd name="T23" fmla="*/ 238 h 450"/>
                <a:gd name="T24" fmla="*/ 137 w 884"/>
                <a:gd name="T25" fmla="*/ 396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4" h="450">
                  <a:moveTo>
                    <a:pt x="137" y="396"/>
                  </a:moveTo>
                  <a:cubicBezTo>
                    <a:pt x="89" y="402"/>
                    <a:pt x="46" y="421"/>
                    <a:pt x="10" y="450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349" y="157"/>
                    <a:pt x="349" y="157"/>
                    <a:pt x="349" y="157"/>
                  </a:cubicBezTo>
                  <a:cubicBezTo>
                    <a:pt x="450" y="335"/>
                    <a:pt x="450" y="335"/>
                    <a:pt x="450" y="335"/>
                  </a:cubicBezTo>
                  <a:cubicBezTo>
                    <a:pt x="620" y="190"/>
                    <a:pt x="620" y="190"/>
                    <a:pt x="620" y="190"/>
                  </a:cubicBezTo>
                  <a:cubicBezTo>
                    <a:pt x="484" y="112"/>
                    <a:pt x="484" y="112"/>
                    <a:pt x="484" y="112"/>
                  </a:cubicBezTo>
                  <a:cubicBezTo>
                    <a:pt x="884" y="0"/>
                    <a:pt x="884" y="0"/>
                    <a:pt x="884" y="0"/>
                  </a:cubicBezTo>
                  <a:cubicBezTo>
                    <a:pt x="744" y="391"/>
                    <a:pt x="744" y="391"/>
                    <a:pt x="744" y="391"/>
                  </a:cubicBezTo>
                  <a:cubicBezTo>
                    <a:pt x="662" y="225"/>
                    <a:pt x="662" y="225"/>
                    <a:pt x="662" y="225"/>
                  </a:cubicBezTo>
                  <a:cubicBezTo>
                    <a:pt x="435" y="418"/>
                    <a:pt x="435" y="418"/>
                    <a:pt x="435" y="418"/>
                  </a:cubicBezTo>
                  <a:cubicBezTo>
                    <a:pt x="334" y="238"/>
                    <a:pt x="334" y="238"/>
                    <a:pt x="334" y="238"/>
                  </a:cubicBezTo>
                  <a:lnTo>
                    <a:pt x="137" y="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29"/>
            <p:cNvSpPr>
              <a:spLocks/>
            </p:cNvSpPr>
            <p:nvPr/>
          </p:nvSpPr>
          <p:spPr bwMode="auto">
            <a:xfrm>
              <a:off x="3351213" y="2474913"/>
              <a:ext cx="2141538" cy="1333500"/>
            </a:xfrm>
            <a:custGeom>
              <a:avLst/>
              <a:gdLst>
                <a:gd name="T0" fmla="*/ 492 w 570"/>
                <a:gd name="T1" fmla="*/ 196 h 355"/>
                <a:gd name="T2" fmla="*/ 415 w 570"/>
                <a:gd name="T3" fmla="*/ 258 h 355"/>
                <a:gd name="T4" fmla="*/ 323 w 570"/>
                <a:gd name="T5" fmla="*/ 86 h 355"/>
                <a:gd name="T6" fmla="*/ 59 w 570"/>
                <a:gd name="T7" fmla="*/ 334 h 355"/>
                <a:gd name="T8" fmla="*/ 10 w 570"/>
                <a:gd name="T9" fmla="*/ 344 h 355"/>
                <a:gd name="T10" fmla="*/ 22 w 570"/>
                <a:gd name="T11" fmla="*/ 295 h 355"/>
                <a:gd name="T12" fmla="*/ 338 w 570"/>
                <a:gd name="T13" fmla="*/ 0 h 355"/>
                <a:gd name="T14" fmla="*/ 432 w 570"/>
                <a:gd name="T15" fmla="*/ 176 h 355"/>
                <a:gd name="T16" fmla="*/ 560 w 570"/>
                <a:gd name="T17" fmla="*/ 72 h 355"/>
                <a:gd name="T18" fmla="*/ 570 w 570"/>
                <a:gd name="T19" fmla="*/ 85 h 355"/>
                <a:gd name="T20" fmla="*/ 492 w 570"/>
                <a:gd name="T21" fmla="*/ 196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0" h="355">
                  <a:moveTo>
                    <a:pt x="492" y="196"/>
                  </a:moveTo>
                  <a:cubicBezTo>
                    <a:pt x="415" y="258"/>
                    <a:pt x="415" y="258"/>
                    <a:pt x="415" y="258"/>
                  </a:cubicBezTo>
                  <a:cubicBezTo>
                    <a:pt x="323" y="86"/>
                    <a:pt x="323" y="86"/>
                    <a:pt x="323" y="86"/>
                  </a:cubicBezTo>
                  <a:cubicBezTo>
                    <a:pt x="59" y="334"/>
                    <a:pt x="59" y="334"/>
                    <a:pt x="59" y="334"/>
                  </a:cubicBezTo>
                  <a:cubicBezTo>
                    <a:pt x="42" y="350"/>
                    <a:pt x="20" y="355"/>
                    <a:pt x="10" y="344"/>
                  </a:cubicBezTo>
                  <a:cubicBezTo>
                    <a:pt x="0" y="333"/>
                    <a:pt x="5" y="312"/>
                    <a:pt x="22" y="295"/>
                  </a:cubicBezTo>
                  <a:cubicBezTo>
                    <a:pt x="338" y="0"/>
                    <a:pt x="338" y="0"/>
                    <a:pt x="338" y="0"/>
                  </a:cubicBezTo>
                  <a:cubicBezTo>
                    <a:pt x="432" y="176"/>
                    <a:pt x="432" y="176"/>
                    <a:pt x="432" y="176"/>
                  </a:cubicBezTo>
                  <a:cubicBezTo>
                    <a:pt x="560" y="72"/>
                    <a:pt x="560" y="72"/>
                    <a:pt x="560" y="72"/>
                  </a:cubicBezTo>
                  <a:cubicBezTo>
                    <a:pt x="570" y="85"/>
                    <a:pt x="570" y="85"/>
                    <a:pt x="570" y="85"/>
                  </a:cubicBezTo>
                  <a:cubicBezTo>
                    <a:pt x="535" y="114"/>
                    <a:pt x="507" y="152"/>
                    <a:pt x="492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30"/>
            <p:cNvSpPr>
              <a:spLocks noEditPoints="1"/>
            </p:cNvSpPr>
            <p:nvPr/>
          </p:nvSpPr>
          <p:spPr bwMode="auto">
            <a:xfrm>
              <a:off x="5305426" y="2744788"/>
              <a:ext cx="1570038" cy="1571625"/>
            </a:xfrm>
            <a:custGeom>
              <a:avLst/>
              <a:gdLst>
                <a:gd name="T0" fmla="*/ 249 w 418"/>
                <a:gd name="T1" fmla="*/ 352 h 418"/>
                <a:gd name="T2" fmla="*/ 381 w 418"/>
                <a:gd name="T3" fmla="*/ 201 h 418"/>
                <a:gd name="T4" fmla="*/ 326 w 418"/>
                <a:gd name="T5" fmla="*/ 84 h 418"/>
                <a:gd name="T6" fmla="*/ 326 w 418"/>
                <a:gd name="T7" fmla="*/ 84 h 418"/>
                <a:gd name="T8" fmla="*/ 326 w 418"/>
                <a:gd name="T9" fmla="*/ 84 h 418"/>
                <a:gd name="T10" fmla="*/ 341 w 418"/>
                <a:gd name="T11" fmla="*/ 166 h 418"/>
                <a:gd name="T12" fmla="*/ 249 w 418"/>
                <a:gd name="T13" fmla="*/ 352 h 418"/>
                <a:gd name="T14" fmla="*/ 209 w 418"/>
                <a:gd name="T15" fmla="*/ 418 h 418"/>
                <a:gd name="T16" fmla="*/ 0 w 418"/>
                <a:gd name="T17" fmla="*/ 209 h 418"/>
                <a:gd name="T18" fmla="*/ 209 w 418"/>
                <a:gd name="T19" fmla="*/ 0 h 418"/>
                <a:gd name="T20" fmla="*/ 418 w 418"/>
                <a:gd name="T21" fmla="*/ 209 h 418"/>
                <a:gd name="T22" fmla="*/ 209 w 418"/>
                <a:gd name="T23" fmla="*/ 418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8" h="418">
                  <a:moveTo>
                    <a:pt x="249" y="352"/>
                  </a:moveTo>
                  <a:cubicBezTo>
                    <a:pt x="324" y="342"/>
                    <a:pt x="381" y="279"/>
                    <a:pt x="381" y="201"/>
                  </a:cubicBezTo>
                  <a:cubicBezTo>
                    <a:pt x="381" y="154"/>
                    <a:pt x="360" y="112"/>
                    <a:pt x="326" y="84"/>
                  </a:cubicBezTo>
                  <a:cubicBezTo>
                    <a:pt x="326" y="84"/>
                    <a:pt x="326" y="84"/>
                    <a:pt x="326" y="84"/>
                  </a:cubicBezTo>
                  <a:cubicBezTo>
                    <a:pt x="326" y="84"/>
                    <a:pt x="326" y="84"/>
                    <a:pt x="326" y="84"/>
                  </a:cubicBezTo>
                  <a:cubicBezTo>
                    <a:pt x="335" y="109"/>
                    <a:pt x="341" y="137"/>
                    <a:pt x="341" y="166"/>
                  </a:cubicBezTo>
                  <a:cubicBezTo>
                    <a:pt x="341" y="242"/>
                    <a:pt x="305" y="309"/>
                    <a:pt x="249" y="352"/>
                  </a:cubicBezTo>
                  <a:close/>
                  <a:moveTo>
                    <a:pt x="209" y="418"/>
                  </a:moveTo>
                  <a:cubicBezTo>
                    <a:pt x="93" y="418"/>
                    <a:pt x="0" y="325"/>
                    <a:pt x="0" y="209"/>
                  </a:cubicBezTo>
                  <a:cubicBezTo>
                    <a:pt x="0" y="94"/>
                    <a:pt x="93" y="0"/>
                    <a:pt x="209" y="0"/>
                  </a:cubicBezTo>
                  <a:cubicBezTo>
                    <a:pt x="325" y="0"/>
                    <a:pt x="418" y="94"/>
                    <a:pt x="418" y="209"/>
                  </a:cubicBezTo>
                  <a:cubicBezTo>
                    <a:pt x="418" y="325"/>
                    <a:pt x="325" y="418"/>
                    <a:pt x="209" y="4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31"/>
            <p:cNvSpPr>
              <a:spLocks/>
            </p:cNvSpPr>
            <p:nvPr/>
          </p:nvSpPr>
          <p:spPr bwMode="auto">
            <a:xfrm>
              <a:off x="4181476" y="4541838"/>
              <a:ext cx="439738" cy="830263"/>
            </a:xfrm>
            <a:custGeom>
              <a:avLst/>
              <a:gdLst>
                <a:gd name="T0" fmla="*/ 0 w 117"/>
                <a:gd name="T1" fmla="*/ 58 h 221"/>
                <a:gd name="T2" fmla="*/ 86 w 117"/>
                <a:gd name="T3" fmla="*/ 0 h 221"/>
                <a:gd name="T4" fmla="*/ 117 w 117"/>
                <a:gd name="T5" fmla="*/ 10 h 221"/>
                <a:gd name="T6" fmla="*/ 104 w 117"/>
                <a:gd name="T7" fmla="*/ 65 h 221"/>
                <a:gd name="T8" fmla="*/ 104 w 117"/>
                <a:gd name="T9" fmla="*/ 221 h 221"/>
                <a:gd name="T10" fmla="*/ 14 w 117"/>
                <a:gd name="T11" fmla="*/ 221 h 221"/>
                <a:gd name="T12" fmla="*/ 36 w 117"/>
                <a:gd name="T13" fmla="*/ 188 h 221"/>
                <a:gd name="T14" fmla="*/ 0 w 117"/>
                <a:gd name="T15" fmla="*/ 5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221">
                  <a:moveTo>
                    <a:pt x="0" y="58"/>
                  </a:moveTo>
                  <a:cubicBezTo>
                    <a:pt x="38" y="56"/>
                    <a:pt x="70" y="32"/>
                    <a:pt x="86" y="0"/>
                  </a:cubicBezTo>
                  <a:cubicBezTo>
                    <a:pt x="96" y="3"/>
                    <a:pt x="107" y="6"/>
                    <a:pt x="117" y="10"/>
                  </a:cubicBezTo>
                  <a:cubicBezTo>
                    <a:pt x="108" y="26"/>
                    <a:pt x="104" y="45"/>
                    <a:pt x="104" y="65"/>
                  </a:cubicBezTo>
                  <a:cubicBezTo>
                    <a:pt x="104" y="128"/>
                    <a:pt x="104" y="180"/>
                    <a:pt x="104" y="221"/>
                  </a:cubicBezTo>
                  <a:cubicBezTo>
                    <a:pt x="14" y="221"/>
                    <a:pt x="14" y="221"/>
                    <a:pt x="14" y="221"/>
                  </a:cubicBezTo>
                  <a:cubicBezTo>
                    <a:pt x="36" y="188"/>
                    <a:pt x="36" y="188"/>
                    <a:pt x="36" y="188"/>
                  </a:cubicBezTo>
                  <a:lnTo>
                    <a:pt x="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32"/>
            <p:cNvSpPr>
              <a:spLocks/>
            </p:cNvSpPr>
            <p:nvPr/>
          </p:nvSpPr>
          <p:spPr bwMode="auto">
            <a:xfrm>
              <a:off x="3387726" y="4541838"/>
              <a:ext cx="736600" cy="830263"/>
            </a:xfrm>
            <a:custGeom>
              <a:avLst/>
              <a:gdLst>
                <a:gd name="T0" fmla="*/ 196 w 196"/>
                <a:gd name="T1" fmla="*/ 58 h 221"/>
                <a:gd name="T2" fmla="*/ 160 w 196"/>
                <a:gd name="T3" fmla="*/ 188 h 221"/>
                <a:gd name="T4" fmla="*/ 182 w 196"/>
                <a:gd name="T5" fmla="*/ 221 h 221"/>
                <a:gd name="T6" fmla="*/ 0 w 196"/>
                <a:gd name="T7" fmla="*/ 221 h 221"/>
                <a:gd name="T8" fmla="*/ 0 w 196"/>
                <a:gd name="T9" fmla="*/ 88 h 221"/>
                <a:gd name="T10" fmla="*/ 111 w 196"/>
                <a:gd name="T11" fmla="*/ 0 h 221"/>
                <a:gd name="T12" fmla="*/ 196 w 196"/>
                <a:gd name="T13" fmla="*/ 5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6" h="221">
                  <a:moveTo>
                    <a:pt x="196" y="58"/>
                  </a:moveTo>
                  <a:cubicBezTo>
                    <a:pt x="160" y="188"/>
                    <a:pt x="160" y="188"/>
                    <a:pt x="160" y="188"/>
                  </a:cubicBezTo>
                  <a:cubicBezTo>
                    <a:pt x="182" y="221"/>
                    <a:pt x="182" y="221"/>
                    <a:pt x="182" y="221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21"/>
                    <a:pt x="0" y="178"/>
                    <a:pt x="0" y="88"/>
                  </a:cubicBezTo>
                  <a:cubicBezTo>
                    <a:pt x="0" y="41"/>
                    <a:pt x="57" y="14"/>
                    <a:pt x="111" y="0"/>
                  </a:cubicBezTo>
                  <a:cubicBezTo>
                    <a:pt x="126" y="32"/>
                    <a:pt x="158" y="56"/>
                    <a:pt x="196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33"/>
            <p:cNvSpPr>
              <a:spLocks/>
            </p:cNvSpPr>
            <p:nvPr/>
          </p:nvSpPr>
          <p:spPr bwMode="auto">
            <a:xfrm>
              <a:off x="3922713" y="39068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34"/>
            <p:cNvSpPr>
              <a:spLocks noEditPoints="1"/>
            </p:cNvSpPr>
            <p:nvPr/>
          </p:nvSpPr>
          <p:spPr bwMode="auto">
            <a:xfrm>
              <a:off x="3733801" y="3733801"/>
              <a:ext cx="857250" cy="860425"/>
            </a:xfrm>
            <a:custGeom>
              <a:avLst/>
              <a:gdLst>
                <a:gd name="T0" fmla="*/ 50 w 228"/>
                <a:gd name="T1" fmla="*/ 46 h 229"/>
                <a:gd name="T2" fmla="*/ 20 w 228"/>
                <a:gd name="T3" fmla="*/ 110 h 229"/>
                <a:gd name="T4" fmla="*/ 92 w 228"/>
                <a:gd name="T5" fmla="*/ 192 h 229"/>
                <a:gd name="T6" fmla="*/ 42 w 228"/>
                <a:gd name="T7" fmla="*/ 91 h 229"/>
                <a:gd name="T8" fmla="*/ 50 w 228"/>
                <a:gd name="T9" fmla="*/ 46 h 229"/>
                <a:gd name="T10" fmla="*/ 50 w 228"/>
                <a:gd name="T11" fmla="*/ 46 h 229"/>
                <a:gd name="T12" fmla="*/ 114 w 228"/>
                <a:gd name="T13" fmla="*/ 229 h 229"/>
                <a:gd name="T14" fmla="*/ 0 w 228"/>
                <a:gd name="T15" fmla="*/ 114 h 229"/>
                <a:gd name="T16" fmla="*/ 114 w 228"/>
                <a:gd name="T17" fmla="*/ 0 h 229"/>
                <a:gd name="T18" fmla="*/ 228 w 228"/>
                <a:gd name="T19" fmla="*/ 114 h 229"/>
                <a:gd name="T20" fmla="*/ 114 w 228"/>
                <a:gd name="T21" fmla="*/ 2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8" h="229">
                  <a:moveTo>
                    <a:pt x="50" y="46"/>
                  </a:moveTo>
                  <a:cubicBezTo>
                    <a:pt x="32" y="61"/>
                    <a:pt x="20" y="84"/>
                    <a:pt x="20" y="110"/>
                  </a:cubicBezTo>
                  <a:cubicBezTo>
                    <a:pt x="20" y="152"/>
                    <a:pt x="51" y="187"/>
                    <a:pt x="92" y="192"/>
                  </a:cubicBezTo>
                  <a:cubicBezTo>
                    <a:pt x="62" y="169"/>
                    <a:pt x="42" y="132"/>
                    <a:pt x="42" y="91"/>
                  </a:cubicBezTo>
                  <a:cubicBezTo>
                    <a:pt x="42" y="75"/>
                    <a:pt x="45" y="60"/>
                    <a:pt x="50" y="46"/>
                  </a:cubicBezTo>
                  <a:cubicBezTo>
                    <a:pt x="50" y="46"/>
                    <a:pt x="50" y="46"/>
                    <a:pt x="50" y="46"/>
                  </a:cubicBezTo>
                  <a:close/>
                  <a:moveTo>
                    <a:pt x="114" y="229"/>
                  </a:moveTo>
                  <a:cubicBezTo>
                    <a:pt x="51" y="229"/>
                    <a:pt x="0" y="177"/>
                    <a:pt x="0" y="114"/>
                  </a:cubicBezTo>
                  <a:cubicBezTo>
                    <a:pt x="0" y="51"/>
                    <a:pt x="51" y="0"/>
                    <a:pt x="114" y="0"/>
                  </a:cubicBezTo>
                  <a:cubicBezTo>
                    <a:pt x="177" y="0"/>
                    <a:pt x="228" y="51"/>
                    <a:pt x="228" y="114"/>
                  </a:cubicBezTo>
                  <a:cubicBezTo>
                    <a:pt x="228" y="177"/>
                    <a:pt x="177" y="229"/>
                    <a:pt x="114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4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8359">
            <a:off x="7884367" y="-529486"/>
            <a:ext cx="1520289" cy="1520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3016312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6" presetClass="entr" presetSubtype="4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48" grpId="0" animBg="1"/>
      <p:bldP spid="147" grpId="0" animBg="1"/>
      <p:bldP spid="153" grpId="0"/>
      <p:bldP spid="173" grpId="0" animBg="1"/>
      <p:bldP spid="183" grpId="0" animBg="1"/>
      <p:bldP spid="18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539552" y="2951212"/>
            <a:ext cx="8064698" cy="14207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73773" y="362870"/>
            <a:ext cx="417243" cy="5252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07504" y="290141"/>
            <a:ext cx="6479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19608" y="343977"/>
            <a:ext cx="2656247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这里添加标题内容</a:t>
            </a:r>
          </a:p>
        </p:txBody>
      </p:sp>
      <p:sp>
        <p:nvSpPr>
          <p:cNvPr id="32" name="矩形 31"/>
          <p:cNvSpPr/>
          <p:nvPr/>
        </p:nvSpPr>
        <p:spPr>
          <a:xfrm>
            <a:off x="539552" y="625486"/>
            <a:ext cx="2836097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ere to add the title content</a:t>
            </a:r>
            <a:endParaRPr lang="zh-CN" altLang="en-US" sz="16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156176" y="3507854"/>
            <a:ext cx="2196115" cy="646331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基于演示设计的一站式在线演示、素材销售、服务交易系统。一站式在线演示服务交易系统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27584" y="3507854"/>
            <a:ext cx="2196115" cy="646331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基于演示设计的一站式在线演示、素材销售、服务交易系统。一站式在线演示服务交易系统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473843" y="3507854"/>
            <a:ext cx="2196115" cy="646331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基于演示设计的一站式在线演示、素材销售、服务交易系统。一站式在线演示服务交易系统</a:t>
            </a:r>
          </a:p>
        </p:txBody>
      </p:sp>
      <p:sp>
        <p:nvSpPr>
          <p:cNvPr id="50" name="椭圆 49"/>
          <p:cNvSpPr/>
          <p:nvPr/>
        </p:nvSpPr>
        <p:spPr>
          <a:xfrm>
            <a:off x="6303524" y="1367932"/>
            <a:ext cx="1868876" cy="177988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flipH="1">
            <a:off x="6408696" y="1468096"/>
            <a:ext cx="1658532" cy="1579554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971600" y="1367932"/>
            <a:ext cx="1868876" cy="177988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076772" y="1468096"/>
            <a:ext cx="1658532" cy="1579554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6853284" y="3219822"/>
            <a:ext cx="938910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</a:p>
        </p:txBody>
      </p:sp>
      <p:sp>
        <p:nvSpPr>
          <p:cNvPr id="57" name="矩形 56"/>
          <p:cNvSpPr/>
          <p:nvPr/>
        </p:nvSpPr>
        <p:spPr>
          <a:xfrm>
            <a:off x="4102445" y="3219822"/>
            <a:ext cx="938910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</a:p>
        </p:txBody>
      </p:sp>
      <p:sp>
        <p:nvSpPr>
          <p:cNvPr id="58" name="矩形 57"/>
          <p:cNvSpPr/>
          <p:nvPr/>
        </p:nvSpPr>
        <p:spPr>
          <a:xfrm>
            <a:off x="1383162" y="3219822"/>
            <a:ext cx="938910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8359">
            <a:off x="7884367" y="-529486"/>
            <a:ext cx="1520289" cy="1520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椭圆 7"/>
          <p:cNvSpPr/>
          <p:nvPr/>
        </p:nvSpPr>
        <p:spPr>
          <a:xfrm>
            <a:off x="3637462" y="1367932"/>
            <a:ext cx="1868876" cy="177988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3734730" y="1468096"/>
            <a:ext cx="1658532" cy="1579554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312850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61" grpId="0"/>
      <p:bldP spid="72" grpId="0"/>
      <p:bldP spid="73" grpId="0"/>
      <p:bldP spid="50" grpId="0" animBg="1"/>
      <p:bldP spid="53" grpId="0" animBg="1"/>
      <p:bldP spid="54" grpId="0" animBg="1"/>
      <p:bldP spid="55" grpId="0" animBg="1"/>
      <p:bldP spid="56" grpId="0"/>
      <p:bldP spid="57" grpId="0"/>
      <p:bldP spid="58" grpId="0"/>
      <p:bldP spid="8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173773" y="362870"/>
            <a:ext cx="417243" cy="5252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107504" y="290141"/>
            <a:ext cx="6479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19608" y="343977"/>
            <a:ext cx="2656247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这里添加标题内容</a:t>
            </a:r>
          </a:p>
        </p:txBody>
      </p:sp>
      <p:sp>
        <p:nvSpPr>
          <p:cNvPr id="47" name="矩形 46"/>
          <p:cNvSpPr/>
          <p:nvPr/>
        </p:nvSpPr>
        <p:spPr>
          <a:xfrm>
            <a:off x="539552" y="625486"/>
            <a:ext cx="2836097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ere to add the title content</a:t>
            </a:r>
            <a:endParaRPr lang="zh-CN" altLang="en-US" sz="16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Pentagon 78"/>
          <p:cNvSpPr/>
          <p:nvPr/>
        </p:nvSpPr>
        <p:spPr>
          <a:xfrm rot="5400000">
            <a:off x="143692" y="2002477"/>
            <a:ext cx="2523016" cy="1667500"/>
          </a:xfrm>
          <a:prstGeom prst="homePlate">
            <a:avLst>
              <a:gd name="adj" fmla="val 4244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9" name="Group 77"/>
          <p:cNvGrpSpPr/>
          <p:nvPr/>
        </p:nvGrpSpPr>
        <p:grpSpPr>
          <a:xfrm>
            <a:off x="613742" y="2787774"/>
            <a:ext cx="1582918" cy="1582916"/>
            <a:chOff x="3419872" y="4149402"/>
            <a:chExt cx="1800200" cy="1800200"/>
          </a:xfrm>
          <a:solidFill>
            <a:srgbClr val="EEEEEE"/>
          </a:solidFill>
        </p:grpSpPr>
        <p:sp>
          <p:nvSpPr>
            <p:cNvPr id="32" name="Oval 76"/>
            <p:cNvSpPr/>
            <p:nvPr/>
          </p:nvSpPr>
          <p:spPr>
            <a:xfrm>
              <a:off x="3419872" y="4149402"/>
              <a:ext cx="1800200" cy="1800200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75"/>
            <p:cNvSpPr/>
            <p:nvPr/>
          </p:nvSpPr>
          <p:spPr>
            <a:xfrm>
              <a:off x="3528058" y="4257588"/>
              <a:ext cx="1583829" cy="1583829"/>
            </a:xfrm>
            <a:prstGeom prst="ellipse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112492" y="2931790"/>
            <a:ext cx="5854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rgbClr val="C00000"/>
                </a:solidFill>
              </a:rPr>
              <a:t>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17117" y="3754035"/>
            <a:ext cx="9761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cap="smal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strengths</a:t>
            </a:r>
            <a:endParaRPr lang="en-US" sz="4800" cap="small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Pentagon 143"/>
          <p:cNvSpPr/>
          <p:nvPr/>
        </p:nvSpPr>
        <p:spPr>
          <a:xfrm rot="5400000">
            <a:off x="2265458" y="2002477"/>
            <a:ext cx="2523016" cy="1667500"/>
          </a:xfrm>
          <a:prstGeom prst="homePlate">
            <a:avLst>
              <a:gd name="adj" fmla="val 4244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8" name="Group 144"/>
          <p:cNvGrpSpPr/>
          <p:nvPr/>
        </p:nvGrpSpPr>
        <p:grpSpPr>
          <a:xfrm>
            <a:off x="2735508" y="2787774"/>
            <a:ext cx="1582918" cy="1582916"/>
            <a:chOff x="3419872" y="4149402"/>
            <a:chExt cx="1800200" cy="1800200"/>
          </a:xfrm>
          <a:solidFill>
            <a:srgbClr val="EEEEEE"/>
          </a:solidFill>
        </p:grpSpPr>
        <p:sp>
          <p:nvSpPr>
            <p:cNvPr id="41" name="Oval 147"/>
            <p:cNvSpPr/>
            <p:nvPr/>
          </p:nvSpPr>
          <p:spPr>
            <a:xfrm>
              <a:off x="3419872" y="4149402"/>
              <a:ext cx="1800200" cy="1800200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148"/>
            <p:cNvSpPr/>
            <p:nvPr/>
          </p:nvSpPr>
          <p:spPr>
            <a:xfrm>
              <a:off x="3528058" y="4257588"/>
              <a:ext cx="1583829" cy="1583829"/>
            </a:xfrm>
            <a:prstGeom prst="ellipse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3050714" y="2931790"/>
            <a:ext cx="95250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rgbClr val="C00000"/>
                </a:solidFill>
              </a:rPr>
              <a:t>W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988293" y="3754035"/>
            <a:ext cx="1077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cap="smal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weaknesses</a:t>
            </a:r>
            <a:endParaRPr lang="en-US" sz="4800" cap="small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Pentagon 150"/>
          <p:cNvSpPr/>
          <p:nvPr/>
        </p:nvSpPr>
        <p:spPr>
          <a:xfrm rot="5400000">
            <a:off x="4387224" y="2002477"/>
            <a:ext cx="2523016" cy="1667500"/>
          </a:xfrm>
          <a:prstGeom prst="homePlate">
            <a:avLst>
              <a:gd name="adj" fmla="val 4244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151"/>
          <p:cNvGrpSpPr/>
          <p:nvPr/>
        </p:nvGrpSpPr>
        <p:grpSpPr>
          <a:xfrm>
            <a:off x="4857274" y="2787774"/>
            <a:ext cx="1582918" cy="1582916"/>
            <a:chOff x="3419872" y="4149402"/>
            <a:chExt cx="1800200" cy="1800200"/>
          </a:xfrm>
          <a:solidFill>
            <a:srgbClr val="EEEEEE"/>
          </a:solidFill>
        </p:grpSpPr>
        <p:sp>
          <p:nvSpPr>
            <p:cNvPr id="53" name="Oval 154"/>
            <p:cNvSpPr/>
            <p:nvPr/>
          </p:nvSpPr>
          <p:spPr>
            <a:xfrm>
              <a:off x="3419872" y="4149402"/>
              <a:ext cx="1800200" cy="1800200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155"/>
            <p:cNvSpPr/>
            <p:nvPr/>
          </p:nvSpPr>
          <p:spPr>
            <a:xfrm>
              <a:off x="3528058" y="4257588"/>
              <a:ext cx="1583829" cy="1583829"/>
            </a:xfrm>
            <a:prstGeom prst="ellipse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5270264" y="2931790"/>
            <a:ext cx="7569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rgbClr val="C00000"/>
                </a:solidFill>
              </a:rPr>
              <a:t>O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013783" y="3754035"/>
            <a:ext cx="1269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cap="smal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opportunities</a:t>
            </a:r>
            <a:endParaRPr lang="en-US" sz="4800" cap="small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Pentagon 157"/>
          <p:cNvSpPr/>
          <p:nvPr/>
        </p:nvSpPr>
        <p:spPr>
          <a:xfrm rot="5400000">
            <a:off x="6508991" y="2002477"/>
            <a:ext cx="2523016" cy="1667500"/>
          </a:xfrm>
          <a:prstGeom prst="homePlate">
            <a:avLst>
              <a:gd name="adj" fmla="val 4387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161"/>
          <p:cNvSpPr/>
          <p:nvPr/>
        </p:nvSpPr>
        <p:spPr>
          <a:xfrm>
            <a:off x="6979041" y="2787774"/>
            <a:ext cx="1582918" cy="1582916"/>
          </a:xfrm>
          <a:prstGeom prst="ellipse">
            <a:avLst/>
          </a:prstGeom>
          <a:solidFill>
            <a:srgbClr val="EEEEEE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162"/>
          <p:cNvSpPr/>
          <p:nvPr/>
        </p:nvSpPr>
        <p:spPr>
          <a:xfrm>
            <a:off x="7074169" y="2882901"/>
            <a:ext cx="1392662" cy="1392662"/>
          </a:xfrm>
          <a:prstGeom prst="ellipse">
            <a:avLst/>
          </a:prstGeom>
          <a:solidFill>
            <a:srgbClr val="EEEEEE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7468975" y="2931790"/>
            <a:ext cx="6030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rgbClr val="C00000"/>
                </a:solidFill>
              </a:rPr>
              <a:t>T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384527" y="3754035"/>
            <a:ext cx="771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cap="smal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threats</a:t>
            </a:r>
            <a:endParaRPr lang="en-US" sz="4800" cap="small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128599" y="1740753"/>
            <a:ext cx="1283798" cy="830997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素材销售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服务交易系统。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006833" y="1740753"/>
            <a:ext cx="1283798" cy="830997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素材销售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服务交易系统。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885066" y="1740753"/>
            <a:ext cx="1283798" cy="830997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素材销售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服务交易系统。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763300" y="1740753"/>
            <a:ext cx="1283798" cy="830997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素材销售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服务交易系统。</a:t>
            </a:r>
          </a:p>
        </p:txBody>
      </p:sp>
      <p:pic>
        <p:nvPicPr>
          <p:cNvPr id="4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8359">
            <a:off x="7884367" y="-529486"/>
            <a:ext cx="1520289" cy="1520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7454787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/>
      <p:bldP spid="31" grpId="0"/>
      <p:bldP spid="37" grpId="0" animBg="1"/>
      <p:bldP spid="39" grpId="0"/>
      <p:bldP spid="40" grpId="0"/>
      <p:bldP spid="48" grpId="0" animBg="1"/>
      <p:bldP spid="51" grpId="0"/>
      <p:bldP spid="52" grpId="0"/>
      <p:bldP spid="59" grpId="0" animBg="1"/>
      <p:bldP spid="60" grpId="0" animBg="1"/>
      <p:bldP spid="61" grpId="0" animBg="1"/>
      <p:bldP spid="62" grpId="0"/>
      <p:bldP spid="69" grpId="0"/>
      <p:bldP spid="49" grpId="0"/>
      <p:bldP spid="70" grpId="0"/>
      <p:bldP spid="71" grpId="0"/>
      <p:bldP spid="7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6512" y="0"/>
            <a:ext cx="9180512" cy="5143500"/>
          </a:xfrm>
          <a:prstGeom prst="rect">
            <a:avLst/>
          </a:prstGeom>
        </p:spPr>
      </p:pic>
      <p:sp>
        <p:nvSpPr>
          <p:cNvPr id="5" name="等腰三角形 4"/>
          <p:cNvSpPr/>
          <p:nvPr/>
        </p:nvSpPr>
        <p:spPr>
          <a:xfrm>
            <a:off x="-36512" y="0"/>
            <a:ext cx="3096344" cy="5176453"/>
          </a:xfrm>
          <a:prstGeom prst="triangle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flipH="1" flipV="1">
            <a:off x="7155462" y="0"/>
            <a:ext cx="1988535" cy="3324424"/>
          </a:xfrm>
          <a:prstGeom prst="triangle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AutoShape 4"/>
          <p:cNvSpPr>
            <a:spLocks noChangeAspect="1" noChangeArrowheads="1" noTextEdit="1"/>
          </p:cNvSpPr>
          <p:nvPr/>
        </p:nvSpPr>
        <p:spPr bwMode="auto">
          <a:xfrm>
            <a:off x="3495675" y="1498600"/>
            <a:ext cx="215265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997866"/>
            <a:ext cx="1024534" cy="1024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-277949"/>
            <a:ext cx="1523656" cy="152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组合 19"/>
          <p:cNvGrpSpPr/>
          <p:nvPr/>
        </p:nvGrpSpPr>
        <p:grpSpPr>
          <a:xfrm>
            <a:off x="5580112" y="3171114"/>
            <a:ext cx="472636" cy="472634"/>
            <a:chOff x="9703195" y="2641059"/>
            <a:chExt cx="472636" cy="472634"/>
          </a:xfrm>
        </p:grpSpPr>
        <p:sp>
          <p:nvSpPr>
            <p:cNvPr id="21" name="椭圆 20"/>
            <p:cNvSpPr/>
            <p:nvPr/>
          </p:nvSpPr>
          <p:spPr>
            <a:xfrm>
              <a:off x="9703195" y="2641059"/>
              <a:ext cx="472636" cy="47263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9797982" y="2735188"/>
              <a:ext cx="337266" cy="269512"/>
              <a:chOff x="5738813" y="3144838"/>
              <a:chExt cx="711200" cy="568325"/>
            </a:xfrm>
            <a:solidFill>
              <a:schemeClr val="bg1"/>
            </a:solidFill>
          </p:grpSpPr>
          <p:sp>
            <p:nvSpPr>
              <p:cNvPr id="23" name="Freeform 103"/>
              <p:cNvSpPr>
                <a:spLocks/>
              </p:cNvSpPr>
              <p:nvPr/>
            </p:nvSpPr>
            <p:spPr bwMode="auto">
              <a:xfrm>
                <a:off x="5821363" y="3159126"/>
                <a:ext cx="533400" cy="371475"/>
              </a:xfrm>
              <a:custGeom>
                <a:avLst/>
                <a:gdLst>
                  <a:gd name="T0" fmla="*/ 22 w 336"/>
                  <a:gd name="T1" fmla="*/ 234 h 234"/>
                  <a:gd name="T2" fmla="*/ 0 w 336"/>
                  <a:gd name="T3" fmla="*/ 215 h 234"/>
                  <a:gd name="T4" fmla="*/ 135 w 336"/>
                  <a:gd name="T5" fmla="*/ 56 h 234"/>
                  <a:gd name="T6" fmla="*/ 216 w 336"/>
                  <a:gd name="T7" fmla="*/ 126 h 234"/>
                  <a:gd name="T8" fmla="*/ 312 w 336"/>
                  <a:gd name="T9" fmla="*/ 0 h 234"/>
                  <a:gd name="T10" fmla="*/ 336 w 336"/>
                  <a:gd name="T11" fmla="*/ 17 h 234"/>
                  <a:gd name="T12" fmla="*/ 219 w 336"/>
                  <a:gd name="T13" fmla="*/ 171 h 234"/>
                  <a:gd name="T14" fmla="*/ 137 w 336"/>
                  <a:gd name="T15" fmla="*/ 99 h 234"/>
                  <a:gd name="T16" fmla="*/ 22 w 336"/>
                  <a:gd name="T17" fmla="*/ 234 h 234"/>
                  <a:gd name="T18" fmla="*/ 22 w 336"/>
                  <a:gd name="T19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6" h="234">
                    <a:moveTo>
                      <a:pt x="22" y="234"/>
                    </a:moveTo>
                    <a:lnTo>
                      <a:pt x="0" y="215"/>
                    </a:lnTo>
                    <a:lnTo>
                      <a:pt x="135" y="56"/>
                    </a:lnTo>
                    <a:lnTo>
                      <a:pt x="216" y="126"/>
                    </a:lnTo>
                    <a:lnTo>
                      <a:pt x="312" y="0"/>
                    </a:lnTo>
                    <a:lnTo>
                      <a:pt x="336" y="17"/>
                    </a:lnTo>
                    <a:lnTo>
                      <a:pt x="219" y="171"/>
                    </a:lnTo>
                    <a:lnTo>
                      <a:pt x="137" y="99"/>
                    </a:lnTo>
                    <a:lnTo>
                      <a:pt x="22" y="234"/>
                    </a:lnTo>
                    <a:lnTo>
                      <a:pt x="22" y="2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104"/>
              <p:cNvSpPr>
                <a:spLocks/>
              </p:cNvSpPr>
              <p:nvPr/>
            </p:nvSpPr>
            <p:spPr bwMode="auto">
              <a:xfrm>
                <a:off x="6248401" y="3148013"/>
                <a:ext cx="117475" cy="119063"/>
              </a:xfrm>
              <a:custGeom>
                <a:avLst/>
                <a:gdLst>
                  <a:gd name="T0" fmla="*/ 0 w 74"/>
                  <a:gd name="T1" fmla="*/ 0 h 75"/>
                  <a:gd name="T2" fmla="*/ 74 w 74"/>
                  <a:gd name="T3" fmla="*/ 0 h 75"/>
                  <a:gd name="T4" fmla="*/ 74 w 74"/>
                  <a:gd name="T5" fmla="*/ 75 h 75"/>
                  <a:gd name="T6" fmla="*/ 0 w 74"/>
                  <a:gd name="T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75">
                    <a:moveTo>
                      <a:pt x="0" y="0"/>
                    </a:moveTo>
                    <a:lnTo>
                      <a:pt x="74" y="0"/>
                    </a:lnTo>
                    <a:lnTo>
                      <a:pt x="74" y="7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105"/>
              <p:cNvSpPr>
                <a:spLocks/>
              </p:cNvSpPr>
              <p:nvPr/>
            </p:nvSpPr>
            <p:spPr bwMode="auto">
              <a:xfrm>
                <a:off x="5738813" y="3144838"/>
                <a:ext cx="711200" cy="568325"/>
              </a:xfrm>
              <a:custGeom>
                <a:avLst/>
                <a:gdLst>
                  <a:gd name="T0" fmla="*/ 448 w 448"/>
                  <a:gd name="T1" fmla="*/ 358 h 358"/>
                  <a:gd name="T2" fmla="*/ 0 w 448"/>
                  <a:gd name="T3" fmla="*/ 358 h 358"/>
                  <a:gd name="T4" fmla="*/ 0 w 448"/>
                  <a:gd name="T5" fmla="*/ 0 h 358"/>
                  <a:gd name="T6" fmla="*/ 26 w 448"/>
                  <a:gd name="T7" fmla="*/ 0 h 358"/>
                  <a:gd name="T8" fmla="*/ 26 w 448"/>
                  <a:gd name="T9" fmla="*/ 334 h 358"/>
                  <a:gd name="T10" fmla="*/ 448 w 448"/>
                  <a:gd name="T11" fmla="*/ 334 h 358"/>
                  <a:gd name="T12" fmla="*/ 448 w 448"/>
                  <a:gd name="T13" fmla="*/ 358 h 358"/>
                  <a:gd name="T14" fmla="*/ 448 w 448"/>
                  <a:gd name="T15" fmla="*/ 358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8" h="358">
                    <a:moveTo>
                      <a:pt x="448" y="358"/>
                    </a:moveTo>
                    <a:lnTo>
                      <a:pt x="0" y="358"/>
                    </a:lnTo>
                    <a:lnTo>
                      <a:pt x="0" y="0"/>
                    </a:lnTo>
                    <a:lnTo>
                      <a:pt x="26" y="0"/>
                    </a:lnTo>
                    <a:lnTo>
                      <a:pt x="26" y="334"/>
                    </a:lnTo>
                    <a:lnTo>
                      <a:pt x="448" y="334"/>
                    </a:lnTo>
                    <a:lnTo>
                      <a:pt x="448" y="358"/>
                    </a:lnTo>
                    <a:lnTo>
                      <a:pt x="448" y="3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Rectangle 106"/>
              <p:cNvSpPr>
                <a:spLocks noChangeArrowheads="1"/>
              </p:cNvSpPr>
              <p:nvPr/>
            </p:nvSpPr>
            <p:spPr bwMode="auto">
              <a:xfrm>
                <a:off x="5853113" y="3560763"/>
                <a:ext cx="79375" cy="122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Rectangle 107"/>
              <p:cNvSpPr>
                <a:spLocks noChangeArrowheads="1"/>
              </p:cNvSpPr>
              <p:nvPr/>
            </p:nvSpPr>
            <p:spPr bwMode="auto">
              <a:xfrm>
                <a:off x="5997576" y="3408363"/>
                <a:ext cx="79375" cy="2746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Rectangle 108"/>
              <p:cNvSpPr>
                <a:spLocks noChangeArrowheads="1"/>
              </p:cNvSpPr>
              <p:nvPr/>
            </p:nvSpPr>
            <p:spPr bwMode="auto">
              <a:xfrm>
                <a:off x="6142038" y="3487738"/>
                <a:ext cx="79375" cy="1952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Rectangle 109"/>
              <p:cNvSpPr>
                <a:spLocks noChangeArrowheads="1"/>
              </p:cNvSpPr>
              <p:nvPr/>
            </p:nvSpPr>
            <p:spPr bwMode="auto">
              <a:xfrm>
                <a:off x="6286501" y="3305176"/>
                <a:ext cx="79375" cy="3778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5580112" y="3899316"/>
            <a:ext cx="472636" cy="472634"/>
            <a:chOff x="9703195" y="3331333"/>
            <a:chExt cx="472636" cy="472634"/>
          </a:xfrm>
        </p:grpSpPr>
        <p:sp>
          <p:nvSpPr>
            <p:cNvPr id="31" name="椭圆 30"/>
            <p:cNvSpPr/>
            <p:nvPr/>
          </p:nvSpPr>
          <p:spPr>
            <a:xfrm>
              <a:off x="9703195" y="3331333"/>
              <a:ext cx="472636" cy="47263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9785184" y="3429883"/>
              <a:ext cx="310164" cy="275534"/>
              <a:chOff x="5768975" y="3136900"/>
              <a:chExt cx="654050" cy="581025"/>
            </a:xfrm>
            <a:solidFill>
              <a:schemeClr val="bg1"/>
            </a:solidFill>
          </p:grpSpPr>
          <p:sp>
            <p:nvSpPr>
              <p:cNvPr id="33" name="Freeform 303"/>
              <p:cNvSpPr>
                <a:spLocks/>
              </p:cNvSpPr>
              <p:nvPr/>
            </p:nvSpPr>
            <p:spPr bwMode="auto">
              <a:xfrm>
                <a:off x="5883275" y="3576638"/>
                <a:ext cx="114300" cy="106363"/>
              </a:xfrm>
              <a:custGeom>
                <a:avLst/>
                <a:gdLst>
                  <a:gd name="T0" fmla="*/ 30 w 30"/>
                  <a:gd name="T1" fmla="*/ 28 h 28"/>
                  <a:gd name="T2" fmla="*/ 30 w 30"/>
                  <a:gd name="T3" fmla="*/ 5 h 28"/>
                  <a:gd name="T4" fmla="*/ 23 w 30"/>
                  <a:gd name="T5" fmla="*/ 0 h 28"/>
                  <a:gd name="T6" fmla="*/ 7 w 30"/>
                  <a:gd name="T7" fmla="*/ 0 h 28"/>
                  <a:gd name="T8" fmla="*/ 0 w 30"/>
                  <a:gd name="T9" fmla="*/ 5 h 28"/>
                  <a:gd name="T10" fmla="*/ 0 w 30"/>
                  <a:gd name="T11" fmla="*/ 28 h 28"/>
                  <a:gd name="T12" fmla="*/ 30 w 30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8">
                    <a:moveTo>
                      <a:pt x="30" y="28"/>
                    </a:moveTo>
                    <a:cubicBezTo>
                      <a:pt x="30" y="5"/>
                      <a:pt x="30" y="5"/>
                      <a:pt x="30" y="5"/>
                    </a:cubicBezTo>
                    <a:cubicBezTo>
                      <a:pt x="30" y="3"/>
                      <a:pt x="27" y="0"/>
                      <a:pt x="23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3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304"/>
              <p:cNvSpPr>
                <a:spLocks/>
              </p:cNvSpPr>
              <p:nvPr/>
            </p:nvSpPr>
            <p:spPr bwMode="auto">
              <a:xfrm>
                <a:off x="6040438" y="3538538"/>
                <a:ext cx="119063" cy="144463"/>
              </a:xfrm>
              <a:custGeom>
                <a:avLst/>
                <a:gdLst>
                  <a:gd name="T0" fmla="*/ 31 w 31"/>
                  <a:gd name="T1" fmla="*/ 38 h 38"/>
                  <a:gd name="T2" fmla="*/ 31 w 31"/>
                  <a:gd name="T3" fmla="*/ 5 h 38"/>
                  <a:gd name="T4" fmla="*/ 23 w 31"/>
                  <a:gd name="T5" fmla="*/ 0 h 38"/>
                  <a:gd name="T6" fmla="*/ 7 w 31"/>
                  <a:gd name="T7" fmla="*/ 0 h 38"/>
                  <a:gd name="T8" fmla="*/ 0 w 31"/>
                  <a:gd name="T9" fmla="*/ 5 h 38"/>
                  <a:gd name="T10" fmla="*/ 0 w 31"/>
                  <a:gd name="T11" fmla="*/ 38 h 38"/>
                  <a:gd name="T12" fmla="*/ 31 w 31"/>
                  <a:gd name="T13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38">
                    <a:moveTo>
                      <a:pt x="31" y="38"/>
                    </a:moveTo>
                    <a:cubicBezTo>
                      <a:pt x="31" y="5"/>
                      <a:pt x="31" y="5"/>
                      <a:pt x="31" y="5"/>
                    </a:cubicBezTo>
                    <a:cubicBezTo>
                      <a:pt x="31" y="2"/>
                      <a:pt x="27" y="0"/>
                      <a:pt x="23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38"/>
                      <a:pt x="0" y="38"/>
                      <a:pt x="0" y="38"/>
                    </a:cubicBezTo>
                    <a:lnTo>
                      <a:pt x="31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305"/>
              <p:cNvSpPr>
                <a:spLocks/>
              </p:cNvSpPr>
              <p:nvPr/>
            </p:nvSpPr>
            <p:spPr bwMode="auto">
              <a:xfrm>
                <a:off x="6197600" y="3481388"/>
                <a:ext cx="117475" cy="201613"/>
              </a:xfrm>
              <a:custGeom>
                <a:avLst/>
                <a:gdLst>
                  <a:gd name="T0" fmla="*/ 31 w 31"/>
                  <a:gd name="T1" fmla="*/ 53 h 53"/>
                  <a:gd name="T2" fmla="*/ 31 w 31"/>
                  <a:gd name="T3" fmla="*/ 5 h 53"/>
                  <a:gd name="T4" fmla="*/ 23 w 31"/>
                  <a:gd name="T5" fmla="*/ 0 h 53"/>
                  <a:gd name="T6" fmla="*/ 8 w 31"/>
                  <a:gd name="T7" fmla="*/ 0 h 53"/>
                  <a:gd name="T8" fmla="*/ 0 w 31"/>
                  <a:gd name="T9" fmla="*/ 5 h 53"/>
                  <a:gd name="T10" fmla="*/ 0 w 31"/>
                  <a:gd name="T11" fmla="*/ 53 h 53"/>
                  <a:gd name="T12" fmla="*/ 31 w 31"/>
                  <a:gd name="T13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3">
                    <a:moveTo>
                      <a:pt x="31" y="53"/>
                    </a:moveTo>
                    <a:cubicBezTo>
                      <a:pt x="31" y="5"/>
                      <a:pt x="31" y="5"/>
                      <a:pt x="31" y="5"/>
                    </a:cubicBezTo>
                    <a:cubicBezTo>
                      <a:pt x="31" y="2"/>
                      <a:pt x="27" y="0"/>
                      <a:pt x="2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53"/>
                      <a:pt x="0" y="53"/>
                      <a:pt x="0" y="53"/>
                    </a:cubicBezTo>
                    <a:lnTo>
                      <a:pt x="31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306"/>
              <p:cNvSpPr>
                <a:spLocks/>
              </p:cNvSpPr>
              <p:nvPr/>
            </p:nvSpPr>
            <p:spPr bwMode="auto">
              <a:xfrm>
                <a:off x="6192838" y="3324225"/>
                <a:ext cx="103188" cy="103188"/>
              </a:xfrm>
              <a:custGeom>
                <a:avLst/>
                <a:gdLst>
                  <a:gd name="T0" fmla="*/ 0 w 65"/>
                  <a:gd name="T1" fmla="*/ 0 h 65"/>
                  <a:gd name="T2" fmla="*/ 65 w 65"/>
                  <a:gd name="T3" fmla="*/ 0 h 65"/>
                  <a:gd name="T4" fmla="*/ 65 w 65"/>
                  <a:gd name="T5" fmla="*/ 65 h 65"/>
                  <a:gd name="T6" fmla="*/ 0 w 65"/>
                  <a:gd name="T7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65">
                    <a:moveTo>
                      <a:pt x="0" y="0"/>
                    </a:moveTo>
                    <a:lnTo>
                      <a:pt x="65" y="0"/>
                    </a:lnTo>
                    <a:lnTo>
                      <a:pt x="65" y="6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307"/>
              <p:cNvSpPr>
                <a:spLocks/>
              </p:cNvSpPr>
              <p:nvPr/>
            </p:nvSpPr>
            <p:spPr bwMode="auto">
              <a:xfrm>
                <a:off x="5888038" y="3332163"/>
                <a:ext cx="393700" cy="206375"/>
              </a:xfrm>
              <a:custGeom>
                <a:avLst/>
                <a:gdLst>
                  <a:gd name="T0" fmla="*/ 91 w 103"/>
                  <a:gd name="T1" fmla="*/ 0 h 54"/>
                  <a:gd name="T2" fmla="*/ 50 w 103"/>
                  <a:gd name="T3" fmla="*/ 36 h 54"/>
                  <a:gd name="T4" fmla="*/ 0 w 103"/>
                  <a:gd name="T5" fmla="*/ 48 h 54"/>
                  <a:gd name="T6" fmla="*/ 69 w 103"/>
                  <a:gd name="T7" fmla="*/ 38 h 54"/>
                  <a:gd name="T8" fmla="*/ 103 w 103"/>
                  <a:gd name="T9" fmla="*/ 12 h 54"/>
                  <a:gd name="T10" fmla="*/ 91 w 103"/>
                  <a:gd name="T11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3" h="54">
                    <a:moveTo>
                      <a:pt x="91" y="0"/>
                    </a:moveTo>
                    <a:cubicBezTo>
                      <a:pt x="82" y="13"/>
                      <a:pt x="68" y="26"/>
                      <a:pt x="50" y="36"/>
                    </a:cubicBezTo>
                    <a:cubicBezTo>
                      <a:pt x="33" y="44"/>
                      <a:pt x="16" y="49"/>
                      <a:pt x="0" y="48"/>
                    </a:cubicBezTo>
                    <a:cubicBezTo>
                      <a:pt x="19" y="54"/>
                      <a:pt x="45" y="51"/>
                      <a:pt x="69" y="38"/>
                    </a:cubicBezTo>
                    <a:cubicBezTo>
                      <a:pt x="83" y="31"/>
                      <a:pt x="94" y="22"/>
                      <a:pt x="103" y="12"/>
                    </a:cubicBezTo>
                    <a:lnTo>
                      <a:pt x="9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308"/>
              <p:cNvSpPr>
                <a:spLocks noEditPoints="1"/>
              </p:cNvSpPr>
              <p:nvPr/>
            </p:nvSpPr>
            <p:spPr bwMode="auto">
              <a:xfrm>
                <a:off x="5768975" y="3136900"/>
                <a:ext cx="654050" cy="581025"/>
              </a:xfrm>
              <a:custGeom>
                <a:avLst/>
                <a:gdLst>
                  <a:gd name="T0" fmla="*/ 166 w 171"/>
                  <a:gd name="T1" fmla="*/ 0 h 152"/>
                  <a:gd name="T2" fmla="*/ 6 w 171"/>
                  <a:gd name="T3" fmla="*/ 0 h 152"/>
                  <a:gd name="T4" fmla="*/ 0 w 171"/>
                  <a:gd name="T5" fmla="*/ 6 h 152"/>
                  <a:gd name="T6" fmla="*/ 0 w 171"/>
                  <a:gd name="T7" fmla="*/ 147 h 152"/>
                  <a:gd name="T8" fmla="*/ 6 w 171"/>
                  <a:gd name="T9" fmla="*/ 152 h 152"/>
                  <a:gd name="T10" fmla="*/ 166 w 171"/>
                  <a:gd name="T11" fmla="*/ 152 h 152"/>
                  <a:gd name="T12" fmla="*/ 171 w 171"/>
                  <a:gd name="T13" fmla="*/ 147 h 152"/>
                  <a:gd name="T14" fmla="*/ 171 w 171"/>
                  <a:gd name="T15" fmla="*/ 6 h 152"/>
                  <a:gd name="T16" fmla="*/ 166 w 171"/>
                  <a:gd name="T17" fmla="*/ 0 h 152"/>
                  <a:gd name="T18" fmla="*/ 132 w 171"/>
                  <a:gd name="T19" fmla="*/ 12 h 152"/>
                  <a:gd name="T20" fmla="*/ 139 w 171"/>
                  <a:gd name="T21" fmla="*/ 19 h 152"/>
                  <a:gd name="T22" fmla="*/ 132 w 171"/>
                  <a:gd name="T23" fmla="*/ 26 h 152"/>
                  <a:gd name="T24" fmla="*/ 125 w 171"/>
                  <a:gd name="T25" fmla="*/ 19 h 152"/>
                  <a:gd name="T26" fmla="*/ 132 w 171"/>
                  <a:gd name="T27" fmla="*/ 12 h 152"/>
                  <a:gd name="T28" fmla="*/ 111 w 171"/>
                  <a:gd name="T29" fmla="*/ 12 h 152"/>
                  <a:gd name="T30" fmla="*/ 118 w 171"/>
                  <a:gd name="T31" fmla="*/ 19 h 152"/>
                  <a:gd name="T32" fmla="*/ 111 w 171"/>
                  <a:gd name="T33" fmla="*/ 26 h 152"/>
                  <a:gd name="T34" fmla="*/ 104 w 171"/>
                  <a:gd name="T35" fmla="*/ 19 h 152"/>
                  <a:gd name="T36" fmla="*/ 111 w 171"/>
                  <a:gd name="T37" fmla="*/ 12 h 152"/>
                  <a:gd name="T38" fmla="*/ 161 w 171"/>
                  <a:gd name="T39" fmla="*/ 141 h 152"/>
                  <a:gd name="T40" fmla="*/ 11 w 171"/>
                  <a:gd name="T41" fmla="*/ 141 h 152"/>
                  <a:gd name="T42" fmla="*/ 11 w 171"/>
                  <a:gd name="T43" fmla="*/ 38 h 152"/>
                  <a:gd name="T44" fmla="*/ 161 w 171"/>
                  <a:gd name="T45" fmla="*/ 38 h 152"/>
                  <a:gd name="T46" fmla="*/ 161 w 171"/>
                  <a:gd name="T47" fmla="*/ 141 h 152"/>
                  <a:gd name="T48" fmla="*/ 153 w 171"/>
                  <a:gd name="T49" fmla="*/ 26 h 152"/>
                  <a:gd name="T50" fmla="*/ 146 w 171"/>
                  <a:gd name="T51" fmla="*/ 19 h 152"/>
                  <a:gd name="T52" fmla="*/ 153 w 171"/>
                  <a:gd name="T53" fmla="*/ 12 h 152"/>
                  <a:gd name="T54" fmla="*/ 161 w 171"/>
                  <a:gd name="T55" fmla="*/ 19 h 152"/>
                  <a:gd name="T56" fmla="*/ 153 w 171"/>
                  <a:gd name="T57" fmla="*/ 26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71" h="152">
                    <a:moveTo>
                      <a:pt x="16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50"/>
                      <a:pt x="3" y="152"/>
                      <a:pt x="6" y="152"/>
                    </a:cubicBezTo>
                    <a:cubicBezTo>
                      <a:pt x="166" y="152"/>
                      <a:pt x="166" y="152"/>
                      <a:pt x="166" y="152"/>
                    </a:cubicBezTo>
                    <a:cubicBezTo>
                      <a:pt x="169" y="152"/>
                      <a:pt x="171" y="150"/>
                      <a:pt x="171" y="147"/>
                    </a:cubicBezTo>
                    <a:cubicBezTo>
                      <a:pt x="171" y="6"/>
                      <a:pt x="171" y="6"/>
                      <a:pt x="171" y="6"/>
                    </a:cubicBezTo>
                    <a:cubicBezTo>
                      <a:pt x="171" y="3"/>
                      <a:pt x="169" y="0"/>
                      <a:pt x="166" y="0"/>
                    </a:cubicBezTo>
                    <a:close/>
                    <a:moveTo>
                      <a:pt x="132" y="12"/>
                    </a:moveTo>
                    <a:cubicBezTo>
                      <a:pt x="136" y="12"/>
                      <a:pt x="139" y="15"/>
                      <a:pt x="139" y="19"/>
                    </a:cubicBezTo>
                    <a:cubicBezTo>
                      <a:pt x="139" y="23"/>
                      <a:pt x="136" y="26"/>
                      <a:pt x="132" y="26"/>
                    </a:cubicBezTo>
                    <a:cubicBezTo>
                      <a:pt x="128" y="26"/>
                      <a:pt x="125" y="23"/>
                      <a:pt x="125" y="19"/>
                    </a:cubicBezTo>
                    <a:cubicBezTo>
                      <a:pt x="125" y="15"/>
                      <a:pt x="128" y="12"/>
                      <a:pt x="132" y="12"/>
                    </a:cubicBezTo>
                    <a:close/>
                    <a:moveTo>
                      <a:pt x="111" y="12"/>
                    </a:moveTo>
                    <a:cubicBezTo>
                      <a:pt x="115" y="12"/>
                      <a:pt x="118" y="15"/>
                      <a:pt x="118" y="19"/>
                    </a:cubicBezTo>
                    <a:cubicBezTo>
                      <a:pt x="118" y="23"/>
                      <a:pt x="115" y="26"/>
                      <a:pt x="111" y="26"/>
                    </a:cubicBezTo>
                    <a:cubicBezTo>
                      <a:pt x="107" y="26"/>
                      <a:pt x="104" y="23"/>
                      <a:pt x="104" y="19"/>
                    </a:cubicBezTo>
                    <a:cubicBezTo>
                      <a:pt x="104" y="15"/>
                      <a:pt x="107" y="12"/>
                      <a:pt x="111" y="12"/>
                    </a:cubicBezTo>
                    <a:close/>
                    <a:moveTo>
                      <a:pt x="161" y="141"/>
                    </a:moveTo>
                    <a:cubicBezTo>
                      <a:pt x="11" y="141"/>
                      <a:pt x="11" y="141"/>
                      <a:pt x="11" y="141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1" y="38"/>
                      <a:pt x="161" y="38"/>
                      <a:pt x="161" y="38"/>
                    </a:cubicBezTo>
                    <a:lnTo>
                      <a:pt x="161" y="141"/>
                    </a:lnTo>
                    <a:close/>
                    <a:moveTo>
                      <a:pt x="153" y="26"/>
                    </a:moveTo>
                    <a:cubicBezTo>
                      <a:pt x="149" y="26"/>
                      <a:pt x="146" y="23"/>
                      <a:pt x="146" y="19"/>
                    </a:cubicBezTo>
                    <a:cubicBezTo>
                      <a:pt x="146" y="15"/>
                      <a:pt x="149" y="12"/>
                      <a:pt x="153" y="12"/>
                    </a:cubicBezTo>
                    <a:cubicBezTo>
                      <a:pt x="157" y="12"/>
                      <a:pt x="161" y="15"/>
                      <a:pt x="161" y="19"/>
                    </a:cubicBezTo>
                    <a:cubicBezTo>
                      <a:pt x="161" y="23"/>
                      <a:pt x="157" y="26"/>
                      <a:pt x="153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9" name="组合 38"/>
          <p:cNvGrpSpPr/>
          <p:nvPr/>
        </p:nvGrpSpPr>
        <p:grpSpPr>
          <a:xfrm>
            <a:off x="5580112" y="2490578"/>
            <a:ext cx="472636" cy="472634"/>
            <a:chOff x="9703195" y="1898738"/>
            <a:chExt cx="472636" cy="472634"/>
          </a:xfrm>
        </p:grpSpPr>
        <p:sp>
          <p:nvSpPr>
            <p:cNvPr id="40" name="椭圆 39"/>
            <p:cNvSpPr/>
            <p:nvPr/>
          </p:nvSpPr>
          <p:spPr>
            <a:xfrm>
              <a:off x="9703195" y="1898738"/>
              <a:ext cx="472636" cy="47263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9756576" y="1959514"/>
              <a:ext cx="365874" cy="357593"/>
              <a:chOff x="5710238" y="3049588"/>
              <a:chExt cx="771526" cy="754062"/>
            </a:xfrm>
            <a:solidFill>
              <a:schemeClr val="bg1"/>
            </a:solidFill>
          </p:grpSpPr>
          <p:sp>
            <p:nvSpPr>
              <p:cNvPr id="42" name="Freeform 355"/>
              <p:cNvSpPr>
                <a:spLocks/>
              </p:cNvSpPr>
              <p:nvPr/>
            </p:nvSpPr>
            <p:spPr bwMode="auto">
              <a:xfrm>
                <a:off x="6026151" y="3049588"/>
                <a:ext cx="106363" cy="125413"/>
              </a:xfrm>
              <a:custGeom>
                <a:avLst/>
                <a:gdLst>
                  <a:gd name="T0" fmla="*/ 11 w 28"/>
                  <a:gd name="T1" fmla="*/ 32 h 33"/>
                  <a:gd name="T2" fmla="*/ 26 w 28"/>
                  <a:gd name="T3" fmla="*/ 19 h 33"/>
                  <a:gd name="T4" fmla="*/ 17 w 28"/>
                  <a:gd name="T5" fmla="*/ 1 h 33"/>
                  <a:gd name="T6" fmla="*/ 1 w 28"/>
                  <a:gd name="T7" fmla="*/ 14 h 33"/>
                  <a:gd name="T8" fmla="*/ 11 w 28"/>
                  <a:gd name="T9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3">
                    <a:moveTo>
                      <a:pt x="11" y="32"/>
                    </a:moveTo>
                    <a:cubicBezTo>
                      <a:pt x="18" y="33"/>
                      <a:pt x="24" y="27"/>
                      <a:pt x="26" y="19"/>
                    </a:cubicBezTo>
                    <a:cubicBezTo>
                      <a:pt x="28" y="10"/>
                      <a:pt x="24" y="2"/>
                      <a:pt x="17" y="1"/>
                    </a:cubicBezTo>
                    <a:cubicBezTo>
                      <a:pt x="10" y="0"/>
                      <a:pt x="3" y="6"/>
                      <a:pt x="1" y="14"/>
                    </a:cubicBezTo>
                    <a:cubicBezTo>
                      <a:pt x="0" y="22"/>
                      <a:pt x="4" y="30"/>
                      <a:pt x="11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356"/>
              <p:cNvSpPr>
                <a:spLocks/>
              </p:cNvSpPr>
              <p:nvPr/>
            </p:nvSpPr>
            <p:spPr bwMode="auto">
              <a:xfrm>
                <a:off x="5797551" y="3160713"/>
                <a:ext cx="479425" cy="498475"/>
              </a:xfrm>
              <a:custGeom>
                <a:avLst/>
                <a:gdLst>
                  <a:gd name="T0" fmla="*/ 27 w 126"/>
                  <a:gd name="T1" fmla="*/ 32 h 131"/>
                  <a:gd name="T2" fmla="*/ 40 w 126"/>
                  <a:gd name="T3" fmla="*/ 22 h 131"/>
                  <a:gd name="T4" fmla="*/ 26 w 126"/>
                  <a:gd name="T5" fmla="*/ 62 h 131"/>
                  <a:gd name="T6" fmla="*/ 26 w 126"/>
                  <a:gd name="T7" fmla="*/ 62 h 131"/>
                  <a:gd name="T8" fmla="*/ 36 w 126"/>
                  <a:gd name="T9" fmla="*/ 66 h 131"/>
                  <a:gd name="T10" fmla="*/ 31 w 126"/>
                  <a:gd name="T11" fmla="*/ 91 h 131"/>
                  <a:gd name="T12" fmla="*/ 17 w 126"/>
                  <a:gd name="T13" fmla="*/ 123 h 131"/>
                  <a:gd name="T14" fmla="*/ 32 w 126"/>
                  <a:gd name="T15" fmla="*/ 131 h 131"/>
                  <a:gd name="T16" fmla="*/ 51 w 126"/>
                  <a:gd name="T17" fmla="*/ 88 h 131"/>
                  <a:gd name="T18" fmla="*/ 54 w 126"/>
                  <a:gd name="T19" fmla="*/ 74 h 131"/>
                  <a:gd name="T20" fmla="*/ 75 w 126"/>
                  <a:gd name="T21" fmla="*/ 75 h 131"/>
                  <a:gd name="T22" fmla="*/ 73 w 126"/>
                  <a:gd name="T23" fmla="*/ 79 h 131"/>
                  <a:gd name="T24" fmla="*/ 70 w 126"/>
                  <a:gd name="T25" fmla="*/ 96 h 131"/>
                  <a:gd name="T26" fmla="*/ 86 w 126"/>
                  <a:gd name="T27" fmla="*/ 100 h 131"/>
                  <a:gd name="T28" fmla="*/ 92 w 126"/>
                  <a:gd name="T29" fmla="*/ 80 h 131"/>
                  <a:gd name="T30" fmla="*/ 95 w 126"/>
                  <a:gd name="T31" fmla="*/ 69 h 131"/>
                  <a:gd name="T32" fmla="*/ 86 w 126"/>
                  <a:gd name="T33" fmla="*/ 57 h 131"/>
                  <a:gd name="T34" fmla="*/ 86 w 126"/>
                  <a:gd name="T35" fmla="*/ 57 h 131"/>
                  <a:gd name="T36" fmla="*/ 85 w 126"/>
                  <a:gd name="T37" fmla="*/ 57 h 131"/>
                  <a:gd name="T38" fmla="*/ 84 w 126"/>
                  <a:gd name="T39" fmla="*/ 57 h 131"/>
                  <a:gd name="T40" fmla="*/ 81 w 126"/>
                  <a:gd name="T41" fmla="*/ 56 h 131"/>
                  <a:gd name="T42" fmla="*/ 76 w 126"/>
                  <a:gd name="T43" fmla="*/ 56 h 131"/>
                  <a:gd name="T44" fmla="*/ 66 w 126"/>
                  <a:gd name="T45" fmla="*/ 55 h 131"/>
                  <a:gd name="T46" fmla="*/ 74 w 126"/>
                  <a:gd name="T47" fmla="*/ 27 h 131"/>
                  <a:gd name="T48" fmla="*/ 78 w 126"/>
                  <a:gd name="T49" fmla="*/ 33 h 131"/>
                  <a:gd name="T50" fmla="*/ 83 w 126"/>
                  <a:gd name="T51" fmla="*/ 39 h 131"/>
                  <a:gd name="T52" fmla="*/ 84 w 126"/>
                  <a:gd name="T53" fmla="*/ 40 h 131"/>
                  <a:gd name="T54" fmla="*/ 91 w 126"/>
                  <a:gd name="T55" fmla="*/ 45 h 131"/>
                  <a:gd name="T56" fmla="*/ 91 w 126"/>
                  <a:gd name="T57" fmla="*/ 45 h 131"/>
                  <a:gd name="T58" fmla="*/ 91 w 126"/>
                  <a:gd name="T59" fmla="*/ 45 h 131"/>
                  <a:gd name="T60" fmla="*/ 92 w 126"/>
                  <a:gd name="T61" fmla="*/ 45 h 131"/>
                  <a:gd name="T62" fmla="*/ 95 w 126"/>
                  <a:gd name="T63" fmla="*/ 45 h 131"/>
                  <a:gd name="T64" fmla="*/ 126 w 126"/>
                  <a:gd name="T65" fmla="*/ 45 h 131"/>
                  <a:gd name="T66" fmla="*/ 126 w 126"/>
                  <a:gd name="T67" fmla="*/ 28 h 131"/>
                  <a:gd name="T68" fmla="*/ 95 w 126"/>
                  <a:gd name="T69" fmla="*/ 29 h 131"/>
                  <a:gd name="T70" fmla="*/ 94 w 126"/>
                  <a:gd name="T71" fmla="*/ 29 h 131"/>
                  <a:gd name="T72" fmla="*/ 91 w 126"/>
                  <a:gd name="T73" fmla="*/ 24 h 131"/>
                  <a:gd name="T74" fmla="*/ 81 w 126"/>
                  <a:gd name="T75" fmla="*/ 12 h 131"/>
                  <a:gd name="T76" fmla="*/ 75 w 126"/>
                  <a:gd name="T77" fmla="*/ 9 h 131"/>
                  <a:gd name="T78" fmla="*/ 74 w 126"/>
                  <a:gd name="T79" fmla="*/ 8 h 131"/>
                  <a:gd name="T80" fmla="*/ 76 w 126"/>
                  <a:gd name="T81" fmla="*/ 14 h 131"/>
                  <a:gd name="T82" fmla="*/ 71 w 126"/>
                  <a:gd name="T83" fmla="*/ 16 h 131"/>
                  <a:gd name="T84" fmla="*/ 71 w 126"/>
                  <a:gd name="T85" fmla="*/ 21 h 131"/>
                  <a:gd name="T86" fmla="*/ 61 w 126"/>
                  <a:gd name="T87" fmla="*/ 37 h 131"/>
                  <a:gd name="T88" fmla="*/ 68 w 126"/>
                  <a:gd name="T89" fmla="*/ 12 h 131"/>
                  <a:gd name="T90" fmla="*/ 69 w 126"/>
                  <a:gd name="T91" fmla="*/ 11 h 131"/>
                  <a:gd name="T92" fmla="*/ 70 w 126"/>
                  <a:gd name="T93" fmla="*/ 6 h 131"/>
                  <a:gd name="T94" fmla="*/ 68 w 126"/>
                  <a:gd name="T95" fmla="*/ 5 h 131"/>
                  <a:gd name="T96" fmla="*/ 65 w 126"/>
                  <a:gd name="T97" fmla="*/ 10 h 131"/>
                  <a:gd name="T98" fmla="*/ 65 w 126"/>
                  <a:gd name="T99" fmla="*/ 11 h 131"/>
                  <a:gd name="T100" fmla="*/ 57 w 126"/>
                  <a:gd name="T101" fmla="*/ 35 h 131"/>
                  <a:gd name="T102" fmla="*/ 58 w 126"/>
                  <a:gd name="T103" fmla="*/ 17 h 131"/>
                  <a:gd name="T104" fmla="*/ 61 w 126"/>
                  <a:gd name="T105" fmla="*/ 12 h 131"/>
                  <a:gd name="T106" fmla="*/ 59 w 126"/>
                  <a:gd name="T107" fmla="*/ 8 h 131"/>
                  <a:gd name="T108" fmla="*/ 63 w 126"/>
                  <a:gd name="T109" fmla="*/ 4 h 131"/>
                  <a:gd name="T110" fmla="*/ 53 w 126"/>
                  <a:gd name="T111" fmla="*/ 1 h 131"/>
                  <a:gd name="T112" fmla="*/ 44 w 126"/>
                  <a:gd name="T113" fmla="*/ 1 h 131"/>
                  <a:gd name="T114" fmla="*/ 18 w 126"/>
                  <a:gd name="T115" fmla="*/ 19 h 131"/>
                  <a:gd name="T116" fmla="*/ 0 w 126"/>
                  <a:gd name="T117" fmla="*/ 49 h 131"/>
                  <a:gd name="T118" fmla="*/ 15 w 126"/>
                  <a:gd name="T119" fmla="*/ 57 h 131"/>
                  <a:gd name="T120" fmla="*/ 27 w 126"/>
                  <a:gd name="T121" fmla="*/ 32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6" h="131">
                    <a:moveTo>
                      <a:pt x="27" y="32"/>
                    </a:moveTo>
                    <a:cubicBezTo>
                      <a:pt x="40" y="22"/>
                      <a:pt x="40" y="22"/>
                      <a:pt x="40" y="22"/>
                    </a:cubicBezTo>
                    <a:cubicBezTo>
                      <a:pt x="35" y="36"/>
                      <a:pt x="30" y="49"/>
                      <a:pt x="26" y="62"/>
                    </a:cubicBezTo>
                    <a:cubicBezTo>
                      <a:pt x="26" y="62"/>
                      <a:pt x="26" y="62"/>
                      <a:pt x="26" y="62"/>
                    </a:cubicBezTo>
                    <a:cubicBezTo>
                      <a:pt x="29" y="64"/>
                      <a:pt x="33" y="65"/>
                      <a:pt x="36" y="66"/>
                    </a:cubicBezTo>
                    <a:cubicBezTo>
                      <a:pt x="35" y="75"/>
                      <a:pt x="33" y="85"/>
                      <a:pt x="31" y="91"/>
                    </a:cubicBezTo>
                    <a:cubicBezTo>
                      <a:pt x="17" y="123"/>
                      <a:pt x="17" y="123"/>
                      <a:pt x="17" y="123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37" y="119"/>
                      <a:pt x="46" y="107"/>
                      <a:pt x="51" y="88"/>
                    </a:cubicBezTo>
                    <a:cubicBezTo>
                      <a:pt x="52" y="83"/>
                      <a:pt x="53" y="78"/>
                      <a:pt x="54" y="74"/>
                    </a:cubicBezTo>
                    <a:cubicBezTo>
                      <a:pt x="75" y="75"/>
                      <a:pt x="75" y="75"/>
                      <a:pt x="75" y="75"/>
                    </a:cubicBezTo>
                    <a:cubicBezTo>
                      <a:pt x="73" y="79"/>
                      <a:pt x="73" y="79"/>
                      <a:pt x="73" y="79"/>
                    </a:cubicBezTo>
                    <a:cubicBezTo>
                      <a:pt x="70" y="96"/>
                      <a:pt x="70" y="96"/>
                      <a:pt x="70" y="96"/>
                    </a:cubicBezTo>
                    <a:cubicBezTo>
                      <a:pt x="86" y="100"/>
                      <a:pt x="86" y="100"/>
                      <a:pt x="86" y="100"/>
                    </a:cubicBezTo>
                    <a:cubicBezTo>
                      <a:pt x="88" y="95"/>
                      <a:pt x="90" y="88"/>
                      <a:pt x="92" y="80"/>
                    </a:cubicBezTo>
                    <a:cubicBezTo>
                      <a:pt x="95" y="69"/>
                      <a:pt x="95" y="69"/>
                      <a:pt x="95" y="69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5" y="57"/>
                      <a:pt x="85" y="57"/>
                      <a:pt x="85" y="57"/>
                    </a:cubicBezTo>
                    <a:cubicBezTo>
                      <a:pt x="84" y="57"/>
                      <a:pt x="84" y="57"/>
                      <a:pt x="84" y="57"/>
                    </a:cubicBezTo>
                    <a:cubicBezTo>
                      <a:pt x="81" y="56"/>
                      <a:pt x="81" y="56"/>
                      <a:pt x="81" y="56"/>
                    </a:cubicBezTo>
                    <a:cubicBezTo>
                      <a:pt x="76" y="56"/>
                      <a:pt x="76" y="56"/>
                      <a:pt x="76" y="56"/>
                    </a:cubicBezTo>
                    <a:cubicBezTo>
                      <a:pt x="72" y="56"/>
                      <a:pt x="69" y="56"/>
                      <a:pt x="66" y="55"/>
                    </a:cubicBezTo>
                    <a:cubicBezTo>
                      <a:pt x="69" y="46"/>
                      <a:pt x="72" y="36"/>
                      <a:pt x="74" y="27"/>
                    </a:cubicBezTo>
                    <a:cubicBezTo>
                      <a:pt x="78" y="33"/>
                      <a:pt x="78" y="33"/>
                      <a:pt x="78" y="33"/>
                    </a:cubicBezTo>
                    <a:cubicBezTo>
                      <a:pt x="83" y="39"/>
                      <a:pt x="83" y="39"/>
                      <a:pt x="83" y="39"/>
                    </a:cubicBezTo>
                    <a:cubicBezTo>
                      <a:pt x="84" y="40"/>
                      <a:pt x="84" y="40"/>
                      <a:pt x="84" y="40"/>
                    </a:cubicBezTo>
                    <a:cubicBezTo>
                      <a:pt x="91" y="45"/>
                      <a:pt x="91" y="45"/>
                      <a:pt x="91" y="45"/>
                    </a:cubicBezTo>
                    <a:cubicBezTo>
                      <a:pt x="91" y="45"/>
                      <a:pt x="91" y="45"/>
                      <a:pt x="91" y="45"/>
                    </a:cubicBezTo>
                    <a:cubicBezTo>
                      <a:pt x="91" y="45"/>
                      <a:pt x="91" y="45"/>
                      <a:pt x="91" y="45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5" y="45"/>
                      <a:pt x="95" y="45"/>
                      <a:pt x="95" y="45"/>
                    </a:cubicBezTo>
                    <a:cubicBezTo>
                      <a:pt x="126" y="45"/>
                      <a:pt x="126" y="45"/>
                      <a:pt x="126" y="45"/>
                    </a:cubicBezTo>
                    <a:cubicBezTo>
                      <a:pt x="126" y="39"/>
                      <a:pt x="126" y="34"/>
                      <a:pt x="126" y="28"/>
                    </a:cubicBezTo>
                    <a:cubicBezTo>
                      <a:pt x="95" y="29"/>
                      <a:pt x="95" y="29"/>
                      <a:pt x="95" y="29"/>
                    </a:cubicBezTo>
                    <a:cubicBezTo>
                      <a:pt x="94" y="29"/>
                      <a:pt x="94" y="29"/>
                      <a:pt x="94" y="29"/>
                    </a:cubicBezTo>
                    <a:cubicBezTo>
                      <a:pt x="91" y="24"/>
                      <a:pt x="91" y="24"/>
                      <a:pt x="91" y="24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0" y="10"/>
                      <a:pt x="78" y="9"/>
                      <a:pt x="75" y="9"/>
                    </a:cubicBezTo>
                    <a:cubicBezTo>
                      <a:pt x="75" y="8"/>
                      <a:pt x="75" y="8"/>
                      <a:pt x="74" y="8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8" y="12"/>
                      <a:pt x="68" y="12"/>
                      <a:pt x="68" y="12"/>
                    </a:cubicBezTo>
                    <a:cubicBezTo>
                      <a:pt x="69" y="11"/>
                      <a:pt x="69" y="11"/>
                      <a:pt x="69" y="11"/>
                    </a:cubicBezTo>
                    <a:cubicBezTo>
                      <a:pt x="70" y="6"/>
                      <a:pt x="70" y="6"/>
                      <a:pt x="70" y="6"/>
                    </a:cubicBezTo>
                    <a:cubicBezTo>
                      <a:pt x="68" y="5"/>
                      <a:pt x="68" y="5"/>
                      <a:pt x="68" y="5"/>
                    </a:cubicBezTo>
                    <a:cubicBezTo>
                      <a:pt x="65" y="10"/>
                      <a:pt x="65" y="10"/>
                      <a:pt x="65" y="10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57" y="35"/>
                      <a:pt x="57" y="35"/>
                      <a:pt x="57" y="35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59" y="8"/>
                      <a:pt x="59" y="8"/>
                      <a:pt x="59" y="8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0" y="3"/>
                      <a:pt x="56" y="2"/>
                      <a:pt x="53" y="1"/>
                    </a:cubicBezTo>
                    <a:cubicBezTo>
                      <a:pt x="48" y="0"/>
                      <a:pt x="47" y="0"/>
                      <a:pt x="44" y="1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7" y="34"/>
                      <a:pt x="6" y="39"/>
                      <a:pt x="0" y="49"/>
                    </a:cubicBezTo>
                    <a:cubicBezTo>
                      <a:pt x="5" y="52"/>
                      <a:pt x="10" y="55"/>
                      <a:pt x="15" y="57"/>
                    </a:cubicBezTo>
                    <a:cubicBezTo>
                      <a:pt x="19" y="49"/>
                      <a:pt x="27" y="35"/>
                      <a:pt x="27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357"/>
              <p:cNvSpPr>
                <a:spLocks noEditPoints="1"/>
              </p:cNvSpPr>
              <p:nvPr/>
            </p:nvSpPr>
            <p:spPr bwMode="auto">
              <a:xfrm>
                <a:off x="5710238" y="3370263"/>
                <a:ext cx="169863" cy="155575"/>
              </a:xfrm>
              <a:custGeom>
                <a:avLst/>
                <a:gdLst>
                  <a:gd name="T0" fmla="*/ 5 w 45"/>
                  <a:gd name="T1" fmla="*/ 33 h 41"/>
                  <a:gd name="T2" fmla="*/ 7 w 45"/>
                  <a:gd name="T3" fmla="*/ 32 h 41"/>
                  <a:gd name="T4" fmla="*/ 7 w 45"/>
                  <a:gd name="T5" fmla="*/ 32 h 41"/>
                  <a:gd name="T6" fmla="*/ 29 w 45"/>
                  <a:gd name="T7" fmla="*/ 39 h 41"/>
                  <a:gd name="T8" fmla="*/ 29 w 45"/>
                  <a:gd name="T9" fmla="*/ 39 h 41"/>
                  <a:gd name="T10" fmla="*/ 30 w 45"/>
                  <a:gd name="T11" fmla="*/ 41 h 41"/>
                  <a:gd name="T12" fmla="*/ 32 w 45"/>
                  <a:gd name="T13" fmla="*/ 41 h 41"/>
                  <a:gd name="T14" fmla="*/ 33 w 45"/>
                  <a:gd name="T15" fmla="*/ 40 h 41"/>
                  <a:gd name="T16" fmla="*/ 33 w 45"/>
                  <a:gd name="T17" fmla="*/ 40 h 41"/>
                  <a:gd name="T18" fmla="*/ 38 w 45"/>
                  <a:gd name="T19" fmla="*/ 37 h 41"/>
                  <a:gd name="T20" fmla="*/ 44 w 45"/>
                  <a:gd name="T21" fmla="*/ 18 h 41"/>
                  <a:gd name="T22" fmla="*/ 41 w 45"/>
                  <a:gd name="T23" fmla="*/ 13 h 41"/>
                  <a:gd name="T24" fmla="*/ 36 w 45"/>
                  <a:gd name="T25" fmla="*/ 11 h 41"/>
                  <a:gd name="T26" fmla="*/ 36 w 45"/>
                  <a:gd name="T27" fmla="*/ 11 h 41"/>
                  <a:gd name="T28" fmla="*/ 32 w 45"/>
                  <a:gd name="T29" fmla="*/ 4 h 41"/>
                  <a:gd name="T30" fmla="*/ 25 w 45"/>
                  <a:gd name="T31" fmla="*/ 1 h 41"/>
                  <a:gd name="T32" fmla="*/ 17 w 45"/>
                  <a:gd name="T33" fmla="*/ 5 h 41"/>
                  <a:gd name="T34" fmla="*/ 17 w 45"/>
                  <a:gd name="T35" fmla="*/ 6 h 41"/>
                  <a:gd name="T36" fmla="*/ 12 w 45"/>
                  <a:gd name="T37" fmla="*/ 4 h 41"/>
                  <a:gd name="T38" fmla="*/ 7 w 45"/>
                  <a:gd name="T39" fmla="*/ 7 h 41"/>
                  <a:gd name="T40" fmla="*/ 1 w 45"/>
                  <a:gd name="T41" fmla="*/ 25 h 41"/>
                  <a:gd name="T42" fmla="*/ 3 w 45"/>
                  <a:gd name="T43" fmla="*/ 30 h 41"/>
                  <a:gd name="T44" fmla="*/ 3 w 45"/>
                  <a:gd name="T45" fmla="*/ 31 h 41"/>
                  <a:gd name="T46" fmla="*/ 3 w 45"/>
                  <a:gd name="T47" fmla="*/ 32 h 41"/>
                  <a:gd name="T48" fmla="*/ 5 w 45"/>
                  <a:gd name="T49" fmla="*/ 33 h 41"/>
                  <a:gd name="T50" fmla="*/ 20 w 45"/>
                  <a:gd name="T51" fmla="*/ 6 h 41"/>
                  <a:gd name="T52" fmla="*/ 24 w 45"/>
                  <a:gd name="T53" fmla="*/ 4 h 41"/>
                  <a:gd name="T54" fmla="*/ 31 w 45"/>
                  <a:gd name="T55" fmla="*/ 7 h 41"/>
                  <a:gd name="T56" fmla="*/ 33 w 45"/>
                  <a:gd name="T57" fmla="*/ 10 h 41"/>
                  <a:gd name="T58" fmla="*/ 33 w 45"/>
                  <a:gd name="T59" fmla="*/ 10 h 41"/>
                  <a:gd name="T60" fmla="*/ 20 w 45"/>
                  <a:gd name="T61" fmla="*/ 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41">
                    <a:moveTo>
                      <a:pt x="5" y="33"/>
                    </a:moveTo>
                    <a:cubicBezTo>
                      <a:pt x="6" y="33"/>
                      <a:pt x="7" y="33"/>
                      <a:pt x="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29" y="40"/>
                      <a:pt x="29" y="40"/>
                      <a:pt x="30" y="41"/>
                    </a:cubicBezTo>
                    <a:cubicBezTo>
                      <a:pt x="32" y="41"/>
                      <a:pt x="32" y="41"/>
                      <a:pt x="32" y="41"/>
                    </a:cubicBezTo>
                    <a:cubicBezTo>
                      <a:pt x="32" y="41"/>
                      <a:pt x="33" y="41"/>
                      <a:pt x="33" y="40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5" y="40"/>
                      <a:pt x="37" y="39"/>
                      <a:pt x="38" y="37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5" y="16"/>
                      <a:pt x="43" y="14"/>
                      <a:pt x="41" y="13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7" y="8"/>
                      <a:pt x="35" y="4"/>
                      <a:pt x="32" y="4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2" y="0"/>
                      <a:pt x="18" y="2"/>
                      <a:pt x="17" y="5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0" y="3"/>
                      <a:pt x="7" y="4"/>
                      <a:pt x="7" y="7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0" y="27"/>
                      <a:pt x="1" y="30"/>
                      <a:pt x="3" y="30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2" y="31"/>
                      <a:pt x="3" y="32"/>
                      <a:pt x="3" y="32"/>
                    </a:cubicBezTo>
                    <a:lnTo>
                      <a:pt x="5" y="33"/>
                    </a:lnTo>
                    <a:close/>
                    <a:moveTo>
                      <a:pt x="20" y="6"/>
                    </a:moveTo>
                    <a:cubicBezTo>
                      <a:pt x="21" y="4"/>
                      <a:pt x="22" y="4"/>
                      <a:pt x="24" y="4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3" y="7"/>
                      <a:pt x="33" y="8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20" y="6"/>
                      <a:pt x="20" y="6"/>
                      <a:pt x="2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358"/>
              <p:cNvSpPr>
                <a:spLocks/>
              </p:cNvSpPr>
              <p:nvPr/>
            </p:nvSpPr>
            <p:spPr bwMode="auto">
              <a:xfrm>
                <a:off x="5721351" y="3340100"/>
                <a:ext cx="760413" cy="463550"/>
              </a:xfrm>
              <a:custGeom>
                <a:avLst/>
                <a:gdLst>
                  <a:gd name="T0" fmla="*/ 479 w 479"/>
                  <a:gd name="T1" fmla="*/ 0 h 292"/>
                  <a:gd name="T2" fmla="*/ 395 w 479"/>
                  <a:gd name="T3" fmla="*/ 33 h 292"/>
                  <a:gd name="T4" fmla="*/ 412 w 479"/>
                  <a:gd name="T5" fmla="*/ 45 h 292"/>
                  <a:gd name="T6" fmla="*/ 307 w 479"/>
                  <a:gd name="T7" fmla="*/ 158 h 292"/>
                  <a:gd name="T8" fmla="*/ 213 w 479"/>
                  <a:gd name="T9" fmla="*/ 148 h 292"/>
                  <a:gd name="T10" fmla="*/ 139 w 479"/>
                  <a:gd name="T11" fmla="*/ 225 h 292"/>
                  <a:gd name="T12" fmla="*/ 62 w 479"/>
                  <a:gd name="T13" fmla="*/ 187 h 292"/>
                  <a:gd name="T14" fmla="*/ 0 w 479"/>
                  <a:gd name="T15" fmla="*/ 266 h 292"/>
                  <a:gd name="T16" fmla="*/ 33 w 479"/>
                  <a:gd name="T17" fmla="*/ 292 h 292"/>
                  <a:gd name="T18" fmla="*/ 74 w 479"/>
                  <a:gd name="T19" fmla="*/ 242 h 292"/>
                  <a:gd name="T20" fmla="*/ 148 w 479"/>
                  <a:gd name="T21" fmla="*/ 278 h 292"/>
                  <a:gd name="T22" fmla="*/ 230 w 479"/>
                  <a:gd name="T23" fmla="*/ 194 h 292"/>
                  <a:gd name="T24" fmla="*/ 323 w 479"/>
                  <a:gd name="T25" fmla="*/ 204 h 292"/>
                  <a:gd name="T26" fmla="*/ 448 w 479"/>
                  <a:gd name="T27" fmla="*/ 72 h 292"/>
                  <a:gd name="T28" fmla="*/ 472 w 479"/>
                  <a:gd name="T29" fmla="*/ 88 h 292"/>
                  <a:gd name="T30" fmla="*/ 479 w 479"/>
                  <a:gd name="T31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79" h="292">
                    <a:moveTo>
                      <a:pt x="479" y="0"/>
                    </a:moveTo>
                    <a:lnTo>
                      <a:pt x="395" y="33"/>
                    </a:lnTo>
                    <a:lnTo>
                      <a:pt x="412" y="45"/>
                    </a:lnTo>
                    <a:lnTo>
                      <a:pt x="307" y="158"/>
                    </a:lnTo>
                    <a:lnTo>
                      <a:pt x="213" y="148"/>
                    </a:lnTo>
                    <a:lnTo>
                      <a:pt x="139" y="225"/>
                    </a:lnTo>
                    <a:lnTo>
                      <a:pt x="62" y="187"/>
                    </a:lnTo>
                    <a:lnTo>
                      <a:pt x="0" y="266"/>
                    </a:lnTo>
                    <a:lnTo>
                      <a:pt x="33" y="292"/>
                    </a:lnTo>
                    <a:lnTo>
                      <a:pt x="74" y="242"/>
                    </a:lnTo>
                    <a:lnTo>
                      <a:pt x="148" y="278"/>
                    </a:lnTo>
                    <a:lnTo>
                      <a:pt x="230" y="194"/>
                    </a:lnTo>
                    <a:lnTo>
                      <a:pt x="323" y="204"/>
                    </a:lnTo>
                    <a:lnTo>
                      <a:pt x="448" y="72"/>
                    </a:lnTo>
                    <a:lnTo>
                      <a:pt x="472" y="88"/>
                    </a:lnTo>
                    <a:lnTo>
                      <a:pt x="47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46" name="TextBox 45"/>
          <p:cNvSpPr txBox="1"/>
          <p:nvPr/>
        </p:nvSpPr>
        <p:spPr>
          <a:xfrm>
            <a:off x="6156176" y="3899316"/>
            <a:ext cx="2415609" cy="46166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基于演示设计的一站式在线演示、素材销售、服务交易系统。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156176" y="3182083"/>
            <a:ext cx="2415609" cy="46166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基于演示设计的一站式在线演示、素材销售、服务交易系统。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156176" y="2491413"/>
            <a:ext cx="2415609" cy="46166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基于演示设计的一站式在线演示、素材销售、服务交易系统。</a:t>
            </a:r>
          </a:p>
        </p:txBody>
      </p:sp>
      <p:sp>
        <p:nvSpPr>
          <p:cNvPr id="49" name="矩形 48"/>
          <p:cNvSpPr/>
          <p:nvPr/>
        </p:nvSpPr>
        <p:spPr>
          <a:xfrm>
            <a:off x="5940014" y="1491630"/>
            <a:ext cx="172833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</a:p>
        </p:txBody>
      </p:sp>
      <p:sp>
        <p:nvSpPr>
          <p:cNvPr id="50" name="矩形 49"/>
          <p:cNvSpPr/>
          <p:nvPr/>
        </p:nvSpPr>
        <p:spPr>
          <a:xfrm flipV="1">
            <a:off x="5641259" y="1557432"/>
            <a:ext cx="237728" cy="23772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51" name="任意多边形 50"/>
          <p:cNvSpPr/>
          <p:nvPr/>
        </p:nvSpPr>
        <p:spPr>
          <a:xfrm>
            <a:off x="5627498" y="1872539"/>
            <a:ext cx="1840374" cy="0"/>
          </a:xfrm>
          <a:custGeom>
            <a:avLst/>
            <a:gdLst>
              <a:gd name="connsiteX0" fmla="*/ 0 w 1840374"/>
              <a:gd name="connsiteY0" fmla="*/ 0 h 0"/>
              <a:gd name="connsiteX1" fmla="*/ 1840374 w 1840374"/>
              <a:gd name="connsiteY1" fmla="*/ 0 h 0"/>
              <a:gd name="connsiteX2" fmla="*/ 1840374 w 1840374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0374">
                <a:moveTo>
                  <a:pt x="0" y="0"/>
                </a:moveTo>
                <a:lnTo>
                  <a:pt x="1840374" y="0"/>
                </a:lnTo>
                <a:lnTo>
                  <a:pt x="1840374" y="0"/>
                </a:ln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312389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46" grpId="0"/>
      <p:bldP spid="47" grpId="0"/>
      <p:bldP spid="48" grpId="0"/>
      <p:bldP spid="49" grpId="0"/>
      <p:bldP spid="50" grpId="0" animBg="1"/>
      <p:bldP spid="5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059582"/>
            <a:ext cx="9144000" cy="33123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73773" y="362870"/>
            <a:ext cx="417243" cy="5252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88253" y="282422"/>
            <a:ext cx="8322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8097" y="600071"/>
            <a:ext cx="1031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ONTENT</a:t>
            </a:r>
            <a:endParaRPr lang="zh-CN" altLang="en-US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9345" y="290141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对角圆角矩形 22"/>
          <p:cNvSpPr/>
          <p:nvPr/>
        </p:nvSpPr>
        <p:spPr>
          <a:xfrm>
            <a:off x="4497051" y="2357467"/>
            <a:ext cx="504056" cy="525233"/>
          </a:xfrm>
          <a:prstGeom prst="round2DiagRect">
            <a:avLst>
              <a:gd name="adj1" fmla="val 25852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569059" y="2357467"/>
            <a:ext cx="579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Gill Sans Ultra Bold" panose="020B0A02020104020203" pitchFamily="34" charset="0"/>
              </a:rPr>
              <a:t>4</a:t>
            </a:r>
            <a:endParaRPr lang="zh-CN" altLang="en-US" sz="3600" dirty="0">
              <a:solidFill>
                <a:srgbClr val="C00000"/>
              </a:solidFill>
              <a:latin typeface="Gill Sans Ultra Bold" panose="020B0A02020104020203" pitchFamily="34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206920" y="2351089"/>
            <a:ext cx="2677448" cy="559666"/>
            <a:chOff x="4918888" y="1496995"/>
            <a:chExt cx="2677448" cy="559666"/>
          </a:xfrm>
        </p:grpSpPr>
        <p:sp>
          <p:nvSpPr>
            <p:cNvPr id="31" name="矩形 30"/>
            <p:cNvSpPr/>
            <p:nvPr/>
          </p:nvSpPr>
          <p:spPr>
            <a:xfrm>
              <a:off x="4918888" y="1496995"/>
              <a:ext cx="252398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这里添加章节标题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4939775" y="1779662"/>
              <a:ext cx="265656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Here to add the chapter headings</a:t>
              </a:r>
              <a:endPara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33539" y="1637092"/>
            <a:ext cx="1749372" cy="1582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矩形 47"/>
          <p:cNvSpPr/>
          <p:nvPr/>
        </p:nvSpPr>
        <p:spPr>
          <a:xfrm>
            <a:off x="1324637" y="3181580"/>
            <a:ext cx="1658274" cy="3349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329550" y="3118197"/>
            <a:ext cx="1658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8359">
            <a:off x="7884367" y="-529486"/>
            <a:ext cx="1520289" cy="1520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39060"/>
      </p:ext>
    </p:extLst>
  </p:cSld>
  <p:clrMapOvr>
    <a:masterClrMapping/>
  </p:clrMapOvr>
  <p:transition spd="slow" advClick="0" advTm="6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3" grpId="0" animBg="1"/>
      <p:bldP spid="13" grpId="0"/>
      <p:bldP spid="48" grpId="0" animBg="1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73773" y="362870"/>
            <a:ext cx="417243" cy="5252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88253" y="282422"/>
            <a:ext cx="8322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 言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8097" y="600071"/>
            <a:ext cx="917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REFACE</a:t>
            </a:r>
            <a:endParaRPr lang="zh-CN" altLang="en-US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2271" y="290141"/>
            <a:ext cx="5549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851920" y="1563638"/>
            <a:ext cx="4752528" cy="22415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571038"/>
            <a:ext cx="3352800" cy="223418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355976" y="1923678"/>
            <a:ext cx="3888432" cy="156966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基于演示设计的一站式在线演示、素材销售、服务交易系统。诞生于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2013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年，由中国专业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设计领跑者上海锐普广告有限公司整合锐普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设计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论坛、锐普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商城、锐普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市场等资源组建成立。基于演示设计的一站式在线演示、素材销售、服务交易系统。诞生于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2013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年，由中国专业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设计领跑者上海锐普广告有限公司整合锐普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设计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锐普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论坛、锐普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商城、锐普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市场等资源组建成立。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635896" y="3939902"/>
            <a:ext cx="1872208" cy="27699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上海锐普广告有限公司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558097" y="4083918"/>
            <a:ext cx="314980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5454641" y="4083918"/>
            <a:ext cx="314980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8359">
            <a:off x="7884367" y="-529486"/>
            <a:ext cx="1520289" cy="1520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881405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2" grpId="0"/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73773" y="362870"/>
            <a:ext cx="417243" cy="5252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07504" y="290141"/>
            <a:ext cx="6479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19608" y="343977"/>
            <a:ext cx="2656247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这里添加标题内容</a:t>
            </a:r>
          </a:p>
        </p:txBody>
      </p:sp>
      <p:sp>
        <p:nvSpPr>
          <p:cNvPr id="32" name="矩形 31"/>
          <p:cNvSpPr/>
          <p:nvPr/>
        </p:nvSpPr>
        <p:spPr>
          <a:xfrm>
            <a:off x="539552" y="625486"/>
            <a:ext cx="2836097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ere to add the title content</a:t>
            </a:r>
            <a:endParaRPr lang="zh-CN" altLang="en-US" sz="16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4932040" y="1563638"/>
            <a:ext cx="3672210" cy="25202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Rectangle 214"/>
          <p:cNvSpPr>
            <a:spLocks noChangeArrowheads="1"/>
          </p:cNvSpPr>
          <p:nvPr/>
        </p:nvSpPr>
        <p:spPr bwMode="auto">
          <a:xfrm>
            <a:off x="2843807" y="1563638"/>
            <a:ext cx="3384377" cy="252028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727989"/>
            <a:endParaRPr lang="zh-CN" altLang="en-US" sz="3401">
              <a:solidFill>
                <a:schemeClr val="lt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335929" y="2643758"/>
            <a:ext cx="2088370" cy="101566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基于演示设计的一站式在线演示、素材销售、服务交易系统。基于演示设计的一站式在线演示、素材销售、服务交易系统</a:t>
            </a:r>
          </a:p>
        </p:txBody>
      </p:sp>
      <p:sp>
        <p:nvSpPr>
          <p:cNvPr id="63" name="矩形 62"/>
          <p:cNvSpPr/>
          <p:nvPr/>
        </p:nvSpPr>
        <p:spPr>
          <a:xfrm>
            <a:off x="6588086" y="1914386"/>
            <a:ext cx="172833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01140" y="2276167"/>
            <a:ext cx="2126644" cy="101566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基于演示设计的一站式在线演示、素材销售、服务交易系统。基于演示设计的一站式在线演示、素材销售、服务交易系统</a:t>
            </a:r>
          </a:p>
        </p:txBody>
      </p:sp>
      <p:sp>
        <p:nvSpPr>
          <p:cNvPr id="62" name="矩形 61"/>
          <p:cNvSpPr/>
          <p:nvPr/>
        </p:nvSpPr>
        <p:spPr>
          <a:xfrm>
            <a:off x="899454" y="1635646"/>
            <a:ext cx="172833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</a:p>
        </p:txBody>
      </p:sp>
      <p:sp>
        <p:nvSpPr>
          <p:cNvPr id="64" name="矩形 63"/>
          <p:cNvSpPr/>
          <p:nvPr/>
        </p:nvSpPr>
        <p:spPr>
          <a:xfrm flipV="1">
            <a:off x="600699" y="1701448"/>
            <a:ext cx="237728" cy="23772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65" name="任意多边形 64"/>
          <p:cNvSpPr/>
          <p:nvPr/>
        </p:nvSpPr>
        <p:spPr>
          <a:xfrm>
            <a:off x="586938" y="2016555"/>
            <a:ext cx="1840374" cy="0"/>
          </a:xfrm>
          <a:custGeom>
            <a:avLst/>
            <a:gdLst>
              <a:gd name="connsiteX0" fmla="*/ 0 w 1840374"/>
              <a:gd name="connsiteY0" fmla="*/ 0 h 0"/>
              <a:gd name="connsiteX1" fmla="*/ 1840374 w 1840374"/>
              <a:gd name="connsiteY1" fmla="*/ 0 h 0"/>
              <a:gd name="connsiteX2" fmla="*/ 1840374 w 1840374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0374">
                <a:moveTo>
                  <a:pt x="0" y="0"/>
                </a:moveTo>
                <a:lnTo>
                  <a:pt x="1840374" y="0"/>
                </a:lnTo>
                <a:lnTo>
                  <a:pt x="1840374" y="0"/>
                </a:ln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01140" y="3437587"/>
            <a:ext cx="2126644" cy="646331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基于演示设计的一站式在线演示、素材销售、服务交易系统。</a:t>
            </a:r>
          </a:p>
        </p:txBody>
      </p:sp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8359">
            <a:off x="7884367" y="-529486"/>
            <a:ext cx="1520289" cy="1520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5925617"/>
      </p:ext>
    </p:extLst>
  </p:cSld>
  <p:clrMapOvr>
    <a:masterClrMapping/>
  </p:clrMapOvr>
  <p:transition spd="slow" advClick="0" advTm="6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8" grpId="0" animBg="1"/>
      <p:bldP spid="61" grpId="0"/>
      <p:bldP spid="63" grpId="0"/>
      <p:bldP spid="59" grpId="0"/>
      <p:bldP spid="62" grpId="0"/>
      <p:bldP spid="64" grpId="0" animBg="1"/>
      <p:bldP spid="65" grpId="0" animBg="1"/>
      <p:bldP spid="6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173773" y="362870"/>
            <a:ext cx="417243" cy="5252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107504" y="290141"/>
            <a:ext cx="6479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19608" y="343977"/>
            <a:ext cx="2656247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这里添加标题内容</a:t>
            </a:r>
          </a:p>
        </p:txBody>
      </p:sp>
      <p:sp>
        <p:nvSpPr>
          <p:cNvPr id="47" name="矩形 46"/>
          <p:cNvSpPr/>
          <p:nvPr/>
        </p:nvSpPr>
        <p:spPr>
          <a:xfrm>
            <a:off x="539552" y="625486"/>
            <a:ext cx="2836097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ere to add the title content</a:t>
            </a:r>
            <a:endParaRPr lang="zh-CN" altLang="en-US" sz="16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8" name="Ellipse 256"/>
          <p:cNvGrpSpPr>
            <a:grpSpLocks/>
          </p:cNvGrpSpPr>
          <p:nvPr/>
        </p:nvGrpSpPr>
        <p:grpSpPr bwMode="auto">
          <a:xfrm>
            <a:off x="568869" y="5725922"/>
            <a:ext cx="4427537" cy="647824"/>
            <a:chOff x="4712208" y="4803648"/>
            <a:chExt cx="2822448" cy="621792"/>
          </a:xfrm>
        </p:grpSpPr>
        <p:pic>
          <p:nvPicPr>
            <p:cNvPr id="109" name="Ellipse 256"/>
            <p:cNvPicPr>
              <a:picLocks noChangeArrowheads="1"/>
            </p:cNvPicPr>
            <p:nvPr/>
          </p:nvPicPr>
          <p:blipFill>
            <a:blip r:embed="rId2">
              <a:lum brigh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2208" y="4803648"/>
              <a:ext cx="2822448" cy="621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0" name="Text Box 369"/>
            <p:cNvSpPr txBox="1">
              <a:spLocks noChangeArrowheads="1"/>
            </p:cNvSpPr>
            <p:nvPr/>
          </p:nvSpPr>
          <p:spPr bwMode="auto">
            <a:xfrm>
              <a:off x="5129610" y="4897422"/>
              <a:ext cx="1985245" cy="4340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noProof="1">
                <a:solidFill>
                  <a:srgbClr val="FFFFFF"/>
                </a:solidFill>
                <a:latin typeface="Calibri" pitchFamily="34" charset="0"/>
                <a:ea typeface="MS PGothic" pitchFamily="34" charset="-128"/>
              </a:endParaRPr>
            </a:p>
          </p:txBody>
        </p:sp>
      </p:grpSp>
      <p:sp>
        <p:nvSpPr>
          <p:cNvPr id="175" name="TextBox 174"/>
          <p:cNvSpPr txBox="1"/>
          <p:nvPr/>
        </p:nvSpPr>
        <p:spPr>
          <a:xfrm>
            <a:off x="-1428073" y="5495089"/>
            <a:ext cx="2173168" cy="46166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基于演示设计的一站式在线演示、素材销售、服务交易系统。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-1428073" y="5960747"/>
            <a:ext cx="2173168" cy="46166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基于演示设计的一站式在线演示、素材销售、服务交易系统。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-1428073" y="6422412"/>
            <a:ext cx="2173168" cy="46166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基于演示设计的一站式在线演示、素材销售、服务交易系统。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-1428073" y="6884077"/>
            <a:ext cx="2173168" cy="46166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基于演示设计的一站式在线演示、素材销售、服务交易系统。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622560" y="3406229"/>
            <a:ext cx="2173168" cy="46166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基于演示设计的一站式在线演示、素材销售、服务交易系统。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871016" y="5960747"/>
            <a:ext cx="2173168" cy="46166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基于演示设计的一站式在线演示、素材销售、服务交易系统。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871016" y="6422412"/>
            <a:ext cx="2173168" cy="46166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基于演示设计的一站式在线演示、素材销售、服务交易系统。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871016" y="6884077"/>
            <a:ext cx="2173168" cy="46166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基于演示设计的一站式在线演示、素材销售、服务交易系统。</a:t>
            </a:r>
          </a:p>
        </p:txBody>
      </p:sp>
      <p:sp>
        <p:nvSpPr>
          <p:cNvPr id="48" name="Rectangle 7"/>
          <p:cNvSpPr>
            <a:spLocks noChangeArrowheads="1"/>
          </p:cNvSpPr>
          <p:nvPr/>
        </p:nvSpPr>
        <p:spPr bwMode="gray">
          <a:xfrm>
            <a:off x="539749" y="4194275"/>
            <a:ext cx="4032251" cy="180819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05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同心圆 2"/>
          <p:cNvSpPr/>
          <p:nvPr/>
        </p:nvSpPr>
        <p:spPr>
          <a:xfrm>
            <a:off x="3166297" y="1563688"/>
            <a:ext cx="2811406" cy="2811406"/>
          </a:xfrm>
          <a:prstGeom prst="donut">
            <a:avLst>
              <a:gd name="adj" fmla="val 490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Rectangle 7"/>
          <p:cNvSpPr>
            <a:spLocks noChangeArrowheads="1"/>
          </p:cNvSpPr>
          <p:nvPr/>
        </p:nvSpPr>
        <p:spPr bwMode="gray">
          <a:xfrm>
            <a:off x="4571999" y="1560895"/>
            <a:ext cx="4032251" cy="180819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05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22560" y="2872557"/>
            <a:ext cx="2173168" cy="46166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基于演示设计的一站式在线演示、素材销售、服务交易系统。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228184" y="2618681"/>
            <a:ext cx="2173168" cy="46166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基于演示设计的一站式在线演示、素材销售、服务交易系统。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228184" y="2085009"/>
            <a:ext cx="2173168" cy="46166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基于演示设计的一站式在线演示、素材销售、服务交易系统。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491880" y="3315467"/>
            <a:ext cx="2173168" cy="46166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基于演示设计的一站式在线演示、素材销售、服务交易系统。</a:t>
            </a:r>
          </a:p>
        </p:txBody>
      </p:sp>
      <p:grpSp>
        <p:nvGrpSpPr>
          <p:cNvPr id="58" name="组合 57"/>
          <p:cNvGrpSpPr/>
          <p:nvPr/>
        </p:nvGrpSpPr>
        <p:grpSpPr>
          <a:xfrm>
            <a:off x="3707904" y="1884746"/>
            <a:ext cx="1656184" cy="1407084"/>
            <a:chOff x="3351213" y="1103313"/>
            <a:chExt cx="5467350" cy="4645026"/>
          </a:xfrm>
          <a:solidFill>
            <a:schemeClr val="bg1"/>
          </a:solidFill>
        </p:grpSpPr>
        <p:sp>
          <p:nvSpPr>
            <p:cNvPr id="59" name="Freeform 22"/>
            <p:cNvSpPr>
              <a:spLocks/>
            </p:cNvSpPr>
            <p:nvPr/>
          </p:nvSpPr>
          <p:spPr bwMode="auto">
            <a:xfrm>
              <a:off x="8081963" y="4530726"/>
              <a:ext cx="736600" cy="833438"/>
            </a:xfrm>
            <a:custGeom>
              <a:avLst/>
              <a:gdLst>
                <a:gd name="T0" fmla="*/ 0 w 196"/>
                <a:gd name="T1" fmla="*/ 59 h 222"/>
                <a:gd name="T2" fmla="*/ 85 w 196"/>
                <a:gd name="T3" fmla="*/ 0 h 222"/>
                <a:gd name="T4" fmla="*/ 196 w 196"/>
                <a:gd name="T5" fmla="*/ 89 h 222"/>
                <a:gd name="T6" fmla="*/ 196 w 196"/>
                <a:gd name="T7" fmla="*/ 222 h 222"/>
                <a:gd name="T8" fmla="*/ 14 w 196"/>
                <a:gd name="T9" fmla="*/ 222 h 222"/>
                <a:gd name="T10" fmla="*/ 36 w 196"/>
                <a:gd name="T11" fmla="*/ 189 h 222"/>
                <a:gd name="T12" fmla="*/ 0 w 196"/>
                <a:gd name="T13" fmla="*/ 5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6" h="222">
                  <a:moveTo>
                    <a:pt x="0" y="59"/>
                  </a:moveTo>
                  <a:cubicBezTo>
                    <a:pt x="38" y="56"/>
                    <a:pt x="70" y="33"/>
                    <a:pt x="85" y="0"/>
                  </a:cubicBezTo>
                  <a:cubicBezTo>
                    <a:pt x="139" y="15"/>
                    <a:pt x="196" y="42"/>
                    <a:pt x="196" y="89"/>
                  </a:cubicBezTo>
                  <a:cubicBezTo>
                    <a:pt x="196" y="179"/>
                    <a:pt x="196" y="222"/>
                    <a:pt x="196" y="222"/>
                  </a:cubicBezTo>
                  <a:cubicBezTo>
                    <a:pt x="14" y="222"/>
                    <a:pt x="14" y="222"/>
                    <a:pt x="14" y="222"/>
                  </a:cubicBezTo>
                  <a:cubicBezTo>
                    <a:pt x="36" y="189"/>
                    <a:pt x="36" y="189"/>
                    <a:pt x="36" y="189"/>
                  </a:cubicBezTo>
                  <a:lnTo>
                    <a:pt x="0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3"/>
            <p:cNvSpPr>
              <a:spLocks/>
            </p:cNvSpPr>
            <p:nvPr/>
          </p:nvSpPr>
          <p:spPr bwMode="auto">
            <a:xfrm>
              <a:off x="7585076" y="4530726"/>
              <a:ext cx="439738" cy="833438"/>
            </a:xfrm>
            <a:custGeom>
              <a:avLst/>
              <a:gdLst>
                <a:gd name="T0" fmla="*/ 32 w 117"/>
                <a:gd name="T1" fmla="*/ 0 h 222"/>
                <a:gd name="T2" fmla="*/ 117 w 117"/>
                <a:gd name="T3" fmla="*/ 59 h 222"/>
                <a:gd name="T4" fmla="*/ 81 w 117"/>
                <a:gd name="T5" fmla="*/ 189 h 222"/>
                <a:gd name="T6" fmla="*/ 103 w 117"/>
                <a:gd name="T7" fmla="*/ 222 h 222"/>
                <a:gd name="T8" fmla="*/ 14 w 117"/>
                <a:gd name="T9" fmla="*/ 222 h 222"/>
                <a:gd name="T10" fmla="*/ 14 w 117"/>
                <a:gd name="T11" fmla="*/ 65 h 222"/>
                <a:gd name="T12" fmla="*/ 0 w 117"/>
                <a:gd name="T13" fmla="*/ 10 h 222"/>
                <a:gd name="T14" fmla="*/ 32 w 117"/>
                <a:gd name="T15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222">
                  <a:moveTo>
                    <a:pt x="32" y="0"/>
                  </a:moveTo>
                  <a:cubicBezTo>
                    <a:pt x="47" y="33"/>
                    <a:pt x="79" y="56"/>
                    <a:pt x="117" y="59"/>
                  </a:cubicBezTo>
                  <a:cubicBezTo>
                    <a:pt x="81" y="189"/>
                    <a:pt x="81" y="189"/>
                    <a:pt x="81" y="189"/>
                  </a:cubicBezTo>
                  <a:cubicBezTo>
                    <a:pt x="103" y="222"/>
                    <a:pt x="103" y="222"/>
                    <a:pt x="103" y="222"/>
                  </a:cubicBezTo>
                  <a:cubicBezTo>
                    <a:pt x="14" y="222"/>
                    <a:pt x="14" y="222"/>
                    <a:pt x="14" y="222"/>
                  </a:cubicBezTo>
                  <a:cubicBezTo>
                    <a:pt x="14" y="181"/>
                    <a:pt x="14" y="129"/>
                    <a:pt x="14" y="65"/>
                  </a:cubicBezTo>
                  <a:cubicBezTo>
                    <a:pt x="14" y="45"/>
                    <a:pt x="9" y="27"/>
                    <a:pt x="0" y="10"/>
                  </a:cubicBezTo>
                  <a:cubicBezTo>
                    <a:pt x="10" y="6"/>
                    <a:pt x="21" y="3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4"/>
            <p:cNvSpPr>
              <a:spLocks noEditPoints="1"/>
            </p:cNvSpPr>
            <p:nvPr/>
          </p:nvSpPr>
          <p:spPr bwMode="auto">
            <a:xfrm>
              <a:off x="7615238" y="3722688"/>
              <a:ext cx="857250" cy="860425"/>
            </a:xfrm>
            <a:custGeom>
              <a:avLst/>
              <a:gdLst>
                <a:gd name="T0" fmla="*/ 114 w 228"/>
                <a:gd name="T1" fmla="*/ 229 h 229"/>
                <a:gd name="T2" fmla="*/ 0 w 228"/>
                <a:gd name="T3" fmla="*/ 115 h 229"/>
                <a:gd name="T4" fmla="*/ 114 w 228"/>
                <a:gd name="T5" fmla="*/ 0 h 229"/>
                <a:gd name="T6" fmla="*/ 228 w 228"/>
                <a:gd name="T7" fmla="*/ 115 h 229"/>
                <a:gd name="T8" fmla="*/ 114 w 228"/>
                <a:gd name="T9" fmla="*/ 229 h 229"/>
                <a:gd name="T10" fmla="*/ 208 w 228"/>
                <a:gd name="T11" fmla="*/ 111 h 229"/>
                <a:gd name="T12" fmla="*/ 178 w 228"/>
                <a:gd name="T13" fmla="*/ 46 h 229"/>
                <a:gd name="T14" fmla="*/ 186 w 228"/>
                <a:gd name="T15" fmla="*/ 91 h 229"/>
                <a:gd name="T16" fmla="*/ 136 w 228"/>
                <a:gd name="T17" fmla="*/ 193 h 229"/>
                <a:gd name="T18" fmla="*/ 208 w 228"/>
                <a:gd name="T19" fmla="*/ 111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8" h="229">
                  <a:moveTo>
                    <a:pt x="114" y="229"/>
                  </a:moveTo>
                  <a:cubicBezTo>
                    <a:pt x="51" y="229"/>
                    <a:pt x="0" y="178"/>
                    <a:pt x="0" y="115"/>
                  </a:cubicBezTo>
                  <a:cubicBezTo>
                    <a:pt x="0" y="52"/>
                    <a:pt x="51" y="0"/>
                    <a:pt x="114" y="0"/>
                  </a:cubicBezTo>
                  <a:cubicBezTo>
                    <a:pt x="177" y="0"/>
                    <a:pt x="228" y="52"/>
                    <a:pt x="228" y="115"/>
                  </a:cubicBezTo>
                  <a:cubicBezTo>
                    <a:pt x="228" y="178"/>
                    <a:pt x="177" y="229"/>
                    <a:pt x="114" y="229"/>
                  </a:cubicBezTo>
                  <a:close/>
                  <a:moveTo>
                    <a:pt x="208" y="111"/>
                  </a:moveTo>
                  <a:cubicBezTo>
                    <a:pt x="208" y="85"/>
                    <a:pt x="196" y="62"/>
                    <a:pt x="178" y="46"/>
                  </a:cubicBezTo>
                  <a:cubicBezTo>
                    <a:pt x="183" y="60"/>
                    <a:pt x="186" y="76"/>
                    <a:pt x="186" y="91"/>
                  </a:cubicBezTo>
                  <a:cubicBezTo>
                    <a:pt x="186" y="133"/>
                    <a:pt x="166" y="170"/>
                    <a:pt x="136" y="193"/>
                  </a:cubicBezTo>
                  <a:cubicBezTo>
                    <a:pt x="177" y="188"/>
                    <a:pt x="208" y="153"/>
                    <a:pt x="208" y="1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"/>
            <p:cNvSpPr>
              <a:spLocks/>
            </p:cNvSpPr>
            <p:nvPr/>
          </p:nvSpPr>
          <p:spPr bwMode="auto">
            <a:xfrm>
              <a:off x="6157913" y="4222751"/>
              <a:ext cx="1352550" cy="1525588"/>
            </a:xfrm>
            <a:custGeom>
              <a:avLst/>
              <a:gdLst>
                <a:gd name="T0" fmla="*/ 157 w 360"/>
                <a:gd name="T1" fmla="*/ 0 h 406"/>
                <a:gd name="T2" fmla="*/ 360 w 360"/>
                <a:gd name="T3" fmla="*/ 162 h 406"/>
                <a:gd name="T4" fmla="*/ 360 w 360"/>
                <a:gd name="T5" fmla="*/ 406 h 406"/>
                <a:gd name="T6" fmla="*/ 26 w 360"/>
                <a:gd name="T7" fmla="*/ 406 h 406"/>
                <a:gd name="T8" fmla="*/ 65 w 360"/>
                <a:gd name="T9" fmla="*/ 344 h 406"/>
                <a:gd name="T10" fmla="*/ 0 w 360"/>
                <a:gd name="T11" fmla="*/ 107 h 406"/>
                <a:gd name="T12" fmla="*/ 157 w 360"/>
                <a:gd name="T13" fmla="*/ 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0" h="406">
                  <a:moveTo>
                    <a:pt x="157" y="0"/>
                  </a:moveTo>
                  <a:cubicBezTo>
                    <a:pt x="255" y="27"/>
                    <a:pt x="360" y="75"/>
                    <a:pt x="360" y="162"/>
                  </a:cubicBezTo>
                  <a:cubicBezTo>
                    <a:pt x="360" y="326"/>
                    <a:pt x="360" y="406"/>
                    <a:pt x="360" y="406"/>
                  </a:cubicBezTo>
                  <a:cubicBezTo>
                    <a:pt x="26" y="406"/>
                    <a:pt x="26" y="406"/>
                    <a:pt x="26" y="406"/>
                  </a:cubicBezTo>
                  <a:cubicBezTo>
                    <a:pt x="65" y="344"/>
                    <a:pt x="65" y="344"/>
                    <a:pt x="65" y="344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9" y="102"/>
                    <a:pt x="128" y="60"/>
                    <a:pt x="1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6"/>
            <p:cNvSpPr>
              <a:spLocks/>
            </p:cNvSpPr>
            <p:nvPr/>
          </p:nvSpPr>
          <p:spPr bwMode="auto">
            <a:xfrm>
              <a:off x="6529388" y="306070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7"/>
            <p:cNvSpPr>
              <a:spLocks/>
            </p:cNvSpPr>
            <p:nvPr/>
          </p:nvSpPr>
          <p:spPr bwMode="auto">
            <a:xfrm>
              <a:off x="4703763" y="4222751"/>
              <a:ext cx="1352550" cy="1525588"/>
            </a:xfrm>
            <a:custGeom>
              <a:avLst/>
              <a:gdLst>
                <a:gd name="T0" fmla="*/ 0 w 360"/>
                <a:gd name="T1" fmla="*/ 406 h 406"/>
                <a:gd name="T2" fmla="*/ 0 w 360"/>
                <a:gd name="T3" fmla="*/ 162 h 406"/>
                <a:gd name="T4" fmla="*/ 203 w 360"/>
                <a:gd name="T5" fmla="*/ 0 h 406"/>
                <a:gd name="T6" fmla="*/ 360 w 360"/>
                <a:gd name="T7" fmla="*/ 107 h 406"/>
                <a:gd name="T8" fmla="*/ 295 w 360"/>
                <a:gd name="T9" fmla="*/ 344 h 406"/>
                <a:gd name="T10" fmla="*/ 334 w 360"/>
                <a:gd name="T11" fmla="*/ 406 h 406"/>
                <a:gd name="T12" fmla="*/ 0 w 360"/>
                <a:gd name="T13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0" h="406">
                  <a:moveTo>
                    <a:pt x="0" y="406"/>
                  </a:moveTo>
                  <a:cubicBezTo>
                    <a:pt x="0" y="406"/>
                    <a:pt x="0" y="326"/>
                    <a:pt x="0" y="162"/>
                  </a:cubicBezTo>
                  <a:cubicBezTo>
                    <a:pt x="0" y="75"/>
                    <a:pt x="105" y="27"/>
                    <a:pt x="203" y="0"/>
                  </a:cubicBezTo>
                  <a:cubicBezTo>
                    <a:pt x="232" y="60"/>
                    <a:pt x="291" y="102"/>
                    <a:pt x="360" y="107"/>
                  </a:cubicBezTo>
                  <a:cubicBezTo>
                    <a:pt x="295" y="344"/>
                    <a:pt x="295" y="344"/>
                    <a:pt x="295" y="344"/>
                  </a:cubicBezTo>
                  <a:cubicBezTo>
                    <a:pt x="334" y="406"/>
                    <a:pt x="334" y="406"/>
                    <a:pt x="334" y="406"/>
                  </a:cubicBezTo>
                  <a:lnTo>
                    <a:pt x="0" y="4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8"/>
            <p:cNvSpPr>
              <a:spLocks/>
            </p:cNvSpPr>
            <p:nvPr/>
          </p:nvSpPr>
          <p:spPr bwMode="auto">
            <a:xfrm>
              <a:off x="5454651" y="1103313"/>
              <a:ext cx="3322638" cy="1690688"/>
            </a:xfrm>
            <a:custGeom>
              <a:avLst/>
              <a:gdLst>
                <a:gd name="T0" fmla="*/ 137 w 884"/>
                <a:gd name="T1" fmla="*/ 396 h 450"/>
                <a:gd name="T2" fmla="*/ 10 w 884"/>
                <a:gd name="T3" fmla="*/ 450 h 450"/>
                <a:gd name="T4" fmla="*/ 0 w 884"/>
                <a:gd name="T5" fmla="*/ 437 h 450"/>
                <a:gd name="T6" fmla="*/ 349 w 884"/>
                <a:gd name="T7" fmla="*/ 157 h 450"/>
                <a:gd name="T8" fmla="*/ 450 w 884"/>
                <a:gd name="T9" fmla="*/ 335 h 450"/>
                <a:gd name="T10" fmla="*/ 620 w 884"/>
                <a:gd name="T11" fmla="*/ 190 h 450"/>
                <a:gd name="T12" fmla="*/ 484 w 884"/>
                <a:gd name="T13" fmla="*/ 112 h 450"/>
                <a:gd name="T14" fmla="*/ 884 w 884"/>
                <a:gd name="T15" fmla="*/ 0 h 450"/>
                <a:gd name="T16" fmla="*/ 744 w 884"/>
                <a:gd name="T17" fmla="*/ 391 h 450"/>
                <a:gd name="T18" fmla="*/ 662 w 884"/>
                <a:gd name="T19" fmla="*/ 225 h 450"/>
                <a:gd name="T20" fmla="*/ 435 w 884"/>
                <a:gd name="T21" fmla="*/ 418 h 450"/>
                <a:gd name="T22" fmla="*/ 334 w 884"/>
                <a:gd name="T23" fmla="*/ 238 h 450"/>
                <a:gd name="T24" fmla="*/ 137 w 884"/>
                <a:gd name="T25" fmla="*/ 396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4" h="450">
                  <a:moveTo>
                    <a:pt x="137" y="396"/>
                  </a:moveTo>
                  <a:cubicBezTo>
                    <a:pt x="89" y="402"/>
                    <a:pt x="46" y="421"/>
                    <a:pt x="10" y="450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349" y="157"/>
                    <a:pt x="349" y="157"/>
                    <a:pt x="349" y="157"/>
                  </a:cubicBezTo>
                  <a:cubicBezTo>
                    <a:pt x="450" y="335"/>
                    <a:pt x="450" y="335"/>
                    <a:pt x="450" y="335"/>
                  </a:cubicBezTo>
                  <a:cubicBezTo>
                    <a:pt x="620" y="190"/>
                    <a:pt x="620" y="190"/>
                    <a:pt x="620" y="190"/>
                  </a:cubicBezTo>
                  <a:cubicBezTo>
                    <a:pt x="484" y="112"/>
                    <a:pt x="484" y="112"/>
                    <a:pt x="484" y="112"/>
                  </a:cubicBezTo>
                  <a:cubicBezTo>
                    <a:pt x="884" y="0"/>
                    <a:pt x="884" y="0"/>
                    <a:pt x="884" y="0"/>
                  </a:cubicBezTo>
                  <a:cubicBezTo>
                    <a:pt x="744" y="391"/>
                    <a:pt x="744" y="391"/>
                    <a:pt x="744" y="391"/>
                  </a:cubicBezTo>
                  <a:cubicBezTo>
                    <a:pt x="662" y="225"/>
                    <a:pt x="662" y="225"/>
                    <a:pt x="662" y="225"/>
                  </a:cubicBezTo>
                  <a:cubicBezTo>
                    <a:pt x="435" y="418"/>
                    <a:pt x="435" y="418"/>
                    <a:pt x="435" y="418"/>
                  </a:cubicBezTo>
                  <a:cubicBezTo>
                    <a:pt x="334" y="238"/>
                    <a:pt x="334" y="238"/>
                    <a:pt x="334" y="238"/>
                  </a:cubicBezTo>
                  <a:lnTo>
                    <a:pt x="137" y="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9"/>
            <p:cNvSpPr>
              <a:spLocks/>
            </p:cNvSpPr>
            <p:nvPr/>
          </p:nvSpPr>
          <p:spPr bwMode="auto">
            <a:xfrm>
              <a:off x="3351213" y="2474913"/>
              <a:ext cx="2141538" cy="1333500"/>
            </a:xfrm>
            <a:custGeom>
              <a:avLst/>
              <a:gdLst>
                <a:gd name="T0" fmla="*/ 492 w 570"/>
                <a:gd name="T1" fmla="*/ 196 h 355"/>
                <a:gd name="T2" fmla="*/ 415 w 570"/>
                <a:gd name="T3" fmla="*/ 258 h 355"/>
                <a:gd name="T4" fmla="*/ 323 w 570"/>
                <a:gd name="T5" fmla="*/ 86 h 355"/>
                <a:gd name="T6" fmla="*/ 59 w 570"/>
                <a:gd name="T7" fmla="*/ 334 h 355"/>
                <a:gd name="T8" fmla="*/ 10 w 570"/>
                <a:gd name="T9" fmla="*/ 344 h 355"/>
                <a:gd name="T10" fmla="*/ 22 w 570"/>
                <a:gd name="T11" fmla="*/ 295 h 355"/>
                <a:gd name="T12" fmla="*/ 338 w 570"/>
                <a:gd name="T13" fmla="*/ 0 h 355"/>
                <a:gd name="T14" fmla="*/ 432 w 570"/>
                <a:gd name="T15" fmla="*/ 176 h 355"/>
                <a:gd name="T16" fmla="*/ 560 w 570"/>
                <a:gd name="T17" fmla="*/ 72 h 355"/>
                <a:gd name="T18" fmla="*/ 570 w 570"/>
                <a:gd name="T19" fmla="*/ 85 h 355"/>
                <a:gd name="T20" fmla="*/ 492 w 570"/>
                <a:gd name="T21" fmla="*/ 196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0" h="355">
                  <a:moveTo>
                    <a:pt x="492" y="196"/>
                  </a:moveTo>
                  <a:cubicBezTo>
                    <a:pt x="415" y="258"/>
                    <a:pt x="415" y="258"/>
                    <a:pt x="415" y="258"/>
                  </a:cubicBezTo>
                  <a:cubicBezTo>
                    <a:pt x="323" y="86"/>
                    <a:pt x="323" y="86"/>
                    <a:pt x="323" y="86"/>
                  </a:cubicBezTo>
                  <a:cubicBezTo>
                    <a:pt x="59" y="334"/>
                    <a:pt x="59" y="334"/>
                    <a:pt x="59" y="334"/>
                  </a:cubicBezTo>
                  <a:cubicBezTo>
                    <a:pt x="42" y="350"/>
                    <a:pt x="20" y="355"/>
                    <a:pt x="10" y="344"/>
                  </a:cubicBezTo>
                  <a:cubicBezTo>
                    <a:pt x="0" y="333"/>
                    <a:pt x="5" y="312"/>
                    <a:pt x="22" y="295"/>
                  </a:cubicBezTo>
                  <a:cubicBezTo>
                    <a:pt x="338" y="0"/>
                    <a:pt x="338" y="0"/>
                    <a:pt x="338" y="0"/>
                  </a:cubicBezTo>
                  <a:cubicBezTo>
                    <a:pt x="432" y="176"/>
                    <a:pt x="432" y="176"/>
                    <a:pt x="432" y="176"/>
                  </a:cubicBezTo>
                  <a:cubicBezTo>
                    <a:pt x="560" y="72"/>
                    <a:pt x="560" y="72"/>
                    <a:pt x="560" y="72"/>
                  </a:cubicBezTo>
                  <a:cubicBezTo>
                    <a:pt x="570" y="85"/>
                    <a:pt x="570" y="85"/>
                    <a:pt x="570" y="85"/>
                  </a:cubicBezTo>
                  <a:cubicBezTo>
                    <a:pt x="535" y="114"/>
                    <a:pt x="507" y="152"/>
                    <a:pt x="492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30"/>
            <p:cNvSpPr>
              <a:spLocks noEditPoints="1"/>
            </p:cNvSpPr>
            <p:nvPr/>
          </p:nvSpPr>
          <p:spPr bwMode="auto">
            <a:xfrm>
              <a:off x="5305426" y="2744788"/>
              <a:ext cx="1570038" cy="1571625"/>
            </a:xfrm>
            <a:custGeom>
              <a:avLst/>
              <a:gdLst>
                <a:gd name="T0" fmla="*/ 249 w 418"/>
                <a:gd name="T1" fmla="*/ 352 h 418"/>
                <a:gd name="T2" fmla="*/ 381 w 418"/>
                <a:gd name="T3" fmla="*/ 201 h 418"/>
                <a:gd name="T4" fmla="*/ 326 w 418"/>
                <a:gd name="T5" fmla="*/ 84 h 418"/>
                <a:gd name="T6" fmla="*/ 326 w 418"/>
                <a:gd name="T7" fmla="*/ 84 h 418"/>
                <a:gd name="T8" fmla="*/ 326 w 418"/>
                <a:gd name="T9" fmla="*/ 84 h 418"/>
                <a:gd name="T10" fmla="*/ 341 w 418"/>
                <a:gd name="T11" fmla="*/ 166 h 418"/>
                <a:gd name="T12" fmla="*/ 249 w 418"/>
                <a:gd name="T13" fmla="*/ 352 h 418"/>
                <a:gd name="T14" fmla="*/ 209 w 418"/>
                <a:gd name="T15" fmla="*/ 418 h 418"/>
                <a:gd name="T16" fmla="*/ 0 w 418"/>
                <a:gd name="T17" fmla="*/ 209 h 418"/>
                <a:gd name="T18" fmla="*/ 209 w 418"/>
                <a:gd name="T19" fmla="*/ 0 h 418"/>
                <a:gd name="T20" fmla="*/ 418 w 418"/>
                <a:gd name="T21" fmla="*/ 209 h 418"/>
                <a:gd name="T22" fmla="*/ 209 w 418"/>
                <a:gd name="T23" fmla="*/ 418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8" h="418">
                  <a:moveTo>
                    <a:pt x="249" y="352"/>
                  </a:moveTo>
                  <a:cubicBezTo>
                    <a:pt x="324" y="342"/>
                    <a:pt x="381" y="279"/>
                    <a:pt x="381" y="201"/>
                  </a:cubicBezTo>
                  <a:cubicBezTo>
                    <a:pt x="381" y="154"/>
                    <a:pt x="360" y="112"/>
                    <a:pt x="326" y="84"/>
                  </a:cubicBezTo>
                  <a:cubicBezTo>
                    <a:pt x="326" y="84"/>
                    <a:pt x="326" y="84"/>
                    <a:pt x="326" y="84"/>
                  </a:cubicBezTo>
                  <a:cubicBezTo>
                    <a:pt x="326" y="84"/>
                    <a:pt x="326" y="84"/>
                    <a:pt x="326" y="84"/>
                  </a:cubicBezTo>
                  <a:cubicBezTo>
                    <a:pt x="335" y="109"/>
                    <a:pt x="341" y="137"/>
                    <a:pt x="341" y="166"/>
                  </a:cubicBezTo>
                  <a:cubicBezTo>
                    <a:pt x="341" y="242"/>
                    <a:pt x="305" y="309"/>
                    <a:pt x="249" y="352"/>
                  </a:cubicBezTo>
                  <a:close/>
                  <a:moveTo>
                    <a:pt x="209" y="418"/>
                  </a:moveTo>
                  <a:cubicBezTo>
                    <a:pt x="93" y="418"/>
                    <a:pt x="0" y="325"/>
                    <a:pt x="0" y="209"/>
                  </a:cubicBezTo>
                  <a:cubicBezTo>
                    <a:pt x="0" y="94"/>
                    <a:pt x="93" y="0"/>
                    <a:pt x="209" y="0"/>
                  </a:cubicBezTo>
                  <a:cubicBezTo>
                    <a:pt x="325" y="0"/>
                    <a:pt x="418" y="94"/>
                    <a:pt x="418" y="209"/>
                  </a:cubicBezTo>
                  <a:cubicBezTo>
                    <a:pt x="418" y="325"/>
                    <a:pt x="325" y="418"/>
                    <a:pt x="209" y="4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31"/>
            <p:cNvSpPr>
              <a:spLocks/>
            </p:cNvSpPr>
            <p:nvPr/>
          </p:nvSpPr>
          <p:spPr bwMode="auto">
            <a:xfrm>
              <a:off x="4181476" y="4541838"/>
              <a:ext cx="439738" cy="830263"/>
            </a:xfrm>
            <a:custGeom>
              <a:avLst/>
              <a:gdLst>
                <a:gd name="T0" fmla="*/ 0 w 117"/>
                <a:gd name="T1" fmla="*/ 58 h 221"/>
                <a:gd name="T2" fmla="*/ 86 w 117"/>
                <a:gd name="T3" fmla="*/ 0 h 221"/>
                <a:gd name="T4" fmla="*/ 117 w 117"/>
                <a:gd name="T5" fmla="*/ 10 h 221"/>
                <a:gd name="T6" fmla="*/ 104 w 117"/>
                <a:gd name="T7" fmla="*/ 65 h 221"/>
                <a:gd name="T8" fmla="*/ 104 w 117"/>
                <a:gd name="T9" fmla="*/ 221 h 221"/>
                <a:gd name="T10" fmla="*/ 14 w 117"/>
                <a:gd name="T11" fmla="*/ 221 h 221"/>
                <a:gd name="T12" fmla="*/ 36 w 117"/>
                <a:gd name="T13" fmla="*/ 188 h 221"/>
                <a:gd name="T14" fmla="*/ 0 w 117"/>
                <a:gd name="T15" fmla="*/ 5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221">
                  <a:moveTo>
                    <a:pt x="0" y="58"/>
                  </a:moveTo>
                  <a:cubicBezTo>
                    <a:pt x="38" y="56"/>
                    <a:pt x="70" y="32"/>
                    <a:pt x="86" y="0"/>
                  </a:cubicBezTo>
                  <a:cubicBezTo>
                    <a:pt x="96" y="3"/>
                    <a:pt x="107" y="6"/>
                    <a:pt x="117" y="10"/>
                  </a:cubicBezTo>
                  <a:cubicBezTo>
                    <a:pt x="108" y="26"/>
                    <a:pt x="104" y="45"/>
                    <a:pt x="104" y="65"/>
                  </a:cubicBezTo>
                  <a:cubicBezTo>
                    <a:pt x="104" y="128"/>
                    <a:pt x="104" y="180"/>
                    <a:pt x="104" y="221"/>
                  </a:cubicBezTo>
                  <a:cubicBezTo>
                    <a:pt x="14" y="221"/>
                    <a:pt x="14" y="221"/>
                    <a:pt x="14" y="221"/>
                  </a:cubicBezTo>
                  <a:cubicBezTo>
                    <a:pt x="36" y="188"/>
                    <a:pt x="36" y="188"/>
                    <a:pt x="36" y="188"/>
                  </a:cubicBezTo>
                  <a:lnTo>
                    <a:pt x="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32"/>
            <p:cNvSpPr>
              <a:spLocks/>
            </p:cNvSpPr>
            <p:nvPr/>
          </p:nvSpPr>
          <p:spPr bwMode="auto">
            <a:xfrm>
              <a:off x="3387726" y="4541838"/>
              <a:ext cx="736600" cy="830263"/>
            </a:xfrm>
            <a:custGeom>
              <a:avLst/>
              <a:gdLst>
                <a:gd name="T0" fmla="*/ 196 w 196"/>
                <a:gd name="T1" fmla="*/ 58 h 221"/>
                <a:gd name="T2" fmla="*/ 160 w 196"/>
                <a:gd name="T3" fmla="*/ 188 h 221"/>
                <a:gd name="T4" fmla="*/ 182 w 196"/>
                <a:gd name="T5" fmla="*/ 221 h 221"/>
                <a:gd name="T6" fmla="*/ 0 w 196"/>
                <a:gd name="T7" fmla="*/ 221 h 221"/>
                <a:gd name="T8" fmla="*/ 0 w 196"/>
                <a:gd name="T9" fmla="*/ 88 h 221"/>
                <a:gd name="T10" fmla="*/ 111 w 196"/>
                <a:gd name="T11" fmla="*/ 0 h 221"/>
                <a:gd name="T12" fmla="*/ 196 w 196"/>
                <a:gd name="T13" fmla="*/ 5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6" h="221">
                  <a:moveTo>
                    <a:pt x="196" y="58"/>
                  </a:moveTo>
                  <a:cubicBezTo>
                    <a:pt x="160" y="188"/>
                    <a:pt x="160" y="188"/>
                    <a:pt x="160" y="188"/>
                  </a:cubicBezTo>
                  <a:cubicBezTo>
                    <a:pt x="182" y="221"/>
                    <a:pt x="182" y="221"/>
                    <a:pt x="182" y="221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21"/>
                    <a:pt x="0" y="178"/>
                    <a:pt x="0" y="88"/>
                  </a:cubicBezTo>
                  <a:cubicBezTo>
                    <a:pt x="0" y="41"/>
                    <a:pt x="57" y="14"/>
                    <a:pt x="111" y="0"/>
                  </a:cubicBezTo>
                  <a:cubicBezTo>
                    <a:pt x="126" y="32"/>
                    <a:pt x="158" y="56"/>
                    <a:pt x="196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33"/>
            <p:cNvSpPr>
              <a:spLocks/>
            </p:cNvSpPr>
            <p:nvPr/>
          </p:nvSpPr>
          <p:spPr bwMode="auto">
            <a:xfrm>
              <a:off x="3922713" y="39068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34"/>
            <p:cNvSpPr>
              <a:spLocks noEditPoints="1"/>
            </p:cNvSpPr>
            <p:nvPr/>
          </p:nvSpPr>
          <p:spPr bwMode="auto">
            <a:xfrm>
              <a:off x="3733801" y="3733801"/>
              <a:ext cx="857250" cy="860425"/>
            </a:xfrm>
            <a:custGeom>
              <a:avLst/>
              <a:gdLst>
                <a:gd name="T0" fmla="*/ 50 w 228"/>
                <a:gd name="T1" fmla="*/ 46 h 229"/>
                <a:gd name="T2" fmla="*/ 20 w 228"/>
                <a:gd name="T3" fmla="*/ 110 h 229"/>
                <a:gd name="T4" fmla="*/ 92 w 228"/>
                <a:gd name="T5" fmla="*/ 192 h 229"/>
                <a:gd name="T6" fmla="*/ 42 w 228"/>
                <a:gd name="T7" fmla="*/ 91 h 229"/>
                <a:gd name="T8" fmla="*/ 50 w 228"/>
                <a:gd name="T9" fmla="*/ 46 h 229"/>
                <a:gd name="T10" fmla="*/ 50 w 228"/>
                <a:gd name="T11" fmla="*/ 46 h 229"/>
                <a:gd name="T12" fmla="*/ 114 w 228"/>
                <a:gd name="T13" fmla="*/ 229 h 229"/>
                <a:gd name="T14" fmla="*/ 0 w 228"/>
                <a:gd name="T15" fmla="*/ 114 h 229"/>
                <a:gd name="T16" fmla="*/ 114 w 228"/>
                <a:gd name="T17" fmla="*/ 0 h 229"/>
                <a:gd name="T18" fmla="*/ 228 w 228"/>
                <a:gd name="T19" fmla="*/ 114 h 229"/>
                <a:gd name="T20" fmla="*/ 114 w 228"/>
                <a:gd name="T21" fmla="*/ 2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8" h="229">
                  <a:moveTo>
                    <a:pt x="50" y="46"/>
                  </a:moveTo>
                  <a:cubicBezTo>
                    <a:pt x="32" y="61"/>
                    <a:pt x="20" y="84"/>
                    <a:pt x="20" y="110"/>
                  </a:cubicBezTo>
                  <a:cubicBezTo>
                    <a:pt x="20" y="152"/>
                    <a:pt x="51" y="187"/>
                    <a:pt x="92" y="192"/>
                  </a:cubicBezTo>
                  <a:cubicBezTo>
                    <a:pt x="62" y="169"/>
                    <a:pt x="42" y="132"/>
                    <a:pt x="42" y="91"/>
                  </a:cubicBezTo>
                  <a:cubicBezTo>
                    <a:pt x="42" y="75"/>
                    <a:pt x="45" y="60"/>
                    <a:pt x="50" y="46"/>
                  </a:cubicBezTo>
                  <a:cubicBezTo>
                    <a:pt x="50" y="46"/>
                    <a:pt x="50" y="46"/>
                    <a:pt x="50" y="46"/>
                  </a:cubicBezTo>
                  <a:close/>
                  <a:moveTo>
                    <a:pt x="114" y="229"/>
                  </a:moveTo>
                  <a:cubicBezTo>
                    <a:pt x="51" y="229"/>
                    <a:pt x="0" y="177"/>
                    <a:pt x="0" y="114"/>
                  </a:cubicBezTo>
                  <a:cubicBezTo>
                    <a:pt x="0" y="51"/>
                    <a:pt x="51" y="0"/>
                    <a:pt x="114" y="0"/>
                  </a:cubicBezTo>
                  <a:cubicBezTo>
                    <a:pt x="177" y="0"/>
                    <a:pt x="228" y="51"/>
                    <a:pt x="228" y="114"/>
                  </a:cubicBezTo>
                  <a:cubicBezTo>
                    <a:pt x="228" y="177"/>
                    <a:pt x="177" y="229"/>
                    <a:pt x="114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3" name="矩形 72"/>
          <p:cNvSpPr/>
          <p:nvPr/>
        </p:nvSpPr>
        <p:spPr>
          <a:xfrm>
            <a:off x="6228184" y="3147814"/>
            <a:ext cx="1315621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★</a:t>
            </a:r>
            <a:r>
              <a:rPr lang="zh-CN" altLang="en-US" sz="16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</a:p>
        </p:txBody>
      </p:sp>
      <p:sp>
        <p:nvSpPr>
          <p:cNvPr id="122" name="矩形 121"/>
          <p:cNvSpPr/>
          <p:nvPr/>
        </p:nvSpPr>
        <p:spPr>
          <a:xfrm>
            <a:off x="1547664" y="2459672"/>
            <a:ext cx="1315621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★</a:t>
            </a:r>
            <a:r>
              <a:rPr lang="zh-CN" altLang="en-US" sz="16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</a:p>
        </p:txBody>
      </p:sp>
      <p:pic>
        <p:nvPicPr>
          <p:cNvPr id="4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8359">
            <a:off x="7884367" y="-529486"/>
            <a:ext cx="1520289" cy="1520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639105"/>
      </p:ext>
    </p:extLst>
  </p:cSld>
  <p:clrMapOvr>
    <a:masterClrMapping/>
  </p:clrMapOvr>
  <p:transition spd="slow" advClick="0" advTm="6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  <p:bldP spid="48" grpId="0" animBg="1"/>
      <p:bldP spid="3" grpId="0" animBg="1"/>
      <p:bldP spid="53" grpId="0" animBg="1"/>
      <p:bldP spid="54" grpId="0"/>
      <p:bldP spid="55" grpId="0"/>
      <p:bldP spid="56" grpId="0"/>
      <p:bldP spid="57" grpId="0"/>
      <p:bldP spid="73" grpId="0"/>
      <p:bldP spid="1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平行四边形 56"/>
          <p:cNvSpPr/>
          <p:nvPr/>
        </p:nvSpPr>
        <p:spPr>
          <a:xfrm flipH="1">
            <a:off x="3179910" y="1563689"/>
            <a:ext cx="2688041" cy="1757912"/>
          </a:xfrm>
          <a:prstGeom prst="parallelogram">
            <a:avLst>
              <a:gd name="adj" fmla="val 7871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平行四边形 57"/>
          <p:cNvSpPr/>
          <p:nvPr/>
        </p:nvSpPr>
        <p:spPr>
          <a:xfrm flipH="1">
            <a:off x="5148064" y="1563689"/>
            <a:ext cx="2688041" cy="1757912"/>
          </a:xfrm>
          <a:prstGeom prst="parallelogram">
            <a:avLst>
              <a:gd name="adj" fmla="val 7871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平行四边形 55"/>
          <p:cNvSpPr/>
          <p:nvPr/>
        </p:nvSpPr>
        <p:spPr>
          <a:xfrm flipH="1">
            <a:off x="1187624" y="1563689"/>
            <a:ext cx="2688041" cy="1757912"/>
          </a:xfrm>
          <a:prstGeom prst="parallelogram">
            <a:avLst>
              <a:gd name="adj" fmla="val 7871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平行四边形 24"/>
          <p:cNvSpPr/>
          <p:nvPr/>
        </p:nvSpPr>
        <p:spPr>
          <a:xfrm>
            <a:off x="677422" y="1563638"/>
            <a:ext cx="1831650" cy="1757963"/>
          </a:xfrm>
          <a:prstGeom prst="parallelogram">
            <a:avLst>
              <a:gd name="adj" fmla="val 21485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平行四边形 25"/>
          <p:cNvSpPr/>
          <p:nvPr/>
        </p:nvSpPr>
        <p:spPr>
          <a:xfrm>
            <a:off x="4632340" y="1563637"/>
            <a:ext cx="1831650" cy="1757963"/>
          </a:xfrm>
          <a:prstGeom prst="parallelogram">
            <a:avLst>
              <a:gd name="adj" fmla="val 21485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6761564" y="3435846"/>
            <a:ext cx="13388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这里输入标题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516216" y="3653611"/>
            <a:ext cx="1584176" cy="646331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素材销售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服务交易系统。</a:t>
            </a:r>
          </a:p>
        </p:txBody>
      </p:sp>
      <p:sp>
        <p:nvSpPr>
          <p:cNvPr id="34" name="矩形 33"/>
          <p:cNvSpPr/>
          <p:nvPr/>
        </p:nvSpPr>
        <p:spPr>
          <a:xfrm>
            <a:off x="173773" y="362870"/>
            <a:ext cx="417243" cy="5252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107504" y="290141"/>
            <a:ext cx="6479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19608" y="343977"/>
            <a:ext cx="2656247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这里添加标题内容</a:t>
            </a:r>
          </a:p>
        </p:txBody>
      </p:sp>
      <p:sp>
        <p:nvSpPr>
          <p:cNvPr id="47" name="矩形 46"/>
          <p:cNvSpPr/>
          <p:nvPr/>
        </p:nvSpPr>
        <p:spPr>
          <a:xfrm>
            <a:off x="539552" y="625486"/>
            <a:ext cx="2836097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ere to add the title content</a:t>
            </a:r>
            <a:endParaRPr lang="zh-CN" altLang="en-US" sz="16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793346" y="3435846"/>
            <a:ext cx="13388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这里输入标题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825127" y="3435846"/>
            <a:ext cx="13388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这里输入标题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56908" y="3435846"/>
            <a:ext cx="13388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这里输入标题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547998" y="3653611"/>
            <a:ext cx="1584176" cy="646331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素材销售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服务交易系统。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579779" y="3653611"/>
            <a:ext cx="1584176" cy="646331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素材销售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服务交易系统。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11560" y="3653611"/>
            <a:ext cx="1584176" cy="646331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素材销售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服务交易系统。</a:t>
            </a:r>
          </a:p>
        </p:txBody>
      </p:sp>
      <p:sp>
        <p:nvSpPr>
          <p:cNvPr id="72" name="平行四边形 71"/>
          <p:cNvSpPr/>
          <p:nvPr/>
        </p:nvSpPr>
        <p:spPr>
          <a:xfrm>
            <a:off x="2654881" y="1563637"/>
            <a:ext cx="1831650" cy="1757963"/>
          </a:xfrm>
          <a:prstGeom prst="parallelogram">
            <a:avLst>
              <a:gd name="adj" fmla="val 21485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平行四边形 73"/>
          <p:cNvSpPr/>
          <p:nvPr/>
        </p:nvSpPr>
        <p:spPr>
          <a:xfrm>
            <a:off x="6609800" y="1563637"/>
            <a:ext cx="1831650" cy="1757963"/>
          </a:xfrm>
          <a:prstGeom prst="parallelogram">
            <a:avLst>
              <a:gd name="adj" fmla="val 21485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8359">
            <a:off x="7884367" y="-529486"/>
            <a:ext cx="1520289" cy="1520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3790788"/>
      </p:ext>
    </p:extLst>
  </p:cSld>
  <p:clrMapOvr>
    <a:masterClrMapping/>
  </p:clrMapOvr>
  <p:transition spd="slow" advClick="0" advTm="6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5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5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75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6" grpId="0" animBg="1"/>
      <p:bldP spid="25" grpId="0" animBg="1"/>
      <p:bldP spid="26" grpId="0" animBg="1"/>
      <p:bldP spid="44" grpId="0"/>
      <p:bldP spid="49" grpId="0"/>
      <p:bldP spid="63" grpId="0"/>
      <p:bldP spid="64" grpId="0"/>
      <p:bldP spid="65" grpId="0"/>
      <p:bldP spid="66" grpId="0"/>
      <p:bldP spid="67" grpId="0"/>
      <p:bldP spid="68" grpId="0"/>
      <p:bldP spid="72" grpId="0" animBg="1"/>
      <p:bldP spid="7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173773" y="362870"/>
            <a:ext cx="417243" cy="5252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107504" y="290141"/>
            <a:ext cx="6479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19608" y="343977"/>
            <a:ext cx="2656247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这里添加标题内容</a:t>
            </a:r>
          </a:p>
        </p:txBody>
      </p:sp>
      <p:sp>
        <p:nvSpPr>
          <p:cNvPr id="47" name="矩形 46"/>
          <p:cNvSpPr/>
          <p:nvPr/>
        </p:nvSpPr>
        <p:spPr>
          <a:xfrm>
            <a:off x="539552" y="625486"/>
            <a:ext cx="2836097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ere to add the title content</a:t>
            </a:r>
            <a:endParaRPr lang="zh-CN" altLang="en-US" sz="16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974734" y="1419622"/>
            <a:ext cx="2987868" cy="2987867"/>
            <a:chOff x="2974734" y="1419622"/>
            <a:chExt cx="2987868" cy="2987867"/>
          </a:xfrm>
        </p:grpSpPr>
        <p:sp>
          <p:nvSpPr>
            <p:cNvPr id="49" name="Freeform 6"/>
            <p:cNvSpPr>
              <a:spLocks/>
            </p:cNvSpPr>
            <p:nvPr/>
          </p:nvSpPr>
          <p:spPr bwMode="auto">
            <a:xfrm>
              <a:off x="3432990" y="1419622"/>
              <a:ext cx="1015332" cy="598736"/>
            </a:xfrm>
            <a:custGeom>
              <a:avLst/>
              <a:gdLst>
                <a:gd name="T0" fmla="*/ 4178 w 4195"/>
                <a:gd name="T1" fmla="*/ 0 h 2470"/>
                <a:gd name="T2" fmla="*/ 4103 w 4195"/>
                <a:gd name="T3" fmla="*/ 1 h 2470"/>
                <a:gd name="T4" fmla="*/ 3952 w 4195"/>
                <a:gd name="T5" fmla="*/ 8 h 2470"/>
                <a:gd name="T6" fmla="*/ 3801 w 4195"/>
                <a:gd name="T7" fmla="*/ 17 h 2470"/>
                <a:gd name="T8" fmla="*/ 3652 w 4195"/>
                <a:gd name="T9" fmla="*/ 30 h 2470"/>
                <a:gd name="T10" fmla="*/ 3504 w 4195"/>
                <a:gd name="T11" fmla="*/ 47 h 2470"/>
                <a:gd name="T12" fmla="*/ 3357 w 4195"/>
                <a:gd name="T13" fmla="*/ 68 h 2470"/>
                <a:gd name="T14" fmla="*/ 3211 w 4195"/>
                <a:gd name="T15" fmla="*/ 91 h 2470"/>
                <a:gd name="T16" fmla="*/ 3067 w 4195"/>
                <a:gd name="T17" fmla="*/ 118 h 2470"/>
                <a:gd name="T18" fmla="*/ 2923 w 4195"/>
                <a:gd name="T19" fmla="*/ 148 h 2470"/>
                <a:gd name="T20" fmla="*/ 2780 w 4195"/>
                <a:gd name="T21" fmla="*/ 182 h 2470"/>
                <a:gd name="T22" fmla="*/ 2639 w 4195"/>
                <a:gd name="T23" fmla="*/ 219 h 2470"/>
                <a:gd name="T24" fmla="*/ 2500 w 4195"/>
                <a:gd name="T25" fmla="*/ 259 h 2470"/>
                <a:gd name="T26" fmla="*/ 2361 w 4195"/>
                <a:gd name="T27" fmla="*/ 302 h 2470"/>
                <a:gd name="T28" fmla="*/ 2224 w 4195"/>
                <a:gd name="T29" fmla="*/ 349 h 2470"/>
                <a:gd name="T30" fmla="*/ 2089 w 4195"/>
                <a:gd name="T31" fmla="*/ 398 h 2470"/>
                <a:gd name="T32" fmla="*/ 1955 w 4195"/>
                <a:gd name="T33" fmla="*/ 452 h 2470"/>
                <a:gd name="T34" fmla="*/ 1823 w 4195"/>
                <a:gd name="T35" fmla="*/ 507 h 2470"/>
                <a:gd name="T36" fmla="*/ 1692 w 4195"/>
                <a:gd name="T37" fmla="*/ 565 h 2470"/>
                <a:gd name="T38" fmla="*/ 1563 w 4195"/>
                <a:gd name="T39" fmla="*/ 628 h 2470"/>
                <a:gd name="T40" fmla="*/ 1435 w 4195"/>
                <a:gd name="T41" fmla="*/ 691 h 2470"/>
                <a:gd name="T42" fmla="*/ 1310 w 4195"/>
                <a:gd name="T43" fmla="*/ 759 h 2470"/>
                <a:gd name="T44" fmla="*/ 1185 w 4195"/>
                <a:gd name="T45" fmla="*/ 829 h 2470"/>
                <a:gd name="T46" fmla="*/ 1064 w 4195"/>
                <a:gd name="T47" fmla="*/ 902 h 2470"/>
                <a:gd name="T48" fmla="*/ 943 w 4195"/>
                <a:gd name="T49" fmla="*/ 978 h 2470"/>
                <a:gd name="T50" fmla="*/ 825 w 4195"/>
                <a:gd name="T51" fmla="*/ 1056 h 2470"/>
                <a:gd name="T52" fmla="*/ 709 w 4195"/>
                <a:gd name="T53" fmla="*/ 1137 h 2470"/>
                <a:gd name="T54" fmla="*/ 594 w 4195"/>
                <a:gd name="T55" fmla="*/ 1220 h 2470"/>
                <a:gd name="T56" fmla="*/ 481 w 4195"/>
                <a:gd name="T57" fmla="*/ 1306 h 2470"/>
                <a:gd name="T58" fmla="*/ 370 w 4195"/>
                <a:gd name="T59" fmla="*/ 1395 h 2470"/>
                <a:gd name="T60" fmla="*/ 262 w 4195"/>
                <a:gd name="T61" fmla="*/ 1486 h 2470"/>
                <a:gd name="T62" fmla="*/ 155 w 4195"/>
                <a:gd name="T63" fmla="*/ 1579 h 2470"/>
                <a:gd name="T64" fmla="*/ 51 w 4195"/>
                <a:gd name="T65" fmla="*/ 1674 h 2470"/>
                <a:gd name="T66" fmla="*/ 723 w 4195"/>
                <a:gd name="T67" fmla="*/ 2470 h 2470"/>
                <a:gd name="T68" fmla="*/ 809 w 4195"/>
                <a:gd name="T69" fmla="*/ 2389 h 2470"/>
                <a:gd name="T70" fmla="*/ 986 w 4195"/>
                <a:gd name="T71" fmla="*/ 2234 h 2470"/>
                <a:gd name="T72" fmla="*/ 1170 w 4195"/>
                <a:gd name="T73" fmla="*/ 2087 h 2470"/>
                <a:gd name="T74" fmla="*/ 1360 w 4195"/>
                <a:gd name="T75" fmla="*/ 1949 h 2470"/>
                <a:gd name="T76" fmla="*/ 1558 w 4195"/>
                <a:gd name="T77" fmla="*/ 1819 h 2470"/>
                <a:gd name="T78" fmla="*/ 1761 w 4195"/>
                <a:gd name="T79" fmla="*/ 1698 h 2470"/>
                <a:gd name="T80" fmla="*/ 1969 w 4195"/>
                <a:gd name="T81" fmla="*/ 1587 h 2470"/>
                <a:gd name="T82" fmla="*/ 2184 w 4195"/>
                <a:gd name="T83" fmla="*/ 1484 h 2470"/>
                <a:gd name="T84" fmla="*/ 2404 w 4195"/>
                <a:gd name="T85" fmla="*/ 1392 h 2470"/>
                <a:gd name="T86" fmla="*/ 2629 w 4195"/>
                <a:gd name="T87" fmla="*/ 1310 h 2470"/>
                <a:gd name="T88" fmla="*/ 2858 w 4195"/>
                <a:gd name="T89" fmla="*/ 1238 h 2470"/>
                <a:gd name="T90" fmla="*/ 3093 w 4195"/>
                <a:gd name="T91" fmla="*/ 1177 h 2470"/>
                <a:gd name="T92" fmla="*/ 3331 w 4195"/>
                <a:gd name="T93" fmla="*/ 1126 h 2470"/>
                <a:gd name="T94" fmla="*/ 3574 w 4195"/>
                <a:gd name="T95" fmla="*/ 1087 h 2470"/>
                <a:gd name="T96" fmla="*/ 3820 w 4195"/>
                <a:gd name="T97" fmla="*/ 1059 h 2470"/>
                <a:gd name="T98" fmla="*/ 4069 w 4195"/>
                <a:gd name="T99" fmla="*/ 1043 h 2470"/>
                <a:gd name="T100" fmla="*/ 4195 w 4195"/>
                <a:gd name="T101" fmla="*/ 1039 h 2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195" h="2470">
                  <a:moveTo>
                    <a:pt x="4195" y="1039"/>
                  </a:moveTo>
                  <a:lnTo>
                    <a:pt x="4178" y="0"/>
                  </a:lnTo>
                  <a:lnTo>
                    <a:pt x="4178" y="0"/>
                  </a:lnTo>
                  <a:lnTo>
                    <a:pt x="4103" y="1"/>
                  </a:lnTo>
                  <a:lnTo>
                    <a:pt x="4027" y="4"/>
                  </a:lnTo>
                  <a:lnTo>
                    <a:pt x="3952" y="8"/>
                  </a:lnTo>
                  <a:lnTo>
                    <a:pt x="3876" y="12"/>
                  </a:lnTo>
                  <a:lnTo>
                    <a:pt x="3801" y="17"/>
                  </a:lnTo>
                  <a:lnTo>
                    <a:pt x="3727" y="23"/>
                  </a:lnTo>
                  <a:lnTo>
                    <a:pt x="3652" y="30"/>
                  </a:lnTo>
                  <a:lnTo>
                    <a:pt x="3578" y="38"/>
                  </a:lnTo>
                  <a:lnTo>
                    <a:pt x="3504" y="47"/>
                  </a:lnTo>
                  <a:lnTo>
                    <a:pt x="3431" y="57"/>
                  </a:lnTo>
                  <a:lnTo>
                    <a:pt x="3357" y="68"/>
                  </a:lnTo>
                  <a:lnTo>
                    <a:pt x="3284" y="79"/>
                  </a:lnTo>
                  <a:lnTo>
                    <a:pt x="3211" y="91"/>
                  </a:lnTo>
                  <a:lnTo>
                    <a:pt x="3138" y="104"/>
                  </a:lnTo>
                  <a:lnTo>
                    <a:pt x="3067" y="118"/>
                  </a:lnTo>
                  <a:lnTo>
                    <a:pt x="2995" y="133"/>
                  </a:lnTo>
                  <a:lnTo>
                    <a:pt x="2923" y="148"/>
                  </a:lnTo>
                  <a:lnTo>
                    <a:pt x="2852" y="165"/>
                  </a:lnTo>
                  <a:lnTo>
                    <a:pt x="2780" y="182"/>
                  </a:lnTo>
                  <a:lnTo>
                    <a:pt x="2710" y="201"/>
                  </a:lnTo>
                  <a:lnTo>
                    <a:pt x="2639" y="219"/>
                  </a:lnTo>
                  <a:lnTo>
                    <a:pt x="2569" y="238"/>
                  </a:lnTo>
                  <a:lnTo>
                    <a:pt x="2500" y="259"/>
                  </a:lnTo>
                  <a:lnTo>
                    <a:pt x="2430" y="280"/>
                  </a:lnTo>
                  <a:lnTo>
                    <a:pt x="2361" y="302"/>
                  </a:lnTo>
                  <a:lnTo>
                    <a:pt x="2293" y="326"/>
                  </a:lnTo>
                  <a:lnTo>
                    <a:pt x="2224" y="349"/>
                  </a:lnTo>
                  <a:lnTo>
                    <a:pt x="2156" y="374"/>
                  </a:lnTo>
                  <a:lnTo>
                    <a:pt x="2089" y="398"/>
                  </a:lnTo>
                  <a:lnTo>
                    <a:pt x="2022" y="424"/>
                  </a:lnTo>
                  <a:lnTo>
                    <a:pt x="1955" y="452"/>
                  </a:lnTo>
                  <a:lnTo>
                    <a:pt x="1888" y="479"/>
                  </a:lnTo>
                  <a:lnTo>
                    <a:pt x="1823" y="507"/>
                  </a:lnTo>
                  <a:lnTo>
                    <a:pt x="1757" y="536"/>
                  </a:lnTo>
                  <a:lnTo>
                    <a:pt x="1692" y="565"/>
                  </a:lnTo>
                  <a:lnTo>
                    <a:pt x="1628" y="596"/>
                  </a:lnTo>
                  <a:lnTo>
                    <a:pt x="1563" y="628"/>
                  </a:lnTo>
                  <a:lnTo>
                    <a:pt x="1499" y="659"/>
                  </a:lnTo>
                  <a:lnTo>
                    <a:pt x="1435" y="691"/>
                  </a:lnTo>
                  <a:lnTo>
                    <a:pt x="1373" y="725"/>
                  </a:lnTo>
                  <a:lnTo>
                    <a:pt x="1310" y="759"/>
                  </a:lnTo>
                  <a:lnTo>
                    <a:pt x="1248" y="794"/>
                  </a:lnTo>
                  <a:lnTo>
                    <a:pt x="1185" y="829"/>
                  </a:lnTo>
                  <a:lnTo>
                    <a:pt x="1124" y="865"/>
                  </a:lnTo>
                  <a:lnTo>
                    <a:pt x="1064" y="902"/>
                  </a:lnTo>
                  <a:lnTo>
                    <a:pt x="1003" y="939"/>
                  </a:lnTo>
                  <a:lnTo>
                    <a:pt x="943" y="978"/>
                  </a:lnTo>
                  <a:lnTo>
                    <a:pt x="883" y="1016"/>
                  </a:lnTo>
                  <a:lnTo>
                    <a:pt x="825" y="1056"/>
                  </a:lnTo>
                  <a:lnTo>
                    <a:pt x="766" y="1096"/>
                  </a:lnTo>
                  <a:lnTo>
                    <a:pt x="709" y="1137"/>
                  </a:lnTo>
                  <a:lnTo>
                    <a:pt x="650" y="1178"/>
                  </a:lnTo>
                  <a:lnTo>
                    <a:pt x="594" y="1220"/>
                  </a:lnTo>
                  <a:lnTo>
                    <a:pt x="537" y="1263"/>
                  </a:lnTo>
                  <a:lnTo>
                    <a:pt x="481" y="1306"/>
                  </a:lnTo>
                  <a:lnTo>
                    <a:pt x="425" y="1350"/>
                  </a:lnTo>
                  <a:lnTo>
                    <a:pt x="370" y="1395"/>
                  </a:lnTo>
                  <a:lnTo>
                    <a:pt x="316" y="1440"/>
                  </a:lnTo>
                  <a:lnTo>
                    <a:pt x="262" y="1486"/>
                  </a:lnTo>
                  <a:lnTo>
                    <a:pt x="209" y="1531"/>
                  </a:lnTo>
                  <a:lnTo>
                    <a:pt x="155" y="1579"/>
                  </a:lnTo>
                  <a:lnTo>
                    <a:pt x="103" y="1626"/>
                  </a:lnTo>
                  <a:lnTo>
                    <a:pt x="51" y="1674"/>
                  </a:lnTo>
                  <a:lnTo>
                    <a:pt x="0" y="1724"/>
                  </a:lnTo>
                  <a:lnTo>
                    <a:pt x="723" y="2470"/>
                  </a:lnTo>
                  <a:lnTo>
                    <a:pt x="723" y="2470"/>
                  </a:lnTo>
                  <a:lnTo>
                    <a:pt x="809" y="2389"/>
                  </a:lnTo>
                  <a:lnTo>
                    <a:pt x="896" y="2311"/>
                  </a:lnTo>
                  <a:lnTo>
                    <a:pt x="986" y="2234"/>
                  </a:lnTo>
                  <a:lnTo>
                    <a:pt x="1077" y="2160"/>
                  </a:lnTo>
                  <a:lnTo>
                    <a:pt x="1170" y="2087"/>
                  </a:lnTo>
                  <a:lnTo>
                    <a:pt x="1263" y="2017"/>
                  </a:lnTo>
                  <a:lnTo>
                    <a:pt x="1360" y="1949"/>
                  </a:lnTo>
                  <a:lnTo>
                    <a:pt x="1457" y="1883"/>
                  </a:lnTo>
                  <a:lnTo>
                    <a:pt x="1558" y="1819"/>
                  </a:lnTo>
                  <a:lnTo>
                    <a:pt x="1658" y="1758"/>
                  </a:lnTo>
                  <a:lnTo>
                    <a:pt x="1761" y="1698"/>
                  </a:lnTo>
                  <a:lnTo>
                    <a:pt x="1864" y="1642"/>
                  </a:lnTo>
                  <a:lnTo>
                    <a:pt x="1969" y="1587"/>
                  </a:lnTo>
                  <a:lnTo>
                    <a:pt x="2076" y="1534"/>
                  </a:lnTo>
                  <a:lnTo>
                    <a:pt x="2184" y="1484"/>
                  </a:lnTo>
                  <a:lnTo>
                    <a:pt x="2293" y="1438"/>
                  </a:lnTo>
                  <a:lnTo>
                    <a:pt x="2404" y="1392"/>
                  </a:lnTo>
                  <a:lnTo>
                    <a:pt x="2516" y="1350"/>
                  </a:lnTo>
                  <a:lnTo>
                    <a:pt x="2629" y="1310"/>
                  </a:lnTo>
                  <a:lnTo>
                    <a:pt x="2744" y="1272"/>
                  </a:lnTo>
                  <a:lnTo>
                    <a:pt x="2858" y="1238"/>
                  </a:lnTo>
                  <a:lnTo>
                    <a:pt x="2975" y="1206"/>
                  </a:lnTo>
                  <a:lnTo>
                    <a:pt x="3093" y="1177"/>
                  </a:lnTo>
                  <a:lnTo>
                    <a:pt x="3211" y="1150"/>
                  </a:lnTo>
                  <a:lnTo>
                    <a:pt x="3331" y="1126"/>
                  </a:lnTo>
                  <a:lnTo>
                    <a:pt x="3452" y="1105"/>
                  </a:lnTo>
                  <a:lnTo>
                    <a:pt x="3574" y="1087"/>
                  </a:lnTo>
                  <a:lnTo>
                    <a:pt x="3697" y="1072"/>
                  </a:lnTo>
                  <a:lnTo>
                    <a:pt x="3820" y="1059"/>
                  </a:lnTo>
                  <a:lnTo>
                    <a:pt x="3944" y="1049"/>
                  </a:lnTo>
                  <a:lnTo>
                    <a:pt x="4069" y="1043"/>
                  </a:lnTo>
                  <a:lnTo>
                    <a:pt x="4195" y="1039"/>
                  </a:lnTo>
                  <a:lnTo>
                    <a:pt x="4195" y="103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50" name="Freeform 7"/>
            <p:cNvSpPr>
              <a:spLocks/>
            </p:cNvSpPr>
            <p:nvPr/>
          </p:nvSpPr>
          <p:spPr bwMode="auto">
            <a:xfrm>
              <a:off x="3426208" y="3802940"/>
              <a:ext cx="1022114" cy="604549"/>
            </a:xfrm>
            <a:custGeom>
              <a:avLst/>
              <a:gdLst>
                <a:gd name="T0" fmla="*/ 0 w 4220"/>
                <a:gd name="T1" fmla="*/ 746 h 2495"/>
                <a:gd name="T2" fmla="*/ 52 w 4220"/>
                <a:gd name="T3" fmla="*/ 796 h 2495"/>
                <a:gd name="T4" fmla="*/ 157 w 4220"/>
                <a:gd name="T5" fmla="*/ 893 h 2495"/>
                <a:gd name="T6" fmla="*/ 263 w 4220"/>
                <a:gd name="T7" fmla="*/ 988 h 2495"/>
                <a:gd name="T8" fmla="*/ 371 w 4220"/>
                <a:gd name="T9" fmla="*/ 1080 h 2495"/>
                <a:gd name="T10" fmla="*/ 483 w 4220"/>
                <a:gd name="T11" fmla="*/ 1169 h 2495"/>
                <a:gd name="T12" fmla="*/ 595 w 4220"/>
                <a:gd name="T13" fmla="*/ 1257 h 2495"/>
                <a:gd name="T14" fmla="*/ 711 w 4220"/>
                <a:gd name="T15" fmla="*/ 1341 h 2495"/>
                <a:gd name="T16" fmla="*/ 828 w 4220"/>
                <a:gd name="T17" fmla="*/ 1423 h 2495"/>
                <a:gd name="T18" fmla="*/ 947 w 4220"/>
                <a:gd name="T19" fmla="*/ 1503 h 2495"/>
                <a:gd name="T20" fmla="*/ 1068 w 4220"/>
                <a:gd name="T21" fmla="*/ 1580 h 2495"/>
                <a:gd name="T22" fmla="*/ 1190 w 4220"/>
                <a:gd name="T23" fmla="*/ 1654 h 2495"/>
                <a:gd name="T24" fmla="*/ 1315 w 4220"/>
                <a:gd name="T25" fmla="*/ 1724 h 2495"/>
                <a:gd name="T26" fmla="*/ 1442 w 4220"/>
                <a:gd name="T27" fmla="*/ 1793 h 2495"/>
                <a:gd name="T28" fmla="*/ 1571 w 4220"/>
                <a:gd name="T29" fmla="*/ 1858 h 2495"/>
                <a:gd name="T30" fmla="*/ 1699 w 4220"/>
                <a:gd name="T31" fmla="*/ 1921 h 2495"/>
                <a:gd name="T32" fmla="*/ 1832 w 4220"/>
                <a:gd name="T33" fmla="*/ 1981 h 2495"/>
                <a:gd name="T34" fmla="*/ 1965 w 4220"/>
                <a:gd name="T35" fmla="*/ 2037 h 2495"/>
                <a:gd name="T36" fmla="*/ 2099 w 4220"/>
                <a:gd name="T37" fmla="*/ 2090 h 2495"/>
                <a:gd name="T38" fmla="*/ 2236 w 4220"/>
                <a:gd name="T39" fmla="*/ 2141 h 2495"/>
                <a:gd name="T40" fmla="*/ 2374 w 4220"/>
                <a:gd name="T41" fmla="*/ 2188 h 2495"/>
                <a:gd name="T42" fmla="*/ 2513 w 4220"/>
                <a:gd name="T43" fmla="*/ 2232 h 2495"/>
                <a:gd name="T44" fmla="*/ 2654 w 4220"/>
                <a:gd name="T45" fmla="*/ 2272 h 2495"/>
                <a:gd name="T46" fmla="*/ 2796 w 4220"/>
                <a:gd name="T47" fmla="*/ 2310 h 2495"/>
                <a:gd name="T48" fmla="*/ 2939 w 4220"/>
                <a:gd name="T49" fmla="*/ 2344 h 2495"/>
                <a:gd name="T50" fmla="*/ 3083 w 4220"/>
                <a:gd name="T51" fmla="*/ 2375 h 2495"/>
                <a:gd name="T52" fmla="*/ 3229 w 4220"/>
                <a:gd name="T53" fmla="*/ 2403 h 2495"/>
                <a:gd name="T54" fmla="*/ 3376 w 4220"/>
                <a:gd name="T55" fmla="*/ 2426 h 2495"/>
                <a:gd name="T56" fmla="*/ 3525 w 4220"/>
                <a:gd name="T57" fmla="*/ 2447 h 2495"/>
                <a:gd name="T58" fmla="*/ 3673 w 4220"/>
                <a:gd name="T59" fmla="*/ 2464 h 2495"/>
                <a:gd name="T60" fmla="*/ 3824 w 4220"/>
                <a:gd name="T61" fmla="*/ 2477 h 2495"/>
                <a:gd name="T62" fmla="*/ 3975 w 4220"/>
                <a:gd name="T63" fmla="*/ 2487 h 2495"/>
                <a:gd name="T64" fmla="*/ 4128 w 4220"/>
                <a:gd name="T65" fmla="*/ 2494 h 2495"/>
                <a:gd name="T66" fmla="*/ 4220 w 4220"/>
                <a:gd name="T67" fmla="*/ 1456 h 2495"/>
                <a:gd name="T68" fmla="*/ 4094 w 4220"/>
                <a:gd name="T69" fmla="*/ 1452 h 2495"/>
                <a:gd name="T70" fmla="*/ 3841 w 4220"/>
                <a:gd name="T71" fmla="*/ 1435 h 2495"/>
                <a:gd name="T72" fmla="*/ 3594 w 4220"/>
                <a:gd name="T73" fmla="*/ 1408 h 2495"/>
                <a:gd name="T74" fmla="*/ 3349 w 4220"/>
                <a:gd name="T75" fmla="*/ 1367 h 2495"/>
                <a:gd name="T76" fmla="*/ 3108 w 4220"/>
                <a:gd name="T77" fmla="*/ 1315 h 2495"/>
                <a:gd name="T78" fmla="*/ 2873 w 4220"/>
                <a:gd name="T79" fmla="*/ 1253 h 2495"/>
                <a:gd name="T80" fmla="*/ 2641 w 4220"/>
                <a:gd name="T81" fmla="*/ 1180 h 2495"/>
                <a:gd name="T82" fmla="*/ 2414 w 4220"/>
                <a:gd name="T83" fmla="*/ 1097 h 2495"/>
                <a:gd name="T84" fmla="*/ 2192 w 4220"/>
                <a:gd name="T85" fmla="*/ 1003 h 2495"/>
                <a:gd name="T86" fmla="*/ 1975 w 4220"/>
                <a:gd name="T87" fmla="*/ 899 h 2495"/>
                <a:gd name="T88" fmla="*/ 1766 w 4220"/>
                <a:gd name="T89" fmla="*/ 784 h 2495"/>
                <a:gd name="T90" fmla="*/ 1561 w 4220"/>
                <a:gd name="T91" fmla="*/ 662 h 2495"/>
                <a:gd name="T92" fmla="*/ 1364 w 4220"/>
                <a:gd name="T93" fmla="*/ 529 h 2495"/>
                <a:gd name="T94" fmla="*/ 1172 w 4220"/>
                <a:gd name="T95" fmla="*/ 388 h 2495"/>
                <a:gd name="T96" fmla="*/ 987 w 4220"/>
                <a:gd name="T97" fmla="*/ 240 h 2495"/>
                <a:gd name="T98" fmla="*/ 810 w 4220"/>
                <a:gd name="T99" fmla="*/ 81 h 2495"/>
                <a:gd name="T100" fmla="*/ 724 w 4220"/>
                <a:gd name="T101" fmla="*/ 0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220" h="2495">
                  <a:moveTo>
                    <a:pt x="724" y="0"/>
                  </a:moveTo>
                  <a:lnTo>
                    <a:pt x="0" y="746"/>
                  </a:lnTo>
                  <a:lnTo>
                    <a:pt x="0" y="746"/>
                  </a:lnTo>
                  <a:lnTo>
                    <a:pt x="52" y="796"/>
                  </a:lnTo>
                  <a:lnTo>
                    <a:pt x="105" y="845"/>
                  </a:lnTo>
                  <a:lnTo>
                    <a:pt x="157" y="893"/>
                  </a:lnTo>
                  <a:lnTo>
                    <a:pt x="210" y="940"/>
                  </a:lnTo>
                  <a:lnTo>
                    <a:pt x="263" y="988"/>
                  </a:lnTo>
                  <a:lnTo>
                    <a:pt x="317" y="1034"/>
                  </a:lnTo>
                  <a:lnTo>
                    <a:pt x="371" y="1080"/>
                  </a:lnTo>
                  <a:lnTo>
                    <a:pt x="427" y="1125"/>
                  </a:lnTo>
                  <a:lnTo>
                    <a:pt x="483" y="1169"/>
                  </a:lnTo>
                  <a:lnTo>
                    <a:pt x="539" y="1214"/>
                  </a:lnTo>
                  <a:lnTo>
                    <a:pt x="595" y="1257"/>
                  </a:lnTo>
                  <a:lnTo>
                    <a:pt x="653" y="1300"/>
                  </a:lnTo>
                  <a:lnTo>
                    <a:pt x="711" y="1341"/>
                  </a:lnTo>
                  <a:lnTo>
                    <a:pt x="770" y="1383"/>
                  </a:lnTo>
                  <a:lnTo>
                    <a:pt x="828" y="1423"/>
                  </a:lnTo>
                  <a:lnTo>
                    <a:pt x="887" y="1464"/>
                  </a:lnTo>
                  <a:lnTo>
                    <a:pt x="947" y="1503"/>
                  </a:lnTo>
                  <a:lnTo>
                    <a:pt x="1007" y="1542"/>
                  </a:lnTo>
                  <a:lnTo>
                    <a:pt x="1068" y="1580"/>
                  </a:lnTo>
                  <a:lnTo>
                    <a:pt x="1129" y="1617"/>
                  </a:lnTo>
                  <a:lnTo>
                    <a:pt x="1190" y="1654"/>
                  </a:lnTo>
                  <a:lnTo>
                    <a:pt x="1253" y="1689"/>
                  </a:lnTo>
                  <a:lnTo>
                    <a:pt x="1315" y="1724"/>
                  </a:lnTo>
                  <a:lnTo>
                    <a:pt x="1378" y="1759"/>
                  </a:lnTo>
                  <a:lnTo>
                    <a:pt x="1442" y="1793"/>
                  </a:lnTo>
                  <a:lnTo>
                    <a:pt x="1505" y="1826"/>
                  </a:lnTo>
                  <a:lnTo>
                    <a:pt x="1571" y="1858"/>
                  </a:lnTo>
                  <a:lnTo>
                    <a:pt x="1634" y="1890"/>
                  </a:lnTo>
                  <a:lnTo>
                    <a:pt x="1699" y="1921"/>
                  </a:lnTo>
                  <a:lnTo>
                    <a:pt x="1766" y="1951"/>
                  </a:lnTo>
                  <a:lnTo>
                    <a:pt x="1832" y="1981"/>
                  </a:lnTo>
                  <a:lnTo>
                    <a:pt x="1899" y="2009"/>
                  </a:lnTo>
                  <a:lnTo>
                    <a:pt x="1965" y="2037"/>
                  </a:lnTo>
                  <a:lnTo>
                    <a:pt x="2031" y="2064"/>
                  </a:lnTo>
                  <a:lnTo>
                    <a:pt x="2099" y="2090"/>
                  </a:lnTo>
                  <a:lnTo>
                    <a:pt x="2168" y="2116"/>
                  </a:lnTo>
                  <a:lnTo>
                    <a:pt x="2236" y="2141"/>
                  </a:lnTo>
                  <a:lnTo>
                    <a:pt x="2305" y="2164"/>
                  </a:lnTo>
                  <a:lnTo>
                    <a:pt x="2374" y="2188"/>
                  </a:lnTo>
                  <a:lnTo>
                    <a:pt x="2443" y="2210"/>
                  </a:lnTo>
                  <a:lnTo>
                    <a:pt x="2513" y="2232"/>
                  </a:lnTo>
                  <a:lnTo>
                    <a:pt x="2583" y="2253"/>
                  </a:lnTo>
                  <a:lnTo>
                    <a:pt x="2654" y="2272"/>
                  </a:lnTo>
                  <a:lnTo>
                    <a:pt x="2724" y="2292"/>
                  </a:lnTo>
                  <a:lnTo>
                    <a:pt x="2796" y="2310"/>
                  </a:lnTo>
                  <a:lnTo>
                    <a:pt x="2867" y="2327"/>
                  </a:lnTo>
                  <a:lnTo>
                    <a:pt x="2939" y="2344"/>
                  </a:lnTo>
                  <a:lnTo>
                    <a:pt x="3011" y="2360"/>
                  </a:lnTo>
                  <a:lnTo>
                    <a:pt x="3083" y="2375"/>
                  </a:lnTo>
                  <a:lnTo>
                    <a:pt x="3156" y="2390"/>
                  </a:lnTo>
                  <a:lnTo>
                    <a:pt x="3229" y="2403"/>
                  </a:lnTo>
                  <a:lnTo>
                    <a:pt x="3302" y="2414"/>
                  </a:lnTo>
                  <a:lnTo>
                    <a:pt x="3376" y="2426"/>
                  </a:lnTo>
                  <a:lnTo>
                    <a:pt x="3451" y="2438"/>
                  </a:lnTo>
                  <a:lnTo>
                    <a:pt x="3525" y="2447"/>
                  </a:lnTo>
                  <a:lnTo>
                    <a:pt x="3599" y="2456"/>
                  </a:lnTo>
                  <a:lnTo>
                    <a:pt x="3673" y="2464"/>
                  </a:lnTo>
                  <a:lnTo>
                    <a:pt x="3749" y="2472"/>
                  </a:lnTo>
                  <a:lnTo>
                    <a:pt x="3824" y="2477"/>
                  </a:lnTo>
                  <a:lnTo>
                    <a:pt x="3900" y="2483"/>
                  </a:lnTo>
                  <a:lnTo>
                    <a:pt x="3975" y="2487"/>
                  </a:lnTo>
                  <a:lnTo>
                    <a:pt x="4051" y="2491"/>
                  </a:lnTo>
                  <a:lnTo>
                    <a:pt x="4128" y="2494"/>
                  </a:lnTo>
                  <a:lnTo>
                    <a:pt x="4204" y="2495"/>
                  </a:lnTo>
                  <a:lnTo>
                    <a:pt x="4220" y="1456"/>
                  </a:lnTo>
                  <a:lnTo>
                    <a:pt x="4220" y="1456"/>
                  </a:lnTo>
                  <a:lnTo>
                    <a:pt x="4094" y="1452"/>
                  </a:lnTo>
                  <a:lnTo>
                    <a:pt x="3967" y="1446"/>
                  </a:lnTo>
                  <a:lnTo>
                    <a:pt x="3841" y="1435"/>
                  </a:lnTo>
                  <a:lnTo>
                    <a:pt x="3717" y="1423"/>
                  </a:lnTo>
                  <a:lnTo>
                    <a:pt x="3594" y="1408"/>
                  </a:lnTo>
                  <a:lnTo>
                    <a:pt x="3470" y="1388"/>
                  </a:lnTo>
                  <a:lnTo>
                    <a:pt x="3349" y="1367"/>
                  </a:lnTo>
                  <a:lnTo>
                    <a:pt x="3228" y="1343"/>
                  </a:lnTo>
                  <a:lnTo>
                    <a:pt x="3108" y="1315"/>
                  </a:lnTo>
                  <a:lnTo>
                    <a:pt x="2990" y="1285"/>
                  </a:lnTo>
                  <a:lnTo>
                    <a:pt x="2873" y="1253"/>
                  </a:lnTo>
                  <a:lnTo>
                    <a:pt x="2755" y="1218"/>
                  </a:lnTo>
                  <a:lnTo>
                    <a:pt x="2641" y="1180"/>
                  </a:lnTo>
                  <a:lnTo>
                    <a:pt x="2526" y="1140"/>
                  </a:lnTo>
                  <a:lnTo>
                    <a:pt x="2414" y="1097"/>
                  </a:lnTo>
                  <a:lnTo>
                    <a:pt x="2302" y="1051"/>
                  </a:lnTo>
                  <a:lnTo>
                    <a:pt x="2192" y="1003"/>
                  </a:lnTo>
                  <a:lnTo>
                    <a:pt x="2084" y="952"/>
                  </a:lnTo>
                  <a:lnTo>
                    <a:pt x="1975" y="899"/>
                  </a:lnTo>
                  <a:lnTo>
                    <a:pt x="1870" y="843"/>
                  </a:lnTo>
                  <a:lnTo>
                    <a:pt x="1766" y="784"/>
                  </a:lnTo>
                  <a:lnTo>
                    <a:pt x="1663" y="724"/>
                  </a:lnTo>
                  <a:lnTo>
                    <a:pt x="1561" y="662"/>
                  </a:lnTo>
                  <a:lnTo>
                    <a:pt x="1461" y="597"/>
                  </a:lnTo>
                  <a:lnTo>
                    <a:pt x="1364" y="529"/>
                  </a:lnTo>
                  <a:lnTo>
                    <a:pt x="1267" y="460"/>
                  </a:lnTo>
                  <a:lnTo>
                    <a:pt x="1172" y="388"/>
                  </a:lnTo>
                  <a:lnTo>
                    <a:pt x="1078" y="315"/>
                  </a:lnTo>
                  <a:lnTo>
                    <a:pt x="987" y="240"/>
                  </a:lnTo>
                  <a:lnTo>
                    <a:pt x="897" y="162"/>
                  </a:lnTo>
                  <a:lnTo>
                    <a:pt x="810" y="81"/>
                  </a:lnTo>
                  <a:lnTo>
                    <a:pt x="724" y="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51" name="Freeform 8"/>
            <p:cNvSpPr>
              <a:spLocks/>
            </p:cNvSpPr>
            <p:nvPr/>
          </p:nvSpPr>
          <p:spPr bwMode="auto">
            <a:xfrm>
              <a:off x="5358052" y="1871096"/>
              <a:ext cx="604549" cy="1016301"/>
            </a:xfrm>
            <a:custGeom>
              <a:avLst/>
              <a:gdLst>
                <a:gd name="T0" fmla="*/ 2495 w 2495"/>
                <a:gd name="T1" fmla="*/ 4180 h 4197"/>
                <a:gd name="T2" fmla="*/ 2493 w 2495"/>
                <a:gd name="T3" fmla="*/ 4103 h 4197"/>
                <a:gd name="T4" fmla="*/ 2487 w 2495"/>
                <a:gd name="T5" fmla="*/ 3952 h 4197"/>
                <a:gd name="T6" fmla="*/ 2476 w 2495"/>
                <a:gd name="T7" fmla="*/ 3802 h 4197"/>
                <a:gd name="T8" fmla="*/ 2462 w 2495"/>
                <a:gd name="T9" fmla="*/ 3653 h 4197"/>
                <a:gd name="T10" fmla="*/ 2445 w 2495"/>
                <a:gd name="T11" fmla="*/ 3504 h 4197"/>
                <a:gd name="T12" fmla="*/ 2424 w 2495"/>
                <a:gd name="T13" fmla="*/ 3357 h 4197"/>
                <a:gd name="T14" fmla="*/ 2400 w 2495"/>
                <a:gd name="T15" fmla="*/ 3211 h 4197"/>
                <a:gd name="T16" fmla="*/ 2372 w 2495"/>
                <a:gd name="T17" fmla="*/ 3065 h 4197"/>
                <a:gd name="T18" fmla="*/ 2341 w 2495"/>
                <a:gd name="T19" fmla="*/ 2922 h 4197"/>
                <a:gd name="T20" fmla="*/ 2306 w 2495"/>
                <a:gd name="T21" fmla="*/ 2779 h 4197"/>
                <a:gd name="T22" fmla="*/ 2268 w 2495"/>
                <a:gd name="T23" fmla="*/ 2638 h 4197"/>
                <a:gd name="T24" fmla="*/ 2228 w 2495"/>
                <a:gd name="T25" fmla="*/ 2499 h 4197"/>
                <a:gd name="T26" fmla="*/ 2184 w 2495"/>
                <a:gd name="T27" fmla="*/ 2360 h 4197"/>
                <a:gd name="T28" fmla="*/ 2137 w 2495"/>
                <a:gd name="T29" fmla="*/ 2223 h 4197"/>
                <a:gd name="T30" fmla="*/ 2086 w 2495"/>
                <a:gd name="T31" fmla="*/ 2088 h 4197"/>
                <a:gd name="T32" fmla="*/ 2033 w 2495"/>
                <a:gd name="T33" fmla="*/ 1953 h 4197"/>
                <a:gd name="T34" fmla="*/ 1977 w 2495"/>
                <a:gd name="T35" fmla="*/ 1822 h 4197"/>
                <a:gd name="T36" fmla="*/ 1917 w 2495"/>
                <a:gd name="T37" fmla="*/ 1690 h 4197"/>
                <a:gd name="T38" fmla="*/ 1854 w 2495"/>
                <a:gd name="T39" fmla="*/ 1561 h 4197"/>
                <a:gd name="T40" fmla="*/ 1789 w 2495"/>
                <a:gd name="T41" fmla="*/ 1434 h 4197"/>
                <a:gd name="T42" fmla="*/ 1721 w 2495"/>
                <a:gd name="T43" fmla="*/ 1309 h 4197"/>
                <a:gd name="T44" fmla="*/ 1650 w 2495"/>
                <a:gd name="T45" fmla="*/ 1184 h 4197"/>
                <a:gd name="T46" fmla="*/ 1577 w 2495"/>
                <a:gd name="T47" fmla="*/ 1063 h 4197"/>
                <a:gd name="T48" fmla="*/ 1500 w 2495"/>
                <a:gd name="T49" fmla="*/ 942 h 4197"/>
                <a:gd name="T50" fmla="*/ 1421 w 2495"/>
                <a:gd name="T51" fmla="*/ 823 h 4197"/>
                <a:gd name="T52" fmla="*/ 1340 w 2495"/>
                <a:gd name="T53" fmla="*/ 707 h 4197"/>
                <a:gd name="T54" fmla="*/ 1255 w 2495"/>
                <a:gd name="T55" fmla="*/ 593 h 4197"/>
                <a:gd name="T56" fmla="*/ 1168 w 2495"/>
                <a:gd name="T57" fmla="*/ 481 h 4197"/>
                <a:gd name="T58" fmla="*/ 1079 w 2495"/>
                <a:gd name="T59" fmla="*/ 370 h 4197"/>
                <a:gd name="T60" fmla="*/ 987 w 2495"/>
                <a:gd name="T61" fmla="*/ 262 h 4197"/>
                <a:gd name="T62" fmla="*/ 893 w 2495"/>
                <a:gd name="T63" fmla="*/ 155 h 4197"/>
                <a:gd name="T64" fmla="*/ 796 w 2495"/>
                <a:gd name="T65" fmla="*/ 52 h 4197"/>
                <a:gd name="T66" fmla="*/ 0 w 2495"/>
                <a:gd name="T67" fmla="*/ 724 h 4197"/>
                <a:gd name="T68" fmla="*/ 81 w 2495"/>
                <a:gd name="T69" fmla="*/ 810 h 4197"/>
                <a:gd name="T70" fmla="*/ 238 w 2495"/>
                <a:gd name="T71" fmla="*/ 986 h 4197"/>
                <a:gd name="T72" fmla="*/ 387 w 2495"/>
                <a:gd name="T73" fmla="*/ 1170 h 4197"/>
                <a:gd name="T74" fmla="*/ 527 w 2495"/>
                <a:gd name="T75" fmla="*/ 1360 h 4197"/>
                <a:gd name="T76" fmla="*/ 659 w 2495"/>
                <a:gd name="T77" fmla="*/ 1556 h 4197"/>
                <a:gd name="T78" fmla="*/ 781 w 2495"/>
                <a:gd name="T79" fmla="*/ 1758 h 4197"/>
                <a:gd name="T80" fmla="*/ 895 w 2495"/>
                <a:gd name="T81" fmla="*/ 1968 h 4197"/>
                <a:gd name="T82" fmla="*/ 999 w 2495"/>
                <a:gd name="T83" fmla="*/ 2183 h 4197"/>
                <a:gd name="T84" fmla="*/ 1092 w 2495"/>
                <a:gd name="T85" fmla="*/ 2403 h 4197"/>
                <a:gd name="T86" fmla="*/ 1176 w 2495"/>
                <a:gd name="T87" fmla="*/ 2628 h 4197"/>
                <a:gd name="T88" fmla="*/ 1250 w 2495"/>
                <a:gd name="T89" fmla="*/ 2857 h 4197"/>
                <a:gd name="T90" fmla="*/ 1313 w 2495"/>
                <a:gd name="T91" fmla="*/ 3091 h 4197"/>
                <a:gd name="T92" fmla="*/ 1365 w 2495"/>
                <a:gd name="T93" fmla="*/ 3331 h 4197"/>
                <a:gd name="T94" fmla="*/ 1405 w 2495"/>
                <a:gd name="T95" fmla="*/ 3573 h 4197"/>
                <a:gd name="T96" fmla="*/ 1434 w 2495"/>
                <a:gd name="T97" fmla="*/ 3821 h 4197"/>
                <a:gd name="T98" fmla="*/ 1452 w 2495"/>
                <a:gd name="T99" fmla="*/ 4071 h 4197"/>
                <a:gd name="T100" fmla="*/ 1456 w 2495"/>
                <a:gd name="T101" fmla="*/ 4197 h 4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95" h="4197">
                  <a:moveTo>
                    <a:pt x="1456" y="4197"/>
                  </a:moveTo>
                  <a:lnTo>
                    <a:pt x="2495" y="4180"/>
                  </a:lnTo>
                  <a:lnTo>
                    <a:pt x="2495" y="4180"/>
                  </a:lnTo>
                  <a:lnTo>
                    <a:pt x="2493" y="4103"/>
                  </a:lnTo>
                  <a:lnTo>
                    <a:pt x="2491" y="4028"/>
                  </a:lnTo>
                  <a:lnTo>
                    <a:pt x="2487" y="3952"/>
                  </a:lnTo>
                  <a:lnTo>
                    <a:pt x="2482" y="3877"/>
                  </a:lnTo>
                  <a:lnTo>
                    <a:pt x="2476" y="3802"/>
                  </a:lnTo>
                  <a:lnTo>
                    <a:pt x="2470" y="3727"/>
                  </a:lnTo>
                  <a:lnTo>
                    <a:pt x="2462" y="3653"/>
                  </a:lnTo>
                  <a:lnTo>
                    <a:pt x="2454" y="3578"/>
                  </a:lnTo>
                  <a:lnTo>
                    <a:pt x="2445" y="3504"/>
                  </a:lnTo>
                  <a:lnTo>
                    <a:pt x="2435" y="3430"/>
                  </a:lnTo>
                  <a:lnTo>
                    <a:pt x="2424" y="3357"/>
                  </a:lnTo>
                  <a:lnTo>
                    <a:pt x="2413" y="3284"/>
                  </a:lnTo>
                  <a:lnTo>
                    <a:pt x="2400" y="3211"/>
                  </a:lnTo>
                  <a:lnTo>
                    <a:pt x="2387" y="3138"/>
                  </a:lnTo>
                  <a:lnTo>
                    <a:pt x="2372" y="3065"/>
                  </a:lnTo>
                  <a:lnTo>
                    <a:pt x="2357" y="2994"/>
                  </a:lnTo>
                  <a:lnTo>
                    <a:pt x="2341" y="2922"/>
                  </a:lnTo>
                  <a:lnTo>
                    <a:pt x="2324" y="2851"/>
                  </a:lnTo>
                  <a:lnTo>
                    <a:pt x="2306" y="2779"/>
                  </a:lnTo>
                  <a:lnTo>
                    <a:pt x="2288" y="2709"/>
                  </a:lnTo>
                  <a:lnTo>
                    <a:pt x="2268" y="2638"/>
                  </a:lnTo>
                  <a:lnTo>
                    <a:pt x="2249" y="2568"/>
                  </a:lnTo>
                  <a:lnTo>
                    <a:pt x="2228" y="2499"/>
                  </a:lnTo>
                  <a:lnTo>
                    <a:pt x="2206" y="2429"/>
                  </a:lnTo>
                  <a:lnTo>
                    <a:pt x="2184" y="2360"/>
                  </a:lnTo>
                  <a:lnTo>
                    <a:pt x="2160" y="2292"/>
                  </a:lnTo>
                  <a:lnTo>
                    <a:pt x="2137" y="2223"/>
                  </a:lnTo>
                  <a:lnTo>
                    <a:pt x="2112" y="2155"/>
                  </a:lnTo>
                  <a:lnTo>
                    <a:pt x="2086" y="2088"/>
                  </a:lnTo>
                  <a:lnTo>
                    <a:pt x="2060" y="2021"/>
                  </a:lnTo>
                  <a:lnTo>
                    <a:pt x="2033" y="1953"/>
                  </a:lnTo>
                  <a:lnTo>
                    <a:pt x="2005" y="1887"/>
                  </a:lnTo>
                  <a:lnTo>
                    <a:pt x="1977" y="1822"/>
                  </a:lnTo>
                  <a:lnTo>
                    <a:pt x="1947" y="1756"/>
                  </a:lnTo>
                  <a:lnTo>
                    <a:pt x="1917" y="1690"/>
                  </a:lnTo>
                  <a:lnTo>
                    <a:pt x="1885" y="1625"/>
                  </a:lnTo>
                  <a:lnTo>
                    <a:pt x="1854" y="1561"/>
                  </a:lnTo>
                  <a:lnTo>
                    <a:pt x="1822" y="1498"/>
                  </a:lnTo>
                  <a:lnTo>
                    <a:pt x="1789" y="1434"/>
                  </a:lnTo>
                  <a:lnTo>
                    <a:pt x="1755" y="1371"/>
                  </a:lnTo>
                  <a:lnTo>
                    <a:pt x="1721" y="1309"/>
                  </a:lnTo>
                  <a:lnTo>
                    <a:pt x="1686" y="1246"/>
                  </a:lnTo>
                  <a:lnTo>
                    <a:pt x="1650" y="1184"/>
                  </a:lnTo>
                  <a:lnTo>
                    <a:pt x="1613" y="1123"/>
                  </a:lnTo>
                  <a:lnTo>
                    <a:pt x="1577" y="1063"/>
                  </a:lnTo>
                  <a:lnTo>
                    <a:pt x="1539" y="1002"/>
                  </a:lnTo>
                  <a:lnTo>
                    <a:pt x="1500" y="942"/>
                  </a:lnTo>
                  <a:lnTo>
                    <a:pt x="1461" y="883"/>
                  </a:lnTo>
                  <a:lnTo>
                    <a:pt x="1421" y="823"/>
                  </a:lnTo>
                  <a:lnTo>
                    <a:pt x="1380" y="765"/>
                  </a:lnTo>
                  <a:lnTo>
                    <a:pt x="1340" y="707"/>
                  </a:lnTo>
                  <a:lnTo>
                    <a:pt x="1297" y="650"/>
                  </a:lnTo>
                  <a:lnTo>
                    <a:pt x="1255" y="593"/>
                  </a:lnTo>
                  <a:lnTo>
                    <a:pt x="1212" y="537"/>
                  </a:lnTo>
                  <a:lnTo>
                    <a:pt x="1168" y="481"/>
                  </a:lnTo>
                  <a:lnTo>
                    <a:pt x="1124" y="425"/>
                  </a:lnTo>
                  <a:lnTo>
                    <a:pt x="1079" y="370"/>
                  </a:lnTo>
                  <a:lnTo>
                    <a:pt x="1033" y="315"/>
                  </a:lnTo>
                  <a:lnTo>
                    <a:pt x="987" y="262"/>
                  </a:lnTo>
                  <a:lnTo>
                    <a:pt x="940" y="209"/>
                  </a:lnTo>
                  <a:lnTo>
                    <a:pt x="893" y="155"/>
                  </a:lnTo>
                  <a:lnTo>
                    <a:pt x="845" y="103"/>
                  </a:lnTo>
                  <a:lnTo>
                    <a:pt x="796" y="52"/>
                  </a:lnTo>
                  <a:lnTo>
                    <a:pt x="747" y="0"/>
                  </a:lnTo>
                  <a:lnTo>
                    <a:pt x="0" y="724"/>
                  </a:lnTo>
                  <a:lnTo>
                    <a:pt x="0" y="724"/>
                  </a:lnTo>
                  <a:lnTo>
                    <a:pt x="81" y="810"/>
                  </a:lnTo>
                  <a:lnTo>
                    <a:pt x="160" y="896"/>
                  </a:lnTo>
                  <a:lnTo>
                    <a:pt x="238" y="986"/>
                  </a:lnTo>
                  <a:lnTo>
                    <a:pt x="314" y="1077"/>
                  </a:lnTo>
                  <a:lnTo>
                    <a:pt x="387" y="1170"/>
                  </a:lnTo>
                  <a:lnTo>
                    <a:pt x="458" y="1263"/>
                  </a:lnTo>
                  <a:lnTo>
                    <a:pt x="527" y="1360"/>
                  </a:lnTo>
                  <a:lnTo>
                    <a:pt x="594" y="1457"/>
                  </a:lnTo>
                  <a:lnTo>
                    <a:pt x="659" y="1556"/>
                  </a:lnTo>
                  <a:lnTo>
                    <a:pt x="721" y="1657"/>
                  </a:lnTo>
                  <a:lnTo>
                    <a:pt x="781" y="1758"/>
                  </a:lnTo>
                  <a:lnTo>
                    <a:pt x="839" y="1862"/>
                  </a:lnTo>
                  <a:lnTo>
                    <a:pt x="895" y="1968"/>
                  </a:lnTo>
                  <a:lnTo>
                    <a:pt x="948" y="2075"/>
                  </a:lnTo>
                  <a:lnTo>
                    <a:pt x="999" y="2183"/>
                  </a:lnTo>
                  <a:lnTo>
                    <a:pt x="1047" y="2292"/>
                  </a:lnTo>
                  <a:lnTo>
                    <a:pt x="1092" y="2403"/>
                  </a:lnTo>
                  <a:lnTo>
                    <a:pt x="1135" y="2515"/>
                  </a:lnTo>
                  <a:lnTo>
                    <a:pt x="1176" y="2628"/>
                  </a:lnTo>
                  <a:lnTo>
                    <a:pt x="1215" y="2741"/>
                  </a:lnTo>
                  <a:lnTo>
                    <a:pt x="1250" y="2857"/>
                  </a:lnTo>
                  <a:lnTo>
                    <a:pt x="1283" y="2974"/>
                  </a:lnTo>
                  <a:lnTo>
                    <a:pt x="1313" y="3091"/>
                  </a:lnTo>
                  <a:lnTo>
                    <a:pt x="1340" y="3211"/>
                  </a:lnTo>
                  <a:lnTo>
                    <a:pt x="1365" y="3331"/>
                  </a:lnTo>
                  <a:lnTo>
                    <a:pt x="1387" y="3452"/>
                  </a:lnTo>
                  <a:lnTo>
                    <a:pt x="1405" y="3573"/>
                  </a:lnTo>
                  <a:lnTo>
                    <a:pt x="1421" y="3697"/>
                  </a:lnTo>
                  <a:lnTo>
                    <a:pt x="1434" y="3821"/>
                  </a:lnTo>
                  <a:lnTo>
                    <a:pt x="1444" y="3944"/>
                  </a:lnTo>
                  <a:lnTo>
                    <a:pt x="1452" y="4071"/>
                  </a:lnTo>
                  <a:lnTo>
                    <a:pt x="1456" y="4197"/>
                  </a:lnTo>
                  <a:lnTo>
                    <a:pt x="1456" y="419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52" name="Freeform 9"/>
            <p:cNvSpPr>
              <a:spLocks/>
            </p:cNvSpPr>
            <p:nvPr/>
          </p:nvSpPr>
          <p:spPr bwMode="auto">
            <a:xfrm>
              <a:off x="4489013" y="3802940"/>
              <a:ext cx="1022114" cy="604549"/>
            </a:xfrm>
            <a:custGeom>
              <a:avLst/>
              <a:gdLst>
                <a:gd name="T0" fmla="*/ 17 w 4220"/>
                <a:gd name="T1" fmla="*/ 2495 h 2495"/>
                <a:gd name="T2" fmla="*/ 92 w 4220"/>
                <a:gd name="T3" fmla="*/ 2494 h 2495"/>
                <a:gd name="T4" fmla="*/ 245 w 4220"/>
                <a:gd name="T5" fmla="*/ 2487 h 2495"/>
                <a:gd name="T6" fmla="*/ 396 w 4220"/>
                <a:gd name="T7" fmla="*/ 2477 h 2495"/>
                <a:gd name="T8" fmla="*/ 547 w 4220"/>
                <a:gd name="T9" fmla="*/ 2464 h 2495"/>
                <a:gd name="T10" fmla="*/ 697 w 4220"/>
                <a:gd name="T11" fmla="*/ 2447 h 2495"/>
                <a:gd name="T12" fmla="*/ 844 w 4220"/>
                <a:gd name="T13" fmla="*/ 2426 h 2495"/>
                <a:gd name="T14" fmla="*/ 991 w 4220"/>
                <a:gd name="T15" fmla="*/ 2403 h 2495"/>
                <a:gd name="T16" fmla="*/ 1137 w 4220"/>
                <a:gd name="T17" fmla="*/ 2375 h 2495"/>
                <a:gd name="T18" fmla="*/ 1281 w 4220"/>
                <a:gd name="T19" fmla="*/ 2344 h 2495"/>
                <a:gd name="T20" fmla="*/ 1424 w 4220"/>
                <a:gd name="T21" fmla="*/ 2310 h 2495"/>
                <a:gd name="T22" fmla="*/ 1566 w 4220"/>
                <a:gd name="T23" fmla="*/ 2272 h 2495"/>
                <a:gd name="T24" fmla="*/ 1707 w 4220"/>
                <a:gd name="T25" fmla="*/ 2232 h 2495"/>
                <a:gd name="T26" fmla="*/ 1846 w 4220"/>
                <a:gd name="T27" fmla="*/ 2188 h 2495"/>
                <a:gd name="T28" fmla="*/ 1984 w 4220"/>
                <a:gd name="T29" fmla="*/ 2141 h 2495"/>
                <a:gd name="T30" fmla="*/ 2121 w 4220"/>
                <a:gd name="T31" fmla="*/ 2090 h 2495"/>
                <a:gd name="T32" fmla="*/ 2255 w 4220"/>
                <a:gd name="T33" fmla="*/ 2037 h 2495"/>
                <a:gd name="T34" fmla="*/ 2389 w 4220"/>
                <a:gd name="T35" fmla="*/ 1981 h 2495"/>
                <a:gd name="T36" fmla="*/ 2521 w 4220"/>
                <a:gd name="T37" fmla="*/ 1921 h 2495"/>
                <a:gd name="T38" fmla="*/ 2649 w 4220"/>
                <a:gd name="T39" fmla="*/ 1858 h 2495"/>
                <a:gd name="T40" fmla="*/ 2778 w 4220"/>
                <a:gd name="T41" fmla="*/ 1793 h 2495"/>
                <a:gd name="T42" fmla="*/ 2905 w 4220"/>
                <a:gd name="T43" fmla="*/ 1724 h 2495"/>
                <a:gd name="T44" fmla="*/ 3030 w 4220"/>
                <a:gd name="T45" fmla="*/ 1654 h 2495"/>
                <a:gd name="T46" fmla="*/ 3152 w 4220"/>
                <a:gd name="T47" fmla="*/ 1580 h 2495"/>
                <a:gd name="T48" fmla="*/ 3273 w 4220"/>
                <a:gd name="T49" fmla="*/ 1503 h 2495"/>
                <a:gd name="T50" fmla="*/ 3392 w 4220"/>
                <a:gd name="T51" fmla="*/ 1423 h 2495"/>
                <a:gd name="T52" fmla="*/ 3509 w 4220"/>
                <a:gd name="T53" fmla="*/ 1341 h 2495"/>
                <a:gd name="T54" fmla="*/ 3625 w 4220"/>
                <a:gd name="T55" fmla="*/ 1257 h 2495"/>
                <a:gd name="T56" fmla="*/ 3738 w 4220"/>
                <a:gd name="T57" fmla="*/ 1169 h 2495"/>
                <a:gd name="T58" fmla="*/ 3849 w 4220"/>
                <a:gd name="T59" fmla="*/ 1080 h 2495"/>
                <a:gd name="T60" fmla="*/ 3957 w 4220"/>
                <a:gd name="T61" fmla="*/ 988 h 2495"/>
                <a:gd name="T62" fmla="*/ 4063 w 4220"/>
                <a:gd name="T63" fmla="*/ 893 h 2495"/>
                <a:gd name="T64" fmla="*/ 4168 w 4220"/>
                <a:gd name="T65" fmla="*/ 796 h 2495"/>
                <a:gd name="T66" fmla="*/ 3496 w 4220"/>
                <a:gd name="T67" fmla="*/ 0 h 2495"/>
                <a:gd name="T68" fmla="*/ 3410 w 4220"/>
                <a:gd name="T69" fmla="*/ 81 h 2495"/>
                <a:gd name="T70" fmla="*/ 3233 w 4220"/>
                <a:gd name="T71" fmla="*/ 240 h 2495"/>
                <a:gd name="T72" fmla="*/ 3048 w 4220"/>
                <a:gd name="T73" fmla="*/ 388 h 2495"/>
                <a:gd name="T74" fmla="*/ 2856 w 4220"/>
                <a:gd name="T75" fmla="*/ 529 h 2495"/>
                <a:gd name="T76" fmla="*/ 2659 w 4220"/>
                <a:gd name="T77" fmla="*/ 662 h 2495"/>
                <a:gd name="T78" fmla="*/ 2454 w 4220"/>
                <a:gd name="T79" fmla="*/ 784 h 2495"/>
                <a:gd name="T80" fmla="*/ 2245 w 4220"/>
                <a:gd name="T81" fmla="*/ 899 h 2495"/>
                <a:gd name="T82" fmla="*/ 2028 w 4220"/>
                <a:gd name="T83" fmla="*/ 1003 h 2495"/>
                <a:gd name="T84" fmla="*/ 1807 w 4220"/>
                <a:gd name="T85" fmla="*/ 1097 h 2495"/>
                <a:gd name="T86" fmla="*/ 1579 w 4220"/>
                <a:gd name="T87" fmla="*/ 1180 h 2495"/>
                <a:gd name="T88" fmla="*/ 1349 w 4220"/>
                <a:gd name="T89" fmla="*/ 1253 h 2495"/>
                <a:gd name="T90" fmla="*/ 1112 w 4220"/>
                <a:gd name="T91" fmla="*/ 1315 h 2495"/>
                <a:gd name="T92" fmla="*/ 871 w 4220"/>
                <a:gd name="T93" fmla="*/ 1367 h 2495"/>
                <a:gd name="T94" fmla="*/ 626 w 4220"/>
                <a:gd name="T95" fmla="*/ 1408 h 2495"/>
                <a:gd name="T96" fmla="*/ 379 w 4220"/>
                <a:gd name="T97" fmla="*/ 1435 h 2495"/>
                <a:gd name="T98" fmla="*/ 126 w 4220"/>
                <a:gd name="T99" fmla="*/ 1452 h 2495"/>
                <a:gd name="T100" fmla="*/ 0 w 4220"/>
                <a:gd name="T101" fmla="*/ 1456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220" h="2495">
                  <a:moveTo>
                    <a:pt x="0" y="1456"/>
                  </a:moveTo>
                  <a:lnTo>
                    <a:pt x="17" y="2495"/>
                  </a:lnTo>
                  <a:lnTo>
                    <a:pt x="17" y="2495"/>
                  </a:lnTo>
                  <a:lnTo>
                    <a:pt x="92" y="2494"/>
                  </a:lnTo>
                  <a:lnTo>
                    <a:pt x="169" y="2491"/>
                  </a:lnTo>
                  <a:lnTo>
                    <a:pt x="245" y="2487"/>
                  </a:lnTo>
                  <a:lnTo>
                    <a:pt x="320" y="2483"/>
                  </a:lnTo>
                  <a:lnTo>
                    <a:pt x="396" y="2477"/>
                  </a:lnTo>
                  <a:lnTo>
                    <a:pt x="471" y="2472"/>
                  </a:lnTo>
                  <a:lnTo>
                    <a:pt x="547" y="2464"/>
                  </a:lnTo>
                  <a:lnTo>
                    <a:pt x="621" y="2456"/>
                  </a:lnTo>
                  <a:lnTo>
                    <a:pt x="697" y="2447"/>
                  </a:lnTo>
                  <a:lnTo>
                    <a:pt x="771" y="2438"/>
                  </a:lnTo>
                  <a:lnTo>
                    <a:pt x="844" y="2426"/>
                  </a:lnTo>
                  <a:lnTo>
                    <a:pt x="918" y="2414"/>
                  </a:lnTo>
                  <a:lnTo>
                    <a:pt x="991" y="2403"/>
                  </a:lnTo>
                  <a:lnTo>
                    <a:pt x="1064" y="2390"/>
                  </a:lnTo>
                  <a:lnTo>
                    <a:pt x="1137" y="2375"/>
                  </a:lnTo>
                  <a:lnTo>
                    <a:pt x="1209" y="2360"/>
                  </a:lnTo>
                  <a:lnTo>
                    <a:pt x="1281" y="2344"/>
                  </a:lnTo>
                  <a:lnTo>
                    <a:pt x="1353" y="2327"/>
                  </a:lnTo>
                  <a:lnTo>
                    <a:pt x="1424" y="2310"/>
                  </a:lnTo>
                  <a:lnTo>
                    <a:pt x="1496" y="2292"/>
                  </a:lnTo>
                  <a:lnTo>
                    <a:pt x="1566" y="2272"/>
                  </a:lnTo>
                  <a:lnTo>
                    <a:pt x="1638" y="2253"/>
                  </a:lnTo>
                  <a:lnTo>
                    <a:pt x="1707" y="2232"/>
                  </a:lnTo>
                  <a:lnTo>
                    <a:pt x="1777" y="2210"/>
                  </a:lnTo>
                  <a:lnTo>
                    <a:pt x="1846" y="2188"/>
                  </a:lnTo>
                  <a:lnTo>
                    <a:pt x="1915" y="2164"/>
                  </a:lnTo>
                  <a:lnTo>
                    <a:pt x="1984" y="2141"/>
                  </a:lnTo>
                  <a:lnTo>
                    <a:pt x="2053" y="2116"/>
                  </a:lnTo>
                  <a:lnTo>
                    <a:pt x="2121" y="2090"/>
                  </a:lnTo>
                  <a:lnTo>
                    <a:pt x="2189" y="2064"/>
                  </a:lnTo>
                  <a:lnTo>
                    <a:pt x="2255" y="2037"/>
                  </a:lnTo>
                  <a:lnTo>
                    <a:pt x="2323" y="2009"/>
                  </a:lnTo>
                  <a:lnTo>
                    <a:pt x="2389" y="1981"/>
                  </a:lnTo>
                  <a:lnTo>
                    <a:pt x="2454" y="1951"/>
                  </a:lnTo>
                  <a:lnTo>
                    <a:pt x="2521" y="1921"/>
                  </a:lnTo>
                  <a:lnTo>
                    <a:pt x="2586" y="1890"/>
                  </a:lnTo>
                  <a:lnTo>
                    <a:pt x="2649" y="1858"/>
                  </a:lnTo>
                  <a:lnTo>
                    <a:pt x="2715" y="1826"/>
                  </a:lnTo>
                  <a:lnTo>
                    <a:pt x="2778" y="1793"/>
                  </a:lnTo>
                  <a:lnTo>
                    <a:pt x="2842" y="1759"/>
                  </a:lnTo>
                  <a:lnTo>
                    <a:pt x="2905" y="1724"/>
                  </a:lnTo>
                  <a:lnTo>
                    <a:pt x="2967" y="1689"/>
                  </a:lnTo>
                  <a:lnTo>
                    <a:pt x="3030" y="1654"/>
                  </a:lnTo>
                  <a:lnTo>
                    <a:pt x="3091" y="1617"/>
                  </a:lnTo>
                  <a:lnTo>
                    <a:pt x="3152" y="1580"/>
                  </a:lnTo>
                  <a:lnTo>
                    <a:pt x="3213" y="1542"/>
                  </a:lnTo>
                  <a:lnTo>
                    <a:pt x="3273" y="1503"/>
                  </a:lnTo>
                  <a:lnTo>
                    <a:pt x="3333" y="1464"/>
                  </a:lnTo>
                  <a:lnTo>
                    <a:pt x="3392" y="1423"/>
                  </a:lnTo>
                  <a:lnTo>
                    <a:pt x="3451" y="1383"/>
                  </a:lnTo>
                  <a:lnTo>
                    <a:pt x="3509" y="1341"/>
                  </a:lnTo>
                  <a:lnTo>
                    <a:pt x="3567" y="1300"/>
                  </a:lnTo>
                  <a:lnTo>
                    <a:pt x="3625" y="1257"/>
                  </a:lnTo>
                  <a:lnTo>
                    <a:pt x="3681" y="1214"/>
                  </a:lnTo>
                  <a:lnTo>
                    <a:pt x="3738" y="1169"/>
                  </a:lnTo>
                  <a:lnTo>
                    <a:pt x="3793" y="1125"/>
                  </a:lnTo>
                  <a:lnTo>
                    <a:pt x="3849" y="1080"/>
                  </a:lnTo>
                  <a:lnTo>
                    <a:pt x="3903" y="1034"/>
                  </a:lnTo>
                  <a:lnTo>
                    <a:pt x="3957" y="988"/>
                  </a:lnTo>
                  <a:lnTo>
                    <a:pt x="4010" y="940"/>
                  </a:lnTo>
                  <a:lnTo>
                    <a:pt x="4063" y="893"/>
                  </a:lnTo>
                  <a:lnTo>
                    <a:pt x="4115" y="845"/>
                  </a:lnTo>
                  <a:lnTo>
                    <a:pt x="4168" y="796"/>
                  </a:lnTo>
                  <a:lnTo>
                    <a:pt x="4220" y="746"/>
                  </a:lnTo>
                  <a:lnTo>
                    <a:pt x="3496" y="0"/>
                  </a:lnTo>
                  <a:lnTo>
                    <a:pt x="3496" y="0"/>
                  </a:lnTo>
                  <a:lnTo>
                    <a:pt x="3410" y="81"/>
                  </a:lnTo>
                  <a:lnTo>
                    <a:pt x="3323" y="162"/>
                  </a:lnTo>
                  <a:lnTo>
                    <a:pt x="3233" y="240"/>
                  </a:lnTo>
                  <a:lnTo>
                    <a:pt x="3142" y="315"/>
                  </a:lnTo>
                  <a:lnTo>
                    <a:pt x="3048" y="388"/>
                  </a:lnTo>
                  <a:lnTo>
                    <a:pt x="2954" y="460"/>
                  </a:lnTo>
                  <a:lnTo>
                    <a:pt x="2856" y="529"/>
                  </a:lnTo>
                  <a:lnTo>
                    <a:pt x="2759" y="597"/>
                  </a:lnTo>
                  <a:lnTo>
                    <a:pt x="2659" y="662"/>
                  </a:lnTo>
                  <a:lnTo>
                    <a:pt x="2557" y="724"/>
                  </a:lnTo>
                  <a:lnTo>
                    <a:pt x="2454" y="784"/>
                  </a:lnTo>
                  <a:lnTo>
                    <a:pt x="2350" y="843"/>
                  </a:lnTo>
                  <a:lnTo>
                    <a:pt x="2245" y="899"/>
                  </a:lnTo>
                  <a:lnTo>
                    <a:pt x="2136" y="952"/>
                  </a:lnTo>
                  <a:lnTo>
                    <a:pt x="2028" y="1003"/>
                  </a:lnTo>
                  <a:lnTo>
                    <a:pt x="1918" y="1051"/>
                  </a:lnTo>
                  <a:lnTo>
                    <a:pt x="1807" y="1097"/>
                  </a:lnTo>
                  <a:lnTo>
                    <a:pt x="1694" y="1140"/>
                  </a:lnTo>
                  <a:lnTo>
                    <a:pt x="1579" y="1180"/>
                  </a:lnTo>
                  <a:lnTo>
                    <a:pt x="1465" y="1218"/>
                  </a:lnTo>
                  <a:lnTo>
                    <a:pt x="1349" y="1253"/>
                  </a:lnTo>
                  <a:lnTo>
                    <a:pt x="1230" y="1285"/>
                  </a:lnTo>
                  <a:lnTo>
                    <a:pt x="1112" y="1315"/>
                  </a:lnTo>
                  <a:lnTo>
                    <a:pt x="992" y="1343"/>
                  </a:lnTo>
                  <a:lnTo>
                    <a:pt x="871" y="1367"/>
                  </a:lnTo>
                  <a:lnTo>
                    <a:pt x="750" y="1388"/>
                  </a:lnTo>
                  <a:lnTo>
                    <a:pt x="626" y="1408"/>
                  </a:lnTo>
                  <a:lnTo>
                    <a:pt x="503" y="1423"/>
                  </a:lnTo>
                  <a:lnTo>
                    <a:pt x="379" y="1435"/>
                  </a:lnTo>
                  <a:lnTo>
                    <a:pt x="253" y="1446"/>
                  </a:lnTo>
                  <a:lnTo>
                    <a:pt x="126" y="1452"/>
                  </a:lnTo>
                  <a:lnTo>
                    <a:pt x="0" y="1456"/>
                  </a:lnTo>
                  <a:lnTo>
                    <a:pt x="0" y="145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53" name="Freeform 10"/>
            <p:cNvSpPr>
              <a:spLocks/>
            </p:cNvSpPr>
            <p:nvPr/>
          </p:nvSpPr>
          <p:spPr bwMode="auto">
            <a:xfrm>
              <a:off x="4489013" y="1419622"/>
              <a:ext cx="1015332" cy="598736"/>
            </a:xfrm>
            <a:custGeom>
              <a:avLst/>
              <a:gdLst>
                <a:gd name="T0" fmla="*/ 4195 w 4195"/>
                <a:gd name="T1" fmla="*/ 1724 h 2470"/>
                <a:gd name="T2" fmla="*/ 4144 w 4195"/>
                <a:gd name="T3" fmla="*/ 1674 h 2470"/>
                <a:gd name="T4" fmla="*/ 4040 w 4195"/>
                <a:gd name="T5" fmla="*/ 1579 h 2470"/>
                <a:gd name="T6" fmla="*/ 3933 w 4195"/>
                <a:gd name="T7" fmla="*/ 1486 h 2470"/>
                <a:gd name="T8" fmla="*/ 3825 w 4195"/>
                <a:gd name="T9" fmla="*/ 1395 h 2470"/>
                <a:gd name="T10" fmla="*/ 3714 w 4195"/>
                <a:gd name="T11" fmla="*/ 1306 h 2470"/>
                <a:gd name="T12" fmla="*/ 3602 w 4195"/>
                <a:gd name="T13" fmla="*/ 1220 h 2470"/>
                <a:gd name="T14" fmla="*/ 3488 w 4195"/>
                <a:gd name="T15" fmla="*/ 1137 h 2470"/>
                <a:gd name="T16" fmla="*/ 3370 w 4195"/>
                <a:gd name="T17" fmla="*/ 1056 h 2470"/>
                <a:gd name="T18" fmla="*/ 3252 w 4195"/>
                <a:gd name="T19" fmla="*/ 978 h 2470"/>
                <a:gd name="T20" fmla="*/ 3132 w 4195"/>
                <a:gd name="T21" fmla="*/ 902 h 2470"/>
                <a:gd name="T22" fmla="*/ 3010 w 4195"/>
                <a:gd name="T23" fmla="*/ 829 h 2470"/>
                <a:gd name="T24" fmla="*/ 2886 w 4195"/>
                <a:gd name="T25" fmla="*/ 759 h 2470"/>
                <a:gd name="T26" fmla="*/ 2760 w 4195"/>
                <a:gd name="T27" fmla="*/ 691 h 2470"/>
                <a:gd name="T28" fmla="*/ 2632 w 4195"/>
                <a:gd name="T29" fmla="*/ 628 h 2470"/>
                <a:gd name="T30" fmla="*/ 2503 w 4195"/>
                <a:gd name="T31" fmla="*/ 565 h 2470"/>
                <a:gd name="T32" fmla="*/ 2372 w 4195"/>
                <a:gd name="T33" fmla="*/ 507 h 2470"/>
                <a:gd name="T34" fmla="*/ 2240 w 4195"/>
                <a:gd name="T35" fmla="*/ 452 h 2470"/>
                <a:gd name="T36" fmla="*/ 2106 w 4195"/>
                <a:gd name="T37" fmla="*/ 398 h 2470"/>
                <a:gd name="T38" fmla="*/ 1971 w 4195"/>
                <a:gd name="T39" fmla="*/ 349 h 2470"/>
                <a:gd name="T40" fmla="*/ 1834 w 4195"/>
                <a:gd name="T41" fmla="*/ 302 h 2470"/>
                <a:gd name="T42" fmla="*/ 1695 w 4195"/>
                <a:gd name="T43" fmla="*/ 259 h 2470"/>
                <a:gd name="T44" fmla="*/ 1556 w 4195"/>
                <a:gd name="T45" fmla="*/ 219 h 2470"/>
                <a:gd name="T46" fmla="*/ 1415 w 4195"/>
                <a:gd name="T47" fmla="*/ 182 h 2470"/>
                <a:gd name="T48" fmla="*/ 1273 w 4195"/>
                <a:gd name="T49" fmla="*/ 148 h 2470"/>
                <a:gd name="T50" fmla="*/ 1128 w 4195"/>
                <a:gd name="T51" fmla="*/ 118 h 2470"/>
                <a:gd name="T52" fmla="*/ 984 w 4195"/>
                <a:gd name="T53" fmla="*/ 91 h 2470"/>
                <a:gd name="T54" fmla="*/ 838 w 4195"/>
                <a:gd name="T55" fmla="*/ 68 h 2470"/>
                <a:gd name="T56" fmla="*/ 691 w 4195"/>
                <a:gd name="T57" fmla="*/ 47 h 2470"/>
                <a:gd name="T58" fmla="*/ 543 w 4195"/>
                <a:gd name="T59" fmla="*/ 30 h 2470"/>
                <a:gd name="T60" fmla="*/ 394 w 4195"/>
                <a:gd name="T61" fmla="*/ 17 h 2470"/>
                <a:gd name="T62" fmla="*/ 243 w 4195"/>
                <a:gd name="T63" fmla="*/ 8 h 2470"/>
                <a:gd name="T64" fmla="*/ 92 w 4195"/>
                <a:gd name="T65" fmla="*/ 1 h 2470"/>
                <a:gd name="T66" fmla="*/ 0 w 4195"/>
                <a:gd name="T67" fmla="*/ 1039 h 2470"/>
                <a:gd name="T68" fmla="*/ 126 w 4195"/>
                <a:gd name="T69" fmla="*/ 1043 h 2470"/>
                <a:gd name="T70" fmla="*/ 375 w 4195"/>
                <a:gd name="T71" fmla="*/ 1059 h 2470"/>
                <a:gd name="T72" fmla="*/ 622 w 4195"/>
                <a:gd name="T73" fmla="*/ 1087 h 2470"/>
                <a:gd name="T74" fmla="*/ 864 w 4195"/>
                <a:gd name="T75" fmla="*/ 1126 h 2470"/>
                <a:gd name="T76" fmla="*/ 1102 w 4195"/>
                <a:gd name="T77" fmla="*/ 1177 h 2470"/>
                <a:gd name="T78" fmla="*/ 1337 w 4195"/>
                <a:gd name="T79" fmla="*/ 1238 h 2470"/>
                <a:gd name="T80" fmla="*/ 1566 w 4195"/>
                <a:gd name="T81" fmla="*/ 1310 h 2470"/>
                <a:gd name="T82" fmla="*/ 1791 w 4195"/>
                <a:gd name="T83" fmla="*/ 1392 h 2470"/>
                <a:gd name="T84" fmla="*/ 2011 w 4195"/>
                <a:gd name="T85" fmla="*/ 1484 h 2470"/>
                <a:gd name="T86" fmla="*/ 2226 w 4195"/>
                <a:gd name="T87" fmla="*/ 1587 h 2470"/>
                <a:gd name="T88" fmla="*/ 2436 w 4195"/>
                <a:gd name="T89" fmla="*/ 1698 h 2470"/>
                <a:gd name="T90" fmla="*/ 2639 w 4195"/>
                <a:gd name="T91" fmla="*/ 1819 h 2470"/>
                <a:gd name="T92" fmla="*/ 2835 w 4195"/>
                <a:gd name="T93" fmla="*/ 1949 h 2470"/>
                <a:gd name="T94" fmla="*/ 3025 w 4195"/>
                <a:gd name="T95" fmla="*/ 2087 h 2470"/>
                <a:gd name="T96" fmla="*/ 3209 w 4195"/>
                <a:gd name="T97" fmla="*/ 2234 h 2470"/>
                <a:gd name="T98" fmla="*/ 3386 w 4195"/>
                <a:gd name="T99" fmla="*/ 2389 h 2470"/>
                <a:gd name="T100" fmla="*/ 3472 w 4195"/>
                <a:gd name="T101" fmla="*/ 2470 h 2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195" h="2470">
                  <a:moveTo>
                    <a:pt x="3472" y="2470"/>
                  </a:moveTo>
                  <a:lnTo>
                    <a:pt x="4195" y="1724"/>
                  </a:lnTo>
                  <a:lnTo>
                    <a:pt x="4195" y="1724"/>
                  </a:lnTo>
                  <a:lnTo>
                    <a:pt x="4144" y="1674"/>
                  </a:lnTo>
                  <a:lnTo>
                    <a:pt x="4092" y="1626"/>
                  </a:lnTo>
                  <a:lnTo>
                    <a:pt x="4040" y="1579"/>
                  </a:lnTo>
                  <a:lnTo>
                    <a:pt x="3986" y="1531"/>
                  </a:lnTo>
                  <a:lnTo>
                    <a:pt x="3933" y="1486"/>
                  </a:lnTo>
                  <a:lnTo>
                    <a:pt x="3879" y="1440"/>
                  </a:lnTo>
                  <a:lnTo>
                    <a:pt x="3825" y="1395"/>
                  </a:lnTo>
                  <a:lnTo>
                    <a:pt x="3770" y="1350"/>
                  </a:lnTo>
                  <a:lnTo>
                    <a:pt x="3714" y="1306"/>
                  </a:lnTo>
                  <a:lnTo>
                    <a:pt x="3658" y="1263"/>
                  </a:lnTo>
                  <a:lnTo>
                    <a:pt x="3602" y="1220"/>
                  </a:lnTo>
                  <a:lnTo>
                    <a:pt x="3545" y="1178"/>
                  </a:lnTo>
                  <a:lnTo>
                    <a:pt x="3488" y="1137"/>
                  </a:lnTo>
                  <a:lnTo>
                    <a:pt x="3429" y="1096"/>
                  </a:lnTo>
                  <a:lnTo>
                    <a:pt x="3370" y="1056"/>
                  </a:lnTo>
                  <a:lnTo>
                    <a:pt x="3312" y="1016"/>
                  </a:lnTo>
                  <a:lnTo>
                    <a:pt x="3252" y="978"/>
                  </a:lnTo>
                  <a:lnTo>
                    <a:pt x="3192" y="939"/>
                  </a:lnTo>
                  <a:lnTo>
                    <a:pt x="3132" y="902"/>
                  </a:lnTo>
                  <a:lnTo>
                    <a:pt x="3071" y="865"/>
                  </a:lnTo>
                  <a:lnTo>
                    <a:pt x="3010" y="829"/>
                  </a:lnTo>
                  <a:lnTo>
                    <a:pt x="2947" y="794"/>
                  </a:lnTo>
                  <a:lnTo>
                    <a:pt x="2886" y="759"/>
                  </a:lnTo>
                  <a:lnTo>
                    <a:pt x="2822" y="725"/>
                  </a:lnTo>
                  <a:lnTo>
                    <a:pt x="2760" y="691"/>
                  </a:lnTo>
                  <a:lnTo>
                    <a:pt x="2696" y="659"/>
                  </a:lnTo>
                  <a:lnTo>
                    <a:pt x="2632" y="628"/>
                  </a:lnTo>
                  <a:lnTo>
                    <a:pt x="2568" y="596"/>
                  </a:lnTo>
                  <a:lnTo>
                    <a:pt x="2503" y="565"/>
                  </a:lnTo>
                  <a:lnTo>
                    <a:pt x="2438" y="536"/>
                  </a:lnTo>
                  <a:lnTo>
                    <a:pt x="2372" y="507"/>
                  </a:lnTo>
                  <a:lnTo>
                    <a:pt x="2307" y="479"/>
                  </a:lnTo>
                  <a:lnTo>
                    <a:pt x="2240" y="452"/>
                  </a:lnTo>
                  <a:lnTo>
                    <a:pt x="2173" y="424"/>
                  </a:lnTo>
                  <a:lnTo>
                    <a:pt x="2106" y="398"/>
                  </a:lnTo>
                  <a:lnTo>
                    <a:pt x="2039" y="374"/>
                  </a:lnTo>
                  <a:lnTo>
                    <a:pt x="1971" y="349"/>
                  </a:lnTo>
                  <a:lnTo>
                    <a:pt x="1902" y="326"/>
                  </a:lnTo>
                  <a:lnTo>
                    <a:pt x="1834" y="302"/>
                  </a:lnTo>
                  <a:lnTo>
                    <a:pt x="1765" y="280"/>
                  </a:lnTo>
                  <a:lnTo>
                    <a:pt x="1695" y="259"/>
                  </a:lnTo>
                  <a:lnTo>
                    <a:pt x="1626" y="238"/>
                  </a:lnTo>
                  <a:lnTo>
                    <a:pt x="1556" y="219"/>
                  </a:lnTo>
                  <a:lnTo>
                    <a:pt x="1485" y="201"/>
                  </a:lnTo>
                  <a:lnTo>
                    <a:pt x="1415" y="182"/>
                  </a:lnTo>
                  <a:lnTo>
                    <a:pt x="1343" y="165"/>
                  </a:lnTo>
                  <a:lnTo>
                    <a:pt x="1273" y="148"/>
                  </a:lnTo>
                  <a:lnTo>
                    <a:pt x="1201" y="133"/>
                  </a:lnTo>
                  <a:lnTo>
                    <a:pt x="1128" y="118"/>
                  </a:lnTo>
                  <a:lnTo>
                    <a:pt x="1057" y="104"/>
                  </a:lnTo>
                  <a:lnTo>
                    <a:pt x="984" y="91"/>
                  </a:lnTo>
                  <a:lnTo>
                    <a:pt x="911" y="79"/>
                  </a:lnTo>
                  <a:lnTo>
                    <a:pt x="838" y="68"/>
                  </a:lnTo>
                  <a:lnTo>
                    <a:pt x="765" y="57"/>
                  </a:lnTo>
                  <a:lnTo>
                    <a:pt x="691" y="47"/>
                  </a:lnTo>
                  <a:lnTo>
                    <a:pt x="617" y="38"/>
                  </a:lnTo>
                  <a:lnTo>
                    <a:pt x="543" y="30"/>
                  </a:lnTo>
                  <a:lnTo>
                    <a:pt x="468" y="23"/>
                  </a:lnTo>
                  <a:lnTo>
                    <a:pt x="394" y="17"/>
                  </a:lnTo>
                  <a:lnTo>
                    <a:pt x="319" y="12"/>
                  </a:lnTo>
                  <a:lnTo>
                    <a:pt x="243" y="8"/>
                  </a:lnTo>
                  <a:lnTo>
                    <a:pt x="168" y="4"/>
                  </a:lnTo>
                  <a:lnTo>
                    <a:pt x="92" y="1"/>
                  </a:lnTo>
                  <a:lnTo>
                    <a:pt x="17" y="0"/>
                  </a:lnTo>
                  <a:lnTo>
                    <a:pt x="0" y="1039"/>
                  </a:lnTo>
                  <a:lnTo>
                    <a:pt x="0" y="1039"/>
                  </a:lnTo>
                  <a:lnTo>
                    <a:pt x="126" y="1043"/>
                  </a:lnTo>
                  <a:lnTo>
                    <a:pt x="251" y="1049"/>
                  </a:lnTo>
                  <a:lnTo>
                    <a:pt x="375" y="1059"/>
                  </a:lnTo>
                  <a:lnTo>
                    <a:pt x="498" y="1072"/>
                  </a:lnTo>
                  <a:lnTo>
                    <a:pt x="622" y="1087"/>
                  </a:lnTo>
                  <a:lnTo>
                    <a:pt x="743" y="1105"/>
                  </a:lnTo>
                  <a:lnTo>
                    <a:pt x="864" y="1126"/>
                  </a:lnTo>
                  <a:lnTo>
                    <a:pt x="984" y="1150"/>
                  </a:lnTo>
                  <a:lnTo>
                    <a:pt x="1102" y="1177"/>
                  </a:lnTo>
                  <a:lnTo>
                    <a:pt x="1220" y="1206"/>
                  </a:lnTo>
                  <a:lnTo>
                    <a:pt x="1337" y="1238"/>
                  </a:lnTo>
                  <a:lnTo>
                    <a:pt x="1453" y="1272"/>
                  </a:lnTo>
                  <a:lnTo>
                    <a:pt x="1566" y="1310"/>
                  </a:lnTo>
                  <a:lnTo>
                    <a:pt x="1679" y="1350"/>
                  </a:lnTo>
                  <a:lnTo>
                    <a:pt x="1791" y="1392"/>
                  </a:lnTo>
                  <a:lnTo>
                    <a:pt x="1902" y="1438"/>
                  </a:lnTo>
                  <a:lnTo>
                    <a:pt x="2011" y="1484"/>
                  </a:lnTo>
                  <a:lnTo>
                    <a:pt x="2119" y="1534"/>
                  </a:lnTo>
                  <a:lnTo>
                    <a:pt x="2226" y="1587"/>
                  </a:lnTo>
                  <a:lnTo>
                    <a:pt x="2331" y="1642"/>
                  </a:lnTo>
                  <a:lnTo>
                    <a:pt x="2436" y="1698"/>
                  </a:lnTo>
                  <a:lnTo>
                    <a:pt x="2537" y="1758"/>
                  </a:lnTo>
                  <a:lnTo>
                    <a:pt x="2639" y="1819"/>
                  </a:lnTo>
                  <a:lnTo>
                    <a:pt x="2738" y="1883"/>
                  </a:lnTo>
                  <a:lnTo>
                    <a:pt x="2835" y="1949"/>
                  </a:lnTo>
                  <a:lnTo>
                    <a:pt x="2932" y="2017"/>
                  </a:lnTo>
                  <a:lnTo>
                    <a:pt x="3025" y="2087"/>
                  </a:lnTo>
                  <a:lnTo>
                    <a:pt x="3118" y="2160"/>
                  </a:lnTo>
                  <a:lnTo>
                    <a:pt x="3209" y="2234"/>
                  </a:lnTo>
                  <a:lnTo>
                    <a:pt x="3299" y="2311"/>
                  </a:lnTo>
                  <a:lnTo>
                    <a:pt x="3386" y="2389"/>
                  </a:lnTo>
                  <a:lnTo>
                    <a:pt x="3472" y="2470"/>
                  </a:lnTo>
                  <a:lnTo>
                    <a:pt x="3472" y="247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lt1"/>
                </a:solidFill>
              </a:endParaRPr>
            </a:p>
          </p:txBody>
        </p:sp>
        <p:sp>
          <p:nvSpPr>
            <p:cNvPr id="54" name="Freeform 11"/>
            <p:cNvSpPr>
              <a:spLocks/>
            </p:cNvSpPr>
            <p:nvPr/>
          </p:nvSpPr>
          <p:spPr bwMode="auto">
            <a:xfrm>
              <a:off x="5364834" y="2927119"/>
              <a:ext cx="597768" cy="1022114"/>
            </a:xfrm>
            <a:custGeom>
              <a:avLst/>
              <a:gdLst>
                <a:gd name="T0" fmla="*/ 1430 w 2470"/>
                <a:gd name="T1" fmla="*/ 0 h 4220"/>
                <a:gd name="T2" fmla="*/ 1422 w 2470"/>
                <a:gd name="T3" fmla="*/ 253 h 4220"/>
                <a:gd name="T4" fmla="*/ 1400 w 2470"/>
                <a:gd name="T5" fmla="*/ 503 h 4220"/>
                <a:gd name="T6" fmla="*/ 1367 w 2470"/>
                <a:gd name="T7" fmla="*/ 749 h 4220"/>
                <a:gd name="T8" fmla="*/ 1323 w 2470"/>
                <a:gd name="T9" fmla="*/ 991 h 4220"/>
                <a:gd name="T10" fmla="*/ 1268 w 2470"/>
                <a:gd name="T11" fmla="*/ 1229 h 4220"/>
                <a:gd name="T12" fmla="*/ 1202 w 2470"/>
                <a:gd name="T13" fmla="*/ 1464 h 4220"/>
                <a:gd name="T14" fmla="*/ 1125 w 2470"/>
                <a:gd name="T15" fmla="*/ 1693 h 4220"/>
                <a:gd name="T16" fmla="*/ 1037 w 2470"/>
                <a:gd name="T17" fmla="*/ 1917 h 4220"/>
                <a:gd name="T18" fmla="*/ 940 w 2470"/>
                <a:gd name="T19" fmla="*/ 2136 h 4220"/>
                <a:gd name="T20" fmla="*/ 832 w 2470"/>
                <a:gd name="T21" fmla="*/ 2349 h 4220"/>
                <a:gd name="T22" fmla="*/ 716 w 2470"/>
                <a:gd name="T23" fmla="*/ 2558 h 4220"/>
                <a:gd name="T24" fmla="*/ 590 w 2470"/>
                <a:gd name="T25" fmla="*/ 2758 h 4220"/>
                <a:gd name="T26" fmla="*/ 455 w 2470"/>
                <a:gd name="T27" fmla="*/ 2953 h 4220"/>
                <a:gd name="T28" fmla="*/ 311 w 2470"/>
                <a:gd name="T29" fmla="*/ 3142 h 4220"/>
                <a:gd name="T30" fmla="*/ 159 w 2470"/>
                <a:gd name="T31" fmla="*/ 3323 h 4220"/>
                <a:gd name="T32" fmla="*/ 0 w 2470"/>
                <a:gd name="T33" fmla="*/ 3498 h 4220"/>
                <a:gd name="T34" fmla="*/ 746 w 2470"/>
                <a:gd name="T35" fmla="*/ 4220 h 4220"/>
                <a:gd name="T36" fmla="*/ 844 w 2470"/>
                <a:gd name="T37" fmla="*/ 4118 h 4220"/>
                <a:gd name="T38" fmla="*/ 939 w 2470"/>
                <a:gd name="T39" fmla="*/ 4012 h 4220"/>
                <a:gd name="T40" fmla="*/ 1031 w 2470"/>
                <a:gd name="T41" fmla="*/ 3904 h 4220"/>
                <a:gd name="T42" fmla="*/ 1121 w 2470"/>
                <a:gd name="T43" fmla="*/ 3793 h 4220"/>
                <a:gd name="T44" fmla="*/ 1210 w 2470"/>
                <a:gd name="T45" fmla="*/ 3681 h 4220"/>
                <a:gd name="T46" fmla="*/ 1294 w 2470"/>
                <a:gd name="T47" fmla="*/ 3567 h 4220"/>
                <a:gd name="T48" fmla="*/ 1376 w 2470"/>
                <a:gd name="T49" fmla="*/ 3451 h 4220"/>
                <a:gd name="T50" fmla="*/ 1457 w 2470"/>
                <a:gd name="T51" fmla="*/ 3332 h 4220"/>
                <a:gd name="T52" fmla="*/ 1534 w 2470"/>
                <a:gd name="T53" fmla="*/ 3213 h 4220"/>
                <a:gd name="T54" fmla="*/ 1608 w 2470"/>
                <a:gd name="T55" fmla="*/ 3090 h 4220"/>
                <a:gd name="T56" fmla="*/ 1680 w 2470"/>
                <a:gd name="T57" fmla="*/ 2966 h 4220"/>
                <a:gd name="T58" fmla="*/ 1749 w 2470"/>
                <a:gd name="T59" fmla="*/ 2841 h 4220"/>
                <a:gd name="T60" fmla="*/ 1815 w 2470"/>
                <a:gd name="T61" fmla="*/ 2714 h 4220"/>
                <a:gd name="T62" fmla="*/ 1878 w 2470"/>
                <a:gd name="T63" fmla="*/ 2585 h 4220"/>
                <a:gd name="T64" fmla="*/ 1938 w 2470"/>
                <a:gd name="T65" fmla="*/ 2453 h 4220"/>
                <a:gd name="T66" fmla="*/ 1995 w 2470"/>
                <a:gd name="T67" fmla="*/ 2321 h 4220"/>
                <a:gd name="T68" fmla="*/ 2049 w 2470"/>
                <a:gd name="T69" fmla="*/ 2188 h 4220"/>
                <a:gd name="T70" fmla="*/ 2100 w 2470"/>
                <a:gd name="T71" fmla="*/ 2052 h 4220"/>
                <a:gd name="T72" fmla="*/ 2148 w 2470"/>
                <a:gd name="T73" fmla="*/ 1914 h 4220"/>
                <a:gd name="T74" fmla="*/ 2194 w 2470"/>
                <a:gd name="T75" fmla="*/ 1776 h 4220"/>
                <a:gd name="T76" fmla="*/ 2236 w 2470"/>
                <a:gd name="T77" fmla="*/ 1637 h 4220"/>
                <a:gd name="T78" fmla="*/ 2273 w 2470"/>
                <a:gd name="T79" fmla="*/ 1495 h 4220"/>
                <a:gd name="T80" fmla="*/ 2309 w 2470"/>
                <a:gd name="T81" fmla="*/ 1353 h 4220"/>
                <a:gd name="T82" fmla="*/ 2340 w 2470"/>
                <a:gd name="T83" fmla="*/ 1209 h 4220"/>
                <a:gd name="T84" fmla="*/ 2368 w 2470"/>
                <a:gd name="T85" fmla="*/ 1064 h 4220"/>
                <a:gd name="T86" fmla="*/ 2393 w 2470"/>
                <a:gd name="T87" fmla="*/ 917 h 4220"/>
                <a:gd name="T88" fmla="*/ 2415 w 2470"/>
                <a:gd name="T89" fmla="*/ 770 h 4220"/>
                <a:gd name="T90" fmla="*/ 2434 w 2470"/>
                <a:gd name="T91" fmla="*/ 621 h 4220"/>
                <a:gd name="T92" fmla="*/ 2448 w 2470"/>
                <a:gd name="T93" fmla="*/ 472 h 4220"/>
                <a:gd name="T94" fmla="*/ 2458 w 2470"/>
                <a:gd name="T95" fmla="*/ 322 h 4220"/>
                <a:gd name="T96" fmla="*/ 2466 w 2470"/>
                <a:gd name="T97" fmla="*/ 170 h 4220"/>
                <a:gd name="T98" fmla="*/ 2470 w 2470"/>
                <a:gd name="T99" fmla="*/ 17 h 4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70" h="4220">
                  <a:moveTo>
                    <a:pt x="1430" y="0"/>
                  </a:moveTo>
                  <a:lnTo>
                    <a:pt x="1430" y="0"/>
                  </a:lnTo>
                  <a:lnTo>
                    <a:pt x="1427" y="128"/>
                  </a:lnTo>
                  <a:lnTo>
                    <a:pt x="1422" y="253"/>
                  </a:lnTo>
                  <a:lnTo>
                    <a:pt x="1413" y="379"/>
                  </a:lnTo>
                  <a:lnTo>
                    <a:pt x="1400" y="503"/>
                  </a:lnTo>
                  <a:lnTo>
                    <a:pt x="1385" y="627"/>
                  </a:lnTo>
                  <a:lnTo>
                    <a:pt x="1367" y="749"/>
                  </a:lnTo>
                  <a:lnTo>
                    <a:pt x="1346" y="871"/>
                  </a:lnTo>
                  <a:lnTo>
                    <a:pt x="1323" y="991"/>
                  </a:lnTo>
                  <a:lnTo>
                    <a:pt x="1297" y="1111"/>
                  </a:lnTo>
                  <a:lnTo>
                    <a:pt x="1268" y="1229"/>
                  </a:lnTo>
                  <a:lnTo>
                    <a:pt x="1236" y="1348"/>
                  </a:lnTo>
                  <a:lnTo>
                    <a:pt x="1202" y="1464"/>
                  </a:lnTo>
                  <a:lnTo>
                    <a:pt x="1164" y="1578"/>
                  </a:lnTo>
                  <a:lnTo>
                    <a:pt x="1125" y="1693"/>
                  </a:lnTo>
                  <a:lnTo>
                    <a:pt x="1082" y="1805"/>
                  </a:lnTo>
                  <a:lnTo>
                    <a:pt x="1037" y="1917"/>
                  </a:lnTo>
                  <a:lnTo>
                    <a:pt x="990" y="2028"/>
                  </a:lnTo>
                  <a:lnTo>
                    <a:pt x="940" y="2136"/>
                  </a:lnTo>
                  <a:lnTo>
                    <a:pt x="887" y="2244"/>
                  </a:lnTo>
                  <a:lnTo>
                    <a:pt x="832" y="2349"/>
                  </a:lnTo>
                  <a:lnTo>
                    <a:pt x="775" y="2453"/>
                  </a:lnTo>
                  <a:lnTo>
                    <a:pt x="716" y="2558"/>
                  </a:lnTo>
                  <a:lnTo>
                    <a:pt x="654" y="2658"/>
                  </a:lnTo>
                  <a:lnTo>
                    <a:pt x="590" y="2758"/>
                  </a:lnTo>
                  <a:lnTo>
                    <a:pt x="524" y="2857"/>
                  </a:lnTo>
                  <a:lnTo>
                    <a:pt x="455" y="2953"/>
                  </a:lnTo>
                  <a:lnTo>
                    <a:pt x="384" y="3048"/>
                  </a:lnTo>
                  <a:lnTo>
                    <a:pt x="311" y="3142"/>
                  </a:lnTo>
                  <a:lnTo>
                    <a:pt x="237" y="3233"/>
                  </a:lnTo>
                  <a:lnTo>
                    <a:pt x="159" y="3323"/>
                  </a:lnTo>
                  <a:lnTo>
                    <a:pt x="81" y="3412"/>
                  </a:lnTo>
                  <a:lnTo>
                    <a:pt x="0" y="3498"/>
                  </a:lnTo>
                  <a:lnTo>
                    <a:pt x="746" y="4220"/>
                  </a:lnTo>
                  <a:lnTo>
                    <a:pt x="746" y="4220"/>
                  </a:lnTo>
                  <a:lnTo>
                    <a:pt x="796" y="4170"/>
                  </a:lnTo>
                  <a:lnTo>
                    <a:pt x="844" y="4118"/>
                  </a:lnTo>
                  <a:lnTo>
                    <a:pt x="892" y="4064"/>
                  </a:lnTo>
                  <a:lnTo>
                    <a:pt x="939" y="4012"/>
                  </a:lnTo>
                  <a:lnTo>
                    <a:pt x="986" y="3957"/>
                  </a:lnTo>
                  <a:lnTo>
                    <a:pt x="1031" y="3904"/>
                  </a:lnTo>
                  <a:lnTo>
                    <a:pt x="1077" y="3849"/>
                  </a:lnTo>
                  <a:lnTo>
                    <a:pt x="1121" y="3793"/>
                  </a:lnTo>
                  <a:lnTo>
                    <a:pt x="1165" y="3737"/>
                  </a:lnTo>
                  <a:lnTo>
                    <a:pt x="1210" y="3681"/>
                  </a:lnTo>
                  <a:lnTo>
                    <a:pt x="1253" y="3624"/>
                  </a:lnTo>
                  <a:lnTo>
                    <a:pt x="1294" y="3567"/>
                  </a:lnTo>
                  <a:lnTo>
                    <a:pt x="1336" y="3509"/>
                  </a:lnTo>
                  <a:lnTo>
                    <a:pt x="1376" y="3451"/>
                  </a:lnTo>
                  <a:lnTo>
                    <a:pt x="1417" y="3392"/>
                  </a:lnTo>
                  <a:lnTo>
                    <a:pt x="1457" y="3332"/>
                  </a:lnTo>
                  <a:lnTo>
                    <a:pt x="1496" y="3272"/>
                  </a:lnTo>
                  <a:lnTo>
                    <a:pt x="1534" y="3213"/>
                  </a:lnTo>
                  <a:lnTo>
                    <a:pt x="1572" y="3151"/>
                  </a:lnTo>
                  <a:lnTo>
                    <a:pt x="1608" y="3090"/>
                  </a:lnTo>
                  <a:lnTo>
                    <a:pt x="1645" y="3029"/>
                  </a:lnTo>
                  <a:lnTo>
                    <a:pt x="1680" y="2966"/>
                  </a:lnTo>
                  <a:lnTo>
                    <a:pt x="1715" y="2904"/>
                  </a:lnTo>
                  <a:lnTo>
                    <a:pt x="1749" y="2841"/>
                  </a:lnTo>
                  <a:lnTo>
                    <a:pt x="1783" y="2778"/>
                  </a:lnTo>
                  <a:lnTo>
                    <a:pt x="1815" y="2714"/>
                  </a:lnTo>
                  <a:lnTo>
                    <a:pt x="1846" y="2649"/>
                  </a:lnTo>
                  <a:lnTo>
                    <a:pt x="1878" y="2585"/>
                  </a:lnTo>
                  <a:lnTo>
                    <a:pt x="1909" y="2520"/>
                  </a:lnTo>
                  <a:lnTo>
                    <a:pt x="1938" y="2453"/>
                  </a:lnTo>
                  <a:lnTo>
                    <a:pt x="1967" y="2387"/>
                  </a:lnTo>
                  <a:lnTo>
                    <a:pt x="1995" y="2321"/>
                  </a:lnTo>
                  <a:lnTo>
                    <a:pt x="2022" y="2254"/>
                  </a:lnTo>
                  <a:lnTo>
                    <a:pt x="2049" y="2188"/>
                  </a:lnTo>
                  <a:lnTo>
                    <a:pt x="2076" y="2120"/>
                  </a:lnTo>
                  <a:lnTo>
                    <a:pt x="2100" y="2052"/>
                  </a:lnTo>
                  <a:lnTo>
                    <a:pt x="2125" y="1983"/>
                  </a:lnTo>
                  <a:lnTo>
                    <a:pt x="2148" y="1914"/>
                  </a:lnTo>
                  <a:lnTo>
                    <a:pt x="2172" y="1845"/>
                  </a:lnTo>
                  <a:lnTo>
                    <a:pt x="2194" y="1776"/>
                  </a:lnTo>
                  <a:lnTo>
                    <a:pt x="2215" y="1706"/>
                  </a:lnTo>
                  <a:lnTo>
                    <a:pt x="2236" y="1637"/>
                  </a:lnTo>
                  <a:lnTo>
                    <a:pt x="2255" y="1565"/>
                  </a:lnTo>
                  <a:lnTo>
                    <a:pt x="2273" y="1495"/>
                  </a:lnTo>
                  <a:lnTo>
                    <a:pt x="2292" y="1423"/>
                  </a:lnTo>
                  <a:lnTo>
                    <a:pt x="2309" y="1353"/>
                  </a:lnTo>
                  <a:lnTo>
                    <a:pt x="2324" y="1280"/>
                  </a:lnTo>
                  <a:lnTo>
                    <a:pt x="2340" y="1209"/>
                  </a:lnTo>
                  <a:lnTo>
                    <a:pt x="2355" y="1137"/>
                  </a:lnTo>
                  <a:lnTo>
                    <a:pt x="2368" y="1064"/>
                  </a:lnTo>
                  <a:lnTo>
                    <a:pt x="2381" y="991"/>
                  </a:lnTo>
                  <a:lnTo>
                    <a:pt x="2393" y="917"/>
                  </a:lnTo>
                  <a:lnTo>
                    <a:pt x="2405" y="844"/>
                  </a:lnTo>
                  <a:lnTo>
                    <a:pt x="2415" y="770"/>
                  </a:lnTo>
                  <a:lnTo>
                    <a:pt x="2424" y="696"/>
                  </a:lnTo>
                  <a:lnTo>
                    <a:pt x="2434" y="621"/>
                  </a:lnTo>
                  <a:lnTo>
                    <a:pt x="2441" y="547"/>
                  </a:lnTo>
                  <a:lnTo>
                    <a:pt x="2448" y="472"/>
                  </a:lnTo>
                  <a:lnTo>
                    <a:pt x="2454" y="397"/>
                  </a:lnTo>
                  <a:lnTo>
                    <a:pt x="2458" y="322"/>
                  </a:lnTo>
                  <a:lnTo>
                    <a:pt x="2463" y="246"/>
                  </a:lnTo>
                  <a:lnTo>
                    <a:pt x="2466" y="170"/>
                  </a:lnTo>
                  <a:lnTo>
                    <a:pt x="2469" y="94"/>
                  </a:lnTo>
                  <a:lnTo>
                    <a:pt x="2470" y="17"/>
                  </a:lnTo>
                  <a:lnTo>
                    <a:pt x="143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lt1"/>
                </a:solidFill>
              </a:endParaRPr>
            </a:p>
          </p:txBody>
        </p:sp>
        <p:sp>
          <p:nvSpPr>
            <p:cNvPr id="55" name="Freeform 12"/>
            <p:cNvSpPr>
              <a:spLocks/>
            </p:cNvSpPr>
            <p:nvPr/>
          </p:nvSpPr>
          <p:spPr bwMode="auto">
            <a:xfrm>
              <a:off x="2974734" y="1871096"/>
              <a:ext cx="604549" cy="1016301"/>
            </a:xfrm>
            <a:custGeom>
              <a:avLst/>
              <a:gdLst>
                <a:gd name="T0" fmla="*/ 1749 w 2495"/>
                <a:gd name="T1" fmla="*/ 0 h 4197"/>
                <a:gd name="T2" fmla="*/ 1699 w 2495"/>
                <a:gd name="T3" fmla="*/ 52 h 4197"/>
                <a:gd name="T4" fmla="*/ 1603 w 2495"/>
                <a:gd name="T5" fmla="*/ 155 h 4197"/>
                <a:gd name="T6" fmla="*/ 1508 w 2495"/>
                <a:gd name="T7" fmla="*/ 262 h 4197"/>
                <a:gd name="T8" fmla="*/ 1417 w 2495"/>
                <a:gd name="T9" fmla="*/ 370 h 4197"/>
                <a:gd name="T10" fmla="*/ 1327 w 2495"/>
                <a:gd name="T11" fmla="*/ 481 h 4197"/>
                <a:gd name="T12" fmla="*/ 1240 w 2495"/>
                <a:gd name="T13" fmla="*/ 593 h 4197"/>
                <a:gd name="T14" fmla="*/ 1156 w 2495"/>
                <a:gd name="T15" fmla="*/ 707 h 4197"/>
                <a:gd name="T16" fmla="*/ 1074 w 2495"/>
                <a:gd name="T17" fmla="*/ 823 h 4197"/>
                <a:gd name="T18" fmla="*/ 995 w 2495"/>
                <a:gd name="T19" fmla="*/ 942 h 4197"/>
                <a:gd name="T20" fmla="*/ 918 w 2495"/>
                <a:gd name="T21" fmla="*/ 1063 h 4197"/>
                <a:gd name="T22" fmla="*/ 845 w 2495"/>
                <a:gd name="T23" fmla="*/ 1184 h 4197"/>
                <a:gd name="T24" fmla="*/ 774 w 2495"/>
                <a:gd name="T25" fmla="*/ 1309 h 4197"/>
                <a:gd name="T26" fmla="*/ 706 w 2495"/>
                <a:gd name="T27" fmla="*/ 1434 h 4197"/>
                <a:gd name="T28" fmla="*/ 641 w 2495"/>
                <a:gd name="T29" fmla="*/ 1561 h 4197"/>
                <a:gd name="T30" fmla="*/ 578 w 2495"/>
                <a:gd name="T31" fmla="*/ 1690 h 4197"/>
                <a:gd name="T32" fmla="*/ 518 w 2495"/>
                <a:gd name="T33" fmla="*/ 1822 h 4197"/>
                <a:gd name="T34" fmla="*/ 462 w 2495"/>
                <a:gd name="T35" fmla="*/ 1953 h 4197"/>
                <a:gd name="T36" fmla="*/ 409 w 2495"/>
                <a:gd name="T37" fmla="*/ 2088 h 4197"/>
                <a:gd name="T38" fmla="*/ 358 w 2495"/>
                <a:gd name="T39" fmla="*/ 2223 h 4197"/>
                <a:gd name="T40" fmla="*/ 311 w 2495"/>
                <a:gd name="T41" fmla="*/ 2360 h 4197"/>
                <a:gd name="T42" fmla="*/ 267 w 2495"/>
                <a:gd name="T43" fmla="*/ 2499 h 4197"/>
                <a:gd name="T44" fmla="*/ 227 w 2495"/>
                <a:gd name="T45" fmla="*/ 2638 h 4197"/>
                <a:gd name="T46" fmla="*/ 189 w 2495"/>
                <a:gd name="T47" fmla="*/ 2779 h 4197"/>
                <a:gd name="T48" fmla="*/ 154 w 2495"/>
                <a:gd name="T49" fmla="*/ 2922 h 4197"/>
                <a:gd name="T50" fmla="*/ 123 w 2495"/>
                <a:gd name="T51" fmla="*/ 3065 h 4197"/>
                <a:gd name="T52" fmla="*/ 95 w 2495"/>
                <a:gd name="T53" fmla="*/ 3211 h 4197"/>
                <a:gd name="T54" fmla="*/ 71 w 2495"/>
                <a:gd name="T55" fmla="*/ 3357 h 4197"/>
                <a:gd name="T56" fmla="*/ 50 w 2495"/>
                <a:gd name="T57" fmla="*/ 3504 h 4197"/>
                <a:gd name="T58" fmla="*/ 33 w 2495"/>
                <a:gd name="T59" fmla="*/ 3653 h 4197"/>
                <a:gd name="T60" fmla="*/ 19 w 2495"/>
                <a:gd name="T61" fmla="*/ 3802 h 4197"/>
                <a:gd name="T62" fmla="*/ 8 w 2495"/>
                <a:gd name="T63" fmla="*/ 3952 h 4197"/>
                <a:gd name="T64" fmla="*/ 2 w 2495"/>
                <a:gd name="T65" fmla="*/ 4103 h 4197"/>
                <a:gd name="T66" fmla="*/ 1039 w 2495"/>
                <a:gd name="T67" fmla="*/ 4197 h 4197"/>
                <a:gd name="T68" fmla="*/ 1043 w 2495"/>
                <a:gd name="T69" fmla="*/ 4071 h 4197"/>
                <a:gd name="T70" fmla="*/ 1061 w 2495"/>
                <a:gd name="T71" fmla="*/ 3821 h 4197"/>
                <a:gd name="T72" fmla="*/ 1090 w 2495"/>
                <a:gd name="T73" fmla="*/ 3573 h 4197"/>
                <a:gd name="T74" fmla="*/ 1130 w 2495"/>
                <a:gd name="T75" fmla="*/ 3331 h 4197"/>
                <a:gd name="T76" fmla="*/ 1182 w 2495"/>
                <a:gd name="T77" fmla="*/ 3091 h 4197"/>
                <a:gd name="T78" fmla="*/ 1245 w 2495"/>
                <a:gd name="T79" fmla="*/ 2857 h 4197"/>
                <a:gd name="T80" fmla="*/ 1319 w 2495"/>
                <a:gd name="T81" fmla="*/ 2628 h 4197"/>
                <a:gd name="T82" fmla="*/ 1403 w 2495"/>
                <a:gd name="T83" fmla="*/ 2403 h 4197"/>
                <a:gd name="T84" fmla="*/ 1496 w 2495"/>
                <a:gd name="T85" fmla="*/ 2183 h 4197"/>
                <a:gd name="T86" fmla="*/ 1600 w 2495"/>
                <a:gd name="T87" fmla="*/ 1968 h 4197"/>
                <a:gd name="T88" fmla="*/ 1714 w 2495"/>
                <a:gd name="T89" fmla="*/ 1758 h 4197"/>
                <a:gd name="T90" fmla="*/ 1836 w 2495"/>
                <a:gd name="T91" fmla="*/ 1556 h 4197"/>
                <a:gd name="T92" fmla="*/ 1968 w 2495"/>
                <a:gd name="T93" fmla="*/ 1360 h 4197"/>
                <a:gd name="T94" fmla="*/ 2108 w 2495"/>
                <a:gd name="T95" fmla="*/ 1170 h 4197"/>
                <a:gd name="T96" fmla="*/ 2257 w 2495"/>
                <a:gd name="T97" fmla="*/ 986 h 4197"/>
                <a:gd name="T98" fmla="*/ 2414 w 2495"/>
                <a:gd name="T99" fmla="*/ 810 h 4197"/>
                <a:gd name="T100" fmla="*/ 2495 w 2495"/>
                <a:gd name="T101" fmla="*/ 724 h 4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95" h="4197">
                  <a:moveTo>
                    <a:pt x="2495" y="724"/>
                  </a:moveTo>
                  <a:lnTo>
                    <a:pt x="1749" y="0"/>
                  </a:lnTo>
                  <a:lnTo>
                    <a:pt x="1749" y="0"/>
                  </a:lnTo>
                  <a:lnTo>
                    <a:pt x="1699" y="52"/>
                  </a:lnTo>
                  <a:lnTo>
                    <a:pt x="1650" y="103"/>
                  </a:lnTo>
                  <a:lnTo>
                    <a:pt x="1603" y="155"/>
                  </a:lnTo>
                  <a:lnTo>
                    <a:pt x="1555" y="209"/>
                  </a:lnTo>
                  <a:lnTo>
                    <a:pt x="1508" y="262"/>
                  </a:lnTo>
                  <a:lnTo>
                    <a:pt x="1462" y="315"/>
                  </a:lnTo>
                  <a:lnTo>
                    <a:pt x="1417" y="370"/>
                  </a:lnTo>
                  <a:lnTo>
                    <a:pt x="1371" y="425"/>
                  </a:lnTo>
                  <a:lnTo>
                    <a:pt x="1327" y="481"/>
                  </a:lnTo>
                  <a:lnTo>
                    <a:pt x="1283" y="537"/>
                  </a:lnTo>
                  <a:lnTo>
                    <a:pt x="1240" y="593"/>
                  </a:lnTo>
                  <a:lnTo>
                    <a:pt x="1198" y="650"/>
                  </a:lnTo>
                  <a:lnTo>
                    <a:pt x="1156" y="707"/>
                  </a:lnTo>
                  <a:lnTo>
                    <a:pt x="1115" y="765"/>
                  </a:lnTo>
                  <a:lnTo>
                    <a:pt x="1074" y="823"/>
                  </a:lnTo>
                  <a:lnTo>
                    <a:pt x="1034" y="883"/>
                  </a:lnTo>
                  <a:lnTo>
                    <a:pt x="995" y="942"/>
                  </a:lnTo>
                  <a:lnTo>
                    <a:pt x="957" y="1002"/>
                  </a:lnTo>
                  <a:lnTo>
                    <a:pt x="918" y="1063"/>
                  </a:lnTo>
                  <a:lnTo>
                    <a:pt x="882" y="1123"/>
                  </a:lnTo>
                  <a:lnTo>
                    <a:pt x="845" y="1184"/>
                  </a:lnTo>
                  <a:lnTo>
                    <a:pt x="809" y="1246"/>
                  </a:lnTo>
                  <a:lnTo>
                    <a:pt x="774" y="1309"/>
                  </a:lnTo>
                  <a:lnTo>
                    <a:pt x="740" y="1371"/>
                  </a:lnTo>
                  <a:lnTo>
                    <a:pt x="706" y="1434"/>
                  </a:lnTo>
                  <a:lnTo>
                    <a:pt x="673" y="1498"/>
                  </a:lnTo>
                  <a:lnTo>
                    <a:pt x="641" y="1561"/>
                  </a:lnTo>
                  <a:lnTo>
                    <a:pt x="610" y="1625"/>
                  </a:lnTo>
                  <a:lnTo>
                    <a:pt x="578" y="1690"/>
                  </a:lnTo>
                  <a:lnTo>
                    <a:pt x="548" y="1756"/>
                  </a:lnTo>
                  <a:lnTo>
                    <a:pt x="518" y="1822"/>
                  </a:lnTo>
                  <a:lnTo>
                    <a:pt x="490" y="1887"/>
                  </a:lnTo>
                  <a:lnTo>
                    <a:pt x="462" y="1953"/>
                  </a:lnTo>
                  <a:lnTo>
                    <a:pt x="435" y="2021"/>
                  </a:lnTo>
                  <a:lnTo>
                    <a:pt x="409" y="2088"/>
                  </a:lnTo>
                  <a:lnTo>
                    <a:pt x="383" y="2155"/>
                  </a:lnTo>
                  <a:lnTo>
                    <a:pt x="358" y="2223"/>
                  </a:lnTo>
                  <a:lnTo>
                    <a:pt x="335" y="2292"/>
                  </a:lnTo>
                  <a:lnTo>
                    <a:pt x="311" y="2360"/>
                  </a:lnTo>
                  <a:lnTo>
                    <a:pt x="289" y="2429"/>
                  </a:lnTo>
                  <a:lnTo>
                    <a:pt x="267" y="2499"/>
                  </a:lnTo>
                  <a:lnTo>
                    <a:pt x="246" y="2568"/>
                  </a:lnTo>
                  <a:lnTo>
                    <a:pt x="227" y="2638"/>
                  </a:lnTo>
                  <a:lnTo>
                    <a:pt x="207" y="2709"/>
                  </a:lnTo>
                  <a:lnTo>
                    <a:pt x="189" y="2779"/>
                  </a:lnTo>
                  <a:lnTo>
                    <a:pt x="171" y="2851"/>
                  </a:lnTo>
                  <a:lnTo>
                    <a:pt x="154" y="2922"/>
                  </a:lnTo>
                  <a:lnTo>
                    <a:pt x="138" y="2994"/>
                  </a:lnTo>
                  <a:lnTo>
                    <a:pt x="123" y="3065"/>
                  </a:lnTo>
                  <a:lnTo>
                    <a:pt x="108" y="3138"/>
                  </a:lnTo>
                  <a:lnTo>
                    <a:pt x="95" y="3211"/>
                  </a:lnTo>
                  <a:lnTo>
                    <a:pt x="82" y="3284"/>
                  </a:lnTo>
                  <a:lnTo>
                    <a:pt x="71" y="3357"/>
                  </a:lnTo>
                  <a:lnTo>
                    <a:pt x="60" y="3430"/>
                  </a:lnTo>
                  <a:lnTo>
                    <a:pt x="50" y="3504"/>
                  </a:lnTo>
                  <a:lnTo>
                    <a:pt x="41" y="3578"/>
                  </a:lnTo>
                  <a:lnTo>
                    <a:pt x="33" y="3653"/>
                  </a:lnTo>
                  <a:lnTo>
                    <a:pt x="25" y="3727"/>
                  </a:lnTo>
                  <a:lnTo>
                    <a:pt x="19" y="3802"/>
                  </a:lnTo>
                  <a:lnTo>
                    <a:pt x="13" y="3877"/>
                  </a:lnTo>
                  <a:lnTo>
                    <a:pt x="8" y="3952"/>
                  </a:lnTo>
                  <a:lnTo>
                    <a:pt x="6" y="4028"/>
                  </a:lnTo>
                  <a:lnTo>
                    <a:pt x="2" y="4103"/>
                  </a:lnTo>
                  <a:lnTo>
                    <a:pt x="0" y="4180"/>
                  </a:lnTo>
                  <a:lnTo>
                    <a:pt x="1039" y="4197"/>
                  </a:lnTo>
                  <a:lnTo>
                    <a:pt x="1039" y="4197"/>
                  </a:lnTo>
                  <a:lnTo>
                    <a:pt x="1043" y="4071"/>
                  </a:lnTo>
                  <a:lnTo>
                    <a:pt x="1051" y="3944"/>
                  </a:lnTo>
                  <a:lnTo>
                    <a:pt x="1061" y="3821"/>
                  </a:lnTo>
                  <a:lnTo>
                    <a:pt x="1074" y="3697"/>
                  </a:lnTo>
                  <a:lnTo>
                    <a:pt x="1090" y="3573"/>
                  </a:lnTo>
                  <a:lnTo>
                    <a:pt x="1110" y="3452"/>
                  </a:lnTo>
                  <a:lnTo>
                    <a:pt x="1130" y="3331"/>
                  </a:lnTo>
                  <a:lnTo>
                    <a:pt x="1155" y="3211"/>
                  </a:lnTo>
                  <a:lnTo>
                    <a:pt x="1182" y="3091"/>
                  </a:lnTo>
                  <a:lnTo>
                    <a:pt x="1212" y="2974"/>
                  </a:lnTo>
                  <a:lnTo>
                    <a:pt x="1245" y="2857"/>
                  </a:lnTo>
                  <a:lnTo>
                    <a:pt x="1281" y="2741"/>
                  </a:lnTo>
                  <a:lnTo>
                    <a:pt x="1319" y="2628"/>
                  </a:lnTo>
                  <a:lnTo>
                    <a:pt x="1360" y="2515"/>
                  </a:lnTo>
                  <a:lnTo>
                    <a:pt x="1403" y="2403"/>
                  </a:lnTo>
                  <a:lnTo>
                    <a:pt x="1448" y="2292"/>
                  </a:lnTo>
                  <a:lnTo>
                    <a:pt x="1496" y="2183"/>
                  </a:lnTo>
                  <a:lnTo>
                    <a:pt x="1547" y="2075"/>
                  </a:lnTo>
                  <a:lnTo>
                    <a:pt x="1600" y="1968"/>
                  </a:lnTo>
                  <a:lnTo>
                    <a:pt x="1656" y="1862"/>
                  </a:lnTo>
                  <a:lnTo>
                    <a:pt x="1714" y="1758"/>
                  </a:lnTo>
                  <a:lnTo>
                    <a:pt x="1774" y="1657"/>
                  </a:lnTo>
                  <a:lnTo>
                    <a:pt x="1836" y="1556"/>
                  </a:lnTo>
                  <a:lnTo>
                    <a:pt x="1901" y="1457"/>
                  </a:lnTo>
                  <a:lnTo>
                    <a:pt x="1968" y="1360"/>
                  </a:lnTo>
                  <a:lnTo>
                    <a:pt x="2038" y="1263"/>
                  </a:lnTo>
                  <a:lnTo>
                    <a:pt x="2108" y="1170"/>
                  </a:lnTo>
                  <a:lnTo>
                    <a:pt x="2181" y="1077"/>
                  </a:lnTo>
                  <a:lnTo>
                    <a:pt x="2257" y="986"/>
                  </a:lnTo>
                  <a:lnTo>
                    <a:pt x="2335" y="896"/>
                  </a:lnTo>
                  <a:lnTo>
                    <a:pt x="2414" y="810"/>
                  </a:lnTo>
                  <a:lnTo>
                    <a:pt x="2495" y="724"/>
                  </a:lnTo>
                  <a:lnTo>
                    <a:pt x="2495" y="72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56" name="Freeform 13"/>
            <p:cNvSpPr>
              <a:spLocks/>
            </p:cNvSpPr>
            <p:nvPr/>
          </p:nvSpPr>
          <p:spPr bwMode="auto">
            <a:xfrm>
              <a:off x="2974734" y="2927119"/>
              <a:ext cx="598736" cy="1022114"/>
            </a:xfrm>
            <a:custGeom>
              <a:avLst/>
              <a:gdLst>
                <a:gd name="T0" fmla="*/ 0 w 2471"/>
                <a:gd name="T1" fmla="*/ 17 h 4220"/>
                <a:gd name="T2" fmla="*/ 1 w 2471"/>
                <a:gd name="T3" fmla="*/ 94 h 4220"/>
                <a:gd name="T4" fmla="*/ 8 w 2471"/>
                <a:gd name="T5" fmla="*/ 246 h 4220"/>
                <a:gd name="T6" fmla="*/ 17 w 2471"/>
                <a:gd name="T7" fmla="*/ 397 h 4220"/>
                <a:gd name="T8" fmla="*/ 29 w 2471"/>
                <a:gd name="T9" fmla="*/ 547 h 4220"/>
                <a:gd name="T10" fmla="*/ 46 w 2471"/>
                <a:gd name="T11" fmla="*/ 696 h 4220"/>
                <a:gd name="T12" fmla="*/ 65 w 2471"/>
                <a:gd name="T13" fmla="*/ 844 h 4220"/>
                <a:gd name="T14" fmla="*/ 89 w 2471"/>
                <a:gd name="T15" fmla="*/ 991 h 4220"/>
                <a:gd name="T16" fmla="*/ 116 w 2471"/>
                <a:gd name="T17" fmla="*/ 1137 h 4220"/>
                <a:gd name="T18" fmla="*/ 146 w 2471"/>
                <a:gd name="T19" fmla="*/ 1280 h 4220"/>
                <a:gd name="T20" fmla="*/ 178 w 2471"/>
                <a:gd name="T21" fmla="*/ 1423 h 4220"/>
                <a:gd name="T22" fmla="*/ 216 w 2471"/>
                <a:gd name="T23" fmla="*/ 1565 h 4220"/>
                <a:gd name="T24" fmla="*/ 255 w 2471"/>
                <a:gd name="T25" fmla="*/ 1706 h 4220"/>
                <a:gd name="T26" fmla="*/ 299 w 2471"/>
                <a:gd name="T27" fmla="*/ 1845 h 4220"/>
                <a:gd name="T28" fmla="*/ 345 w 2471"/>
                <a:gd name="T29" fmla="*/ 1983 h 4220"/>
                <a:gd name="T30" fmla="*/ 394 w 2471"/>
                <a:gd name="T31" fmla="*/ 2120 h 4220"/>
                <a:gd name="T32" fmla="*/ 448 w 2471"/>
                <a:gd name="T33" fmla="*/ 2254 h 4220"/>
                <a:gd name="T34" fmla="*/ 503 w 2471"/>
                <a:gd name="T35" fmla="*/ 2387 h 4220"/>
                <a:gd name="T36" fmla="*/ 561 w 2471"/>
                <a:gd name="T37" fmla="*/ 2520 h 4220"/>
                <a:gd name="T38" fmla="*/ 624 w 2471"/>
                <a:gd name="T39" fmla="*/ 2649 h 4220"/>
                <a:gd name="T40" fmla="*/ 687 w 2471"/>
                <a:gd name="T41" fmla="*/ 2778 h 4220"/>
                <a:gd name="T42" fmla="*/ 755 w 2471"/>
                <a:gd name="T43" fmla="*/ 2904 h 4220"/>
                <a:gd name="T44" fmla="*/ 825 w 2471"/>
                <a:gd name="T45" fmla="*/ 3029 h 4220"/>
                <a:gd name="T46" fmla="*/ 898 w 2471"/>
                <a:gd name="T47" fmla="*/ 3151 h 4220"/>
                <a:gd name="T48" fmla="*/ 975 w 2471"/>
                <a:gd name="T49" fmla="*/ 3272 h 4220"/>
                <a:gd name="T50" fmla="*/ 1053 w 2471"/>
                <a:gd name="T51" fmla="*/ 3392 h 4220"/>
                <a:gd name="T52" fmla="*/ 1134 w 2471"/>
                <a:gd name="T53" fmla="*/ 3509 h 4220"/>
                <a:gd name="T54" fmla="*/ 1219 w 2471"/>
                <a:gd name="T55" fmla="*/ 3624 h 4220"/>
                <a:gd name="T56" fmla="*/ 1305 w 2471"/>
                <a:gd name="T57" fmla="*/ 3737 h 4220"/>
                <a:gd name="T58" fmla="*/ 1393 w 2471"/>
                <a:gd name="T59" fmla="*/ 3849 h 4220"/>
                <a:gd name="T60" fmla="*/ 1484 w 2471"/>
                <a:gd name="T61" fmla="*/ 3957 h 4220"/>
                <a:gd name="T62" fmla="*/ 1578 w 2471"/>
                <a:gd name="T63" fmla="*/ 4064 h 4220"/>
                <a:gd name="T64" fmla="*/ 1674 w 2471"/>
                <a:gd name="T65" fmla="*/ 4170 h 4220"/>
                <a:gd name="T66" fmla="*/ 2471 w 2471"/>
                <a:gd name="T67" fmla="*/ 3498 h 4220"/>
                <a:gd name="T68" fmla="*/ 2389 w 2471"/>
                <a:gd name="T69" fmla="*/ 3412 h 4220"/>
                <a:gd name="T70" fmla="*/ 2234 w 2471"/>
                <a:gd name="T71" fmla="*/ 3233 h 4220"/>
                <a:gd name="T72" fmla="*/ 2086 w 2471"/>
                <a:gd name="T73" fmla="*/ 3048 h 4220"/>
                <a:gd name="T74" fmla="*/ 1946 w 2471"/>
                <a:gd name="T75" fmla="*/ 2857 h 4220"/>
                <a:gd name="T76" fmla="*/ 1816 w 2471"/>
                <a:gd name="T77" fmla="*/ 2658 h 4220"/>
                <a:gd name="T78" fmla="*/ 1695 w 2471"/>
                <a:gd name="T79" fmla="*/ 2453 h 4220"/>
                <a:gd name="T80" fmla="*/ 1583 w 2471"/>
                <a:gd name="T81" fmla="*/ 2244 h 4220"/>
                <a:gd name="T82" fmla="*/ 1480 w 2471"/>
                <a:gd name="T83" fmla="*/ 2028 h 4220"/>
                <a:gd name="T84" fmla="*/ 1388 w 2471"/>
                <a:gd name="T85" fmla="*/ 1805 h 4220"/>
                <a:gd name="T86" fmla="*/ 1306 w 2471"/>
                <a:gd name="T87" fmla="*/ 1578 h 4220"/>
                <a:gd name="T88" fmla="*/ 1234 w 2471"/>
                <a:gd name="T89" fmla="*/ 1348 h 4220"/>
                <a:gd name="T90" fmla="*/ 1173 w 2471"/>
                <a:gd name="T91" fmla="*/ 1111 h 4220"/>
                <a:gd name="T92" fmla="*/ 1124 w 2471"/>
                <a:gd name="T93" fmla="*/ 871 h 4220"/>
                <a:gd name="T94" fmla="*/ 1085 w 2471"/>
                <a:gd name="T95" fmla="*/ 627 h 4220"/>
                <a:gd name="T96" fmla="*/ 1057 w 2471"/>
                <a:gd name="T97" fmla="*/ 379 h 4220"/>
                <a:gd name="T98" fmla="*/ 1043 w 2471"/>
                <a:gd name="T99" fmla="*/ 128 h 4220"/>
                <a:gd name="T100" fmla="*/ 1040 w 2471"/>
                <a:gd name="T101" fmla="*/ 0 h 4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71" h="4220">
                  <a:moveTo>
                    <a:pt x="1040" y="0"/>
                  </a:moveTo>
                  <a:lnTo>
                    <a:pt x="0" y="17"/>
                  </a:lnTo>
                  <a:lnTo>
                    <a:pt x="0" y="17"/>
                  </a:lnTo>
                  <a:lnTo>
                    <a:pt x="1" y="94"/>
                  </a:lnTo>
                  <a:lnTo>
                    <a:pt x="4" y="170"/>
                  </a:lnTo>
                  <a:lnTo>
                    <a:pt x="8" y="246"/>
                  </a:lnTo>
                  <a:lnTo>
                    <a:pt x="12" y="322"/>
                  </a:lnTo>
                  <a:lnTo>
                    <a:pt x="17" y="397"/>
                  </a:lnTo>
                  <a:lnTo>
                    <a:pt x="22" y="472"/>
                  </a:lnTo>
                  <a:lnTo>
                    <a:pt x="29" y="547"/>
                  </a:lnTo>
                  <a:lnTo>
                    <a:pt x="36" y="621"/>
                  </a:lnTo>
                  <a:lnTo>
                    <a:pt x="46" y="696"/>
                  </a:lnTo>
                  <a:lnTo>
                    <a:pt x="55" y="770"/>
                  </a:lnTo>
                  <a:lnTo>
                    <a:pt x="65" y="844"/>
                  </a:lnTo>
                  <a:lnTo>
                    <a:pt x="77" y="917"/>
                  </a:lnTo>
                  <a:lnTo>
                    <a:pt x="89" y="991"/>
                  </a:lnTo>
                  <a:lnTo>
                    <a:pt x="102" y="1064"/>
                  </a:lnTo>
                  <a:lnTo>
                    <a:pt x="116" y="1137"/>
                  </a:lnTo>
                  <a:lnTo>
                    <a:pt x="130" y="1209"/>
                  </a:lnTo>
                  <a:lnTo>
                    <a:pt x="146" y="1280"/>
                  </a:lnTo>
                  <a:lnTo>
                    <a:pt x="161" y="1353"/>
                  </a:lnTo>
                  <a:lnTo>
                    <a:pt x="178" y="1423"/>
                  </a:lnTo>
                  <a:lnTo>
                    <a:pt x="197" y="1495"/>
                  </a:lnTo>
                  <a:lnTo>
                    <a:pt x="216" y="1565"/>
                  </a:lnTo>
                  <a:lnTo>
                    <a:pt x="236" y="1637"/>
                  </a:lnTo>
                  <a:lnTo>
                    <a:pt x="255" y="1706"/>
                  </a:lnTo>
                  <a:lnTo>
                    <a:pt x="277" y="1776"/>
                  </a:lnTo>
                  <a:lnTo>
                    <a:pt x="299" y="1845"/>
                  </a:lnTo>
                  <a:lnTo>
                    <a:pt x="322" y="1914"/>
                  </a:lnTo>
                  <a:lnTo>
                    <a:pt x="345" y="1983"/>
                  </a:lnTo>
                  <a:lnTo>
                    <a:pt x="370" y="2052"/>
                  </a:lnTo>
                  <a:lnTo>
                    <a:pt x="394" y="2120"/>
                  </a:lnTo>
                  <a:lnTo>
                    <a:pt x="421" y="2188"/>
                  </a:lnTo>
                  <a:lnTo>
                    <a:pt x="448" y="2254"/>
                  </a:lnTo>
                  <a:lnTo>
                    <a:pt x="475" y="2321"/>
                  </a:lnTo>
                  <a:lnTo>
                    <a:pt x="503" y="2387"/>
                  </a:lnTo>
                  <a:lnTo>
                    <a:pt x="532" y="2453"/>
                  </a:lnTo>
                  <a:lnTo>
                    <a:pt x="561" y="2520"/>
                  </a:lnTo>
                  <a:lnTo>
                    <a:pt x="592" y="2585"/>
                  </a:lnTo>
                  <a:lnTo>
                    <a:pt x="624" y="2649"/>
                  </a:lnTo>
                  <a:lnTo>
                    <a:pt x="655" y="2714"/>
                  </a:lnTo>
                  <a:lnTo>
                    <a:pt x="687" y="2778"/>
                  </a:lnTo>
                  <a:lnTo>
                    <a:pt x="721" y="2841"/>
                  </a:lnTo>
                  <a:lnTo>
                    <a:pt x="755" y="2904"/>
                  </a:lnTo>
                  <a:lnTo>
                    <a:pt x="790" y="2966"/>
                  </a:lnTo>
                  <a:lnTo>
                    <a:pt x="825" y="3029"/>
                  </a:lnTo>
                  <a:lnTo>
                    <a:pt x="862" y="3090"/>
                  </a:lnTo>
                  <a:lnTo>
                    <a:pt x="898" y="3151"/>
                  </a:lnTo>
                  <a:lnTo>
                    <a:pt x="936" y="3213"/>
                  </a:lnTo>
                  <a:lnTo>
                    <a:pt x="975" y="3272"/>
                  </a:lnTo>
                  <a:lnTo>
                    <a:pt x="1013" y="3332"/>
                  </a:lnTo>
                  <a:lnTo>
                    <a:pt x="1053" y="3392"/>
                  </a:lnTo>
                  <a:lnTo>
                    <a:pt x="1094" y="3451"/>
                  </a:lnTo>
                  <a:lnTo>
                    <a:pt x="1134" y="3509"/>
                  </a:lnTo>
                  <a:lnTo>
                    <a:pt x="1176" y="3567"/>
                  </a:lnTo>
                  <a:lnTo>
                    <a:pt x="1219" y="3624"/>
                  </a:lnTo>
                  <a:lnTo>
                    <a:pt x="1260" y="3681"/>
                  </a:lnTo>
                  <a:lnTo>
                    <a:pt x="1305" y="3737"/>
                  </a:lnTo>
                  <a:lnTo>
                    <a:pt x="1349" y="3793"/>
                  </a:lnTo>
                  <a:lnTo>
                    <a:pt x="1393" y="3849"/>
                  </a:lnTo>
                  <a:lnTo>
                    <a:pt x="1439" y="3904"/>
                  </a:lnTo>
                  <a:lnTo>
                    <a:pt x="1484" y="3957"/>
                  </a:lnTo>
                  <a:lnTo>
                    <a:pt x="1531" y="4012"/>
                  </a:lnTo>
                  <a:lnTo>
                    <a:pt x="1578" y="4064"/>
                  </a:lnTo>
                  <a:lnTo>
                    <a:pt x="1626" y="4118"/>
                  </a:lnTo>
                  <a:lnTo>
                    <a:pt x="1674" y="4170"/>
                  </a:lnTo>
                  <a:lnTo>
                    <a:pt x="1724" y="4220"/>
                  </a:lnTo>
                  <a:lnTo>
                    <a:pt x="2471" y="3498"/>
                  </a:lnTo>
                  <a:lnTo>
                    <a:pt x="2471" y="3498"/>
                  </a:lnTo>
                  <a:lnTo>
                    <a:pt x="2389" y="3412"/>
                  </a:lnTo>
                  <a:lnTo>
                    <a:pt x="2311" y="3323"/>
                  </a:lnTo>
                  <a:lnTo>
                    <a:pt x="2234" y="3233"/>
                  </a:lnTo>
                  <a:lnTo>
                    <a:pt x="2159" y="3142"/>
                  </a:lnTo>
                  <a:lnTo>
                    <a:pt x="2086" y="3048"/>
                  </a:lnTo>
                  <a:lnTo>
                    <a:pt x="2015" y="2953"/>
                  </a:lnTo>
                  <a:lnTo>
                    <a:pt x="1946" y="2857"/>
                  </a:lnTo>
                  <a:lnTo>
                    <a:pt x="1880" y="2758"/>
                  </a:lnTo>
                  <a:lnTo>
                    <a:pt x="1816" y="2658"/>
                  </a:lnTo>
                  <a:lnTo>
                    <a:pt x="1755" y="2556"/>
                  </a:lnTo>
                  <a:lnTo>
                    <a:pt x="1695" y="2453"/>
                  </a:lnTo>
                  <a:lnTo>
                    <a:pt x="1638" y="2349"/>
                  </a:lnTo>
                  <a:lnTo>
                    <a:pt x="1583" y="2244"/>
                  </a:lnTo>
                  <a:lnTo>
                    <a:pt x="1531" y="2136"/>
                  </a:lnTo>
                  <a:lnTo>
                    <a:pt x="1480" y="2028"/>
                  </a:lnTo>
                  <a:lnTo>
                    <a:pt x="1433" y="1917"/>
                  </a:lnTo>
                  <a:lnTo>
                    <a:pt x="1388" y="1805"/>
                  </a:lnTo>
                  <a:lnTo>
                    <a:pt x="1346" y="1693"/>
                  </a:lnTo>
                  <a:lnTo>
                    <a:pt x="1306" y="1578"/>
                  </a:lnTo>
                  <a:lnTo>
                    <a:pt x="1268" y="1464"/>
                  </a:lnTo>
                  <a:lnTo>
                    <a:pt x="1234" y="1348"/>
                  </a:lnTo>
                  <a:lnTo>
                    <a:pt x="1202" y="1229"/>
                  </a:lnTo>
                  <a:lnTo>
                    <a:pt x="1173" y="1111"/>
                  </a:lnTo>
                  <a:lnTo>
                    <a:pt x="1147" y="991"/>
                  </a:lnTo>
                  <a:lnTo>
                    <a:pt x="1124" y="871"/>
                  </a:lnTo>
                  <a:lnTo>
                    <a:pt x="1103" y="749"/>
                  </a:lnTo>
                  <a:lnTo>
                    <a:pt x="1085" y="627"/>
                  </a:lnTo>
                  <a:lnTo>
                    <a:pt x="1070" y="503"/>
                  </a:lnTo>
                  <a:lnTo>
                    <a:pt x="1057" y="379"/>
                  </a:lnTo>
                  <a:lnTo>
                    <a:pt x="1049" y="253"/>
                  </a:lnTo>
                  <a:lnTo>
                    <a:pt x="1043" y="128"/>
                  </a:lnTo>
                  <a:lnTo>
                    <a:pt x="1040" y="0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lt1"/>
                </a:solidFill>
              </a:endParaRPr>
            </a:p>
          </p:txBody>
        </p:sp>
        <p:sp>
          <p:nvSpPr>
            <p:cNvPr id="57" name="Freeform 14"/>
            <p:cNvSpPr>
              <a:spLocks/>
            </p:cNvSpPr>
            <p:nvPr/>
          </p:nvSpPr>
          <p:spPr bwMode="auto">
            <a:xfrm>
              <a:off x="5193351" y="2072612"/>
              <a:ext cx="479570" cy="818660"/>
            </a:xfrm>
            <a:custGeom>
              <a:avLst/>
              <a:gdLst>
                <a:gd name="T0" fmla="*/ 0 w 1979"/>
                <a:gd name="T1" fmla="*/ 550 h 3380"/>
                <a:gd name="T2" fmla="*/ 131 w 1979"/>
                <a:gd name="T3" fmla="*/ 690 h 3380"/>
                <a:gd name="T4" fmla="*/ 255 w 1979"/>
                <a:gd name="T5" fmla="*/ 837 h 3380"/>
                <a:gd name="T6" fmla="*/ 374 w 1979"/>
                <a:gd name="T7" fmla="*/ 990 h 3380"/>
                <a:gd name="T8" fmla="*/ 484 w 1979"/>
                <a:gd name="T9" fmla="*/ 1147 h 3380"/>
                <a:gd name="T10" fmla="*/ 588 w 1979"/>
                <a:gd name="T11" fmla="*/ 1310 h 3380"/>
                <a:gd name="T12" fmla="*/ 685 w 1979"/>
                <a:gd name="T13" fmla="*/ 1478 h 3380"/>
                <a:gd name="T14" fmla="*/ 773 w 1979"/>
                <a:gd name="T15" fmla="*/ 1651 h 3380"/>
                <a:gd name="T16" fmla="*/ 854 w 1979"/>
                <a:gd name="T17" fmla="*/ 1828 h 3380"/>
                <a:gd name="T18" fmla="*/ 927 w 1979"/>
                <a:gd name="T19" fmla="*/ 2009 h 3380"/>
                <a:gd name="T20" fmla="*/ 992 w 1979"/>
                <a:gd name="T21" fmla="*/ 2194 h 3380"/>
                <a:gd name="T22" fmla="*/ 1048 w 1979"/>
                <a:gd name="T23" fmla="*/ 2384 h 3380"/>
                <a:gd name="T24" fmla="*/ 1095 w 1979"/>
                <a:gd name="T25" fmla="*/ 2577 h 3380"/>
                <a:gd name="T26" fmla="*/ 1133 w 1979"/>
                <a:gd name="T27" fmla="*/ 2773 h 3380"/>
                <a:gd name="T28" fmla="*/ 1161 w 1979"/>
                <a:gd name="T29" fmla="*/ 2973 h 3380"/>
                <a:gd name="T30" fmla="*/ 1181 w 1979"/>
                <a:gd name="T31" fmla="*/ 3176 h 3380"/>
                <a:gd name="T32" fmla="*/ 1190 w 1979"/>
                <a:gd name="T33" fmla="*/ 3380 h 3380"/>
                <a:gd name="T34" fmla="*/ 1979 w 1979"/>
                <a:gd name="T35" fmla="*/ 3367 h 3380"/>
                <a:gd name="T36" fmla="*/ 1968 w 1979"/>
                <a:gd name="T37" fmla="*/ 3124 h 3380"/>
                <a:gd name="T38" fmla="*/ 1946 w 1979"/>
                <a:gd name="T39" fmla="*/ 2883 h 3380"/>
                <a:gd name="T40" fmla="*/ 1912 w 1979"/>
                <a:gd name="T41" fmla="*/ 2646 h 3380"/>
                <a:gd name="T42" fmla="*/ 1867 w 1979"/>
                <a:gd name="T43" fmla="*/ 2411 h 3380"/>
                <a:gd name="T44" fmla="*/ 1811 w 1979"/>
                <a:gd name="T45" fmla="*/ 2182 h 3380"/>
                <a:gd name="T46" fmla="*/ 1744 w 1979"/>
                <a:gd name="T47" fmla="*/ 1957 h 3380"/>
                <a:gd name="T48" fmla="*/ 1669 w 1979"/>
                <a:gd name="T49" fmla="*/ 1737 h 3380"/>
                <a:gd name="T50" fmla="*/ 1583 w 1979"/>
                <a:gd name="T51" fmla="*/ 1521 h 3380"/>
                <a:gd name="T52" fmla="*/ 1487 w 1979"/>
                <a:gd name="T53" fmla="*/ 1310 h 3380"/>
                <a:gd name="T54" fmla="*/ 1381 w 1979"/>
                <a:gd name="T55" fmla="*/ 1104 h 3380"/>
                <a:gd name="T56" fmla="*/ 1267 w 1979"/>
                <a:gd name="T57" fmla="*/ 905 h 3380"/>
                <a:gd name="T58" fmla="*/ 1143 w 1979"/>
                <a:gd name="T59" fmla="*/ 711 h 3380"/>
                <a:gd name="T60" fmla="*/ 1011 w 1979"/>
                <a:gd name="T61" fmla="*/ 523 h 3380"/>
                <a:gd name="T62" fmla="*/ 871 w 1979"/>
                <a:gd name="T63" fmla="*/ 342 h 3380"/>
                <a:gd name="T64" fmla="*/ 724 w 1979"/>
                <a:gd name="T65" fmla="*/ 168 h 3380"/>
                <a:gd name="T66" fmla="*/ 567 w 1979"/>
                <a:gd name="T67" fmla="*/ 0 h 3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79" h="3380">
                  <a:moveTo>
                    <a:pt x="0" y="550"/>
                  </a:moveTo>
                  <a:lnTo>
                    <a:pt x="0" y="550"/>
                  </a:lnTo>
                  <a:lnTo>
                    <a:pt x="66" y="620"/>
                  </a:lnTo>
                  <a:lnTo>
                    <a:pt x="131" y="690"/>
                  </a:lnTo>
                  <a:lnTo>
                    <a:pt x="194" y="763"/>
                  </a:lnTo>
                  <a:lnTo>
                    <a:pt x="255" y="837"/>
                  </a:lnTo>
                  <a:lnTo>
                    <a:pt x="315" y="913"/>
                  </a:lnTo>
                  <a:lnTo>
                    <a:pt x="374" y="990"/>
                  </a:lnTo>
                  <a:lnTo>
                    <a:pt x="429" y="1068"/>
                  </a:lnTo>
                  <a:lnTo>
                    <a:pt x="484" y="1147"/>
                  </a:lnTo>
                  <a:lnTo>
                    <a:pt x="538" y="1228"/>
                  </a:lnTo>
                  <a:lnTo>
                    <a:pt x="588" y="1310"/>
                  </a:lnTo>
                  <a:lnTo>
                    <a:pt x="638" y="1393"/>
                  </a:lnTo>
                  <a:lnTo>
                    <a:pt x="685" y="1478"/>
                  </a:lnTo>
                  <a:lnTo>
                    <a:pt x="730" y="1564"/>
                  </a:lnTo>
                  <a:lnTo>
                    <a:pt x="773" y="1651"/>
                  </a:lnTo>
                  <a:lnTo>
                    <a:pt x="815" y="1738"/>
                  </a:lnTo>
                  <a:lnTo>
                    <a:pt x="854" y="1828"/>
                  </a:lnTo>
                  <a:lnTo>
                    <a:pt x="892" y="1918"/>
                  </a:lnTo>
                  <a:lnTo>
                    <a:pt x="927" y="2009"/>
                  </a:lnTo>
                  <a:lnTo>
                    <a:pt x="961" y="2102"/>
                  </a:lnTo>
                  <a:lnTo>
                    <a:pt x="992" y="2194"/>
                  </a:lnTo>
                  <a:lnTo>
                    <a:pt x="1021" y="2289"/>
                  </a:lnTo>
                  <a:lnTo>
                    <a:pt x="1048" y="2384"/>
                  </a:lnTo>
                  <a:lnTo>
                    <a:pt x="1071" y="2481"/>
                  </a:lnTo>
                  <a:lnTo>
                    <a:pt x="1095" y="2577"/>
                  </a:lnTo>
                  <a:lnTo>
                    <a:pt x="1114" y="2675"/>
                  </a:lnTo>
                  <a:lnTo>
                    <a:pt x="1133" y="2773"/>
                  </a:lnTo>
                  <a:lnTo>
                    <a:pt x="1148" y="2872"/>
                  </a:lnTo>
                  <a:lnTo>
                    <a:pt x="1161" y="2973"/>
                  </a:lnTo>
                  <a:lnTo>
                    <a:pt x="1172" y="3074"/>
                  </a:lnTo>
                  <a:lnTo>
                    <a:pt x="1181" y="3176"/>
                  </a:lnTo>
                  <a:lnTo>
                    <a:pt x="1186" y="3277"/>
                  </a:lnTo>
                  <a:lnTo>
                    <a:pt x="1190" y="3380"/>
                  </a:lnTo>
                  <a:lnTo>
                    <a:pt x="1979" y="3367"/>
                  </a:lnTo>
                  <a:lnTo>
                    <a:pt x="1979" y="3367"/>
                  </a:lnTo>
                  <a:lnTo>
                    <a:pt x="1975" y="3245"/>
                  </a:lnTo>
                  <a:lnTo>
                    <a:pt x="1968" y="3124"/>
                  </a:lnTo>
                  <a:lnTo>
                    <a:pt x="1958" y="3003"/>
                  </a:lnTo>
                  <a:lnTo>
                    <a:pt x="1946" y="2883"/>
                  </a:lnTo>
                  <a:lnTo>
                    <a:pt x="1931" y="2764"/>
                  </a:lnTo>
                  <a:lnTo>
                    <a:pt x="1912" y="2646"/>
                  </a:lnTo>
                  <a:lnTo>
                    <a:pt x="1890" y="2529"/>
                  </a:lnTo>
                  <a:lnTo>
                    <a:pt x="1867" y="2411"/>
                  </a:lnTo>
                  <a:lnTo>
                    <a:pt x="1841" y="2297"/>
                  </a:lnTo>
                  <a:lnTo>
                    <a:pt x="1811" y="2182"/>
                  </a:lnTo>
                  <a:lnTo>
                    <a:pt x="1780" y="2069"/>
                  </a:lnTo>
                  <a:lnTo>
                    <a:pt x="1744" y="1957"/>
                  </a:lnTo>
                  <a:lnTo>
                    <a:pt x="1708" y="1846"/>
                  </a:lnTo>
                  <a:lnTo>
                    <a:pt x="1669" y="1737"/>
                  </a:lnTo>
                  <a:lnTo>
                    <a:pt x="1627" y="1628"/>
                  </a:lnTo>
                  <a:lnTo>
                    <a:pt x="1583" y="1521"/>
                  </a:lnTo>
                  <a:lnTo>
                    <a:pt x="1536" y="1414"/>
                  </a:lnTo>
                  <a:lnTo>
                    <a:pt x="1487" y="1310"/>
                  </a:lnTo>
                  <a:lnTo>
                    <a:pt x="1435" y="1206"/>
                  </a:lnTo>
                  <a:lnTo>
                    <a:pt x="1381" y="1104"/>
                  </a:lnTo>
                  <a:lnTo>
                    <a:pt x="1325" y="1004"/>
                  </a:lnTo>
                  <a:lnTo>
                    <a:pt x="1267" y="905"/>
                  </a:lnTo>
                  <a:lnTo>
                    <a:pt x="1205" y="807"/>
                  </a:lnTo>
                  <a:lnTo>
                    <a:pt x="1143" y="711"/>
                  </a:lnTo>
                  <a:lnTo>
                    <a:pt x="1078" y="616"/>
                  </a:lnTo>
                  <a:lnTo>
                    <a:pt x="1011" y="523"/>
                  </a:lnTo>
                  <a:lnTo>
                    <a:pt x="942" y="432"/>
                  </a:lnTo>
                  <a:lnTo>
                    <a:pt x="871" y="342"/>
                  </a:lnTo>
                  <a:lnTo>
                    <a:pt x="798" y="254"/>
                  </a:lnTo>
                  <a:lnTo>
                    <a:pt x="724" y="168"/>
                  </a:lnTo>
                  <a:lnTo>
                    <a:pt x="646" y="83"/>
                  </a:lnTo>
                  <a:lnTo>
                    <a:pt x="567" y="0"/>
                  </a:lnTo>
                  <a:lnTo>
                    <a:pt x="0" y="55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58" name="Freeform 15"/>
            <p:cNvSpPr>
              <a:spLocks/>
            </p:cNvSpPr>
            <p:nvPr/>
          </p:nvSpPr>
          <p:spPr bwMode="auto">
            <a:xfrm>
              <a:off x="4485138" y="1709302"/>
              <a:ext cx="818660" cy="472788"/>
            </a:xfrm>
            <a:custGeom>
              <a:avLst/>
              <a:gdLst>
                <a:gd name="T0" fmla="*/ 3380 w 3380"/>
                <a:gd name="T1" fmla="*/ 1387 h 1954"/>
                <a:gd name="T2" fmla="*/ 3298 w 3380"/>
                <a:gd name="T3" fmla="*/ 1309 h 1954"/>
                <a:gd name="T4" fmla="*/ 3126 w 3380"/>
                <a:gd name="T5" fmla="*/ 1159 h 1954"/>
                <a:gd name="T6" fmla="*/ 2948 w 3380"/>
                <a:gd name="T7" fmla="*/ 1016 h 1954"/>
                <a:gd name="T8" fmla="*/ 2763 w 3380"/>
                <a:gd name="T9" fmla="*/ 882 h 1954"/>
                <a:gd name="T10" fmla="*/ 2573 w 3380"/>
                <a:gd name="T11" fmla="*/ 757 h 1954"/>
                <a:gd name="T12" fmla="*/ 2375 w 3380"/>
                <a:gd name="T13" fmla="*/ 639 h 1954"/>
                <a:gd name="T14" fmla="*/ 2173 w 3380"/>
                <a:gd name="T15" fmla="*/ 530 h 1954"/>
                <a:gd name="T16" fmla="*/ 1965 w 3380"/>
                <a:gd name="T17" fmla="*/ 431 h 1954"/>
                <a:gd name="T18" fmla="*/ 1751 w 3380"/>
                <a:gd name="T19" fmla="*/ 341 h 1954"/>
                <a:gd name="T20" fmla="*/ 1532 w 3380"/>
                <a:gd name="T21" fmla="*/ 262 h 1954"/>
                <a:gd name="T22" fmla="*/ 1310 w 3380"/>
                <a:gd name="T23" fmla="*/ 191 h 1954"/>
                <a:gd name="T24" fmla="*/ 1082 w 3380"/>
                <a:gd name="T25" fmla="*/ 133 h 1954"/>
                <a:gd name="T26" fmla="*/ 852 w 3380"/>
                <a:gd name="T27" fmla="*/ 83 h 1954"/>
                <a:gd name="T28" fmla="*/ 616 w 3380"/>
                <a:gd name="T29" fmla="*/ 46 h 1954"/>
                <a:gd name="T30" fmla="*/ 378 w 3380"/>
                <a:gd name="T31" fmla="*/ 18 h 1954"/>
                <a:gd name="T32" fmla="*/ 135 w 3380"/>
                <a:gd name="T33" fmla="*/ 3 h 1954"/>
                <a:gd name="T34" fmla="*/ 0 w 3380"/>
                <a:gd name="T35" fmla="*/ 789 h 1954"/>
                <a:gd name="T36" fmla="*/ 103 w 3380"/>
                <a:gd name="T37" fmla="*/ 793 h 1954"/>
                <a:gd name="T38" fmla="*/ 306 w 3380"/>
                <a:gd name="T39" fmla="*/ 806 h 1954"/>
                <a:gd name="T40" fmla="*/ 508 w 3380"/>
                <a:gd name="T41" fmla="*/ 828 h 1954"/>
                <a:gd name="T42" fmla="*/ 704 w 3380"/>
                <a:gd name="T43" fmla="*/ 861 h 1954"/>
                <a:gd name="T44" fmla="*/ 900 w 3380"/>
                <a:gd name="T45" fmla="*/ 901 h 1954"/>
                <a:gd name="T46" fmla="*/ 1090 w 3380"/>
                <a:gd name="T47" fmla="*/ 951 h 1954"/>
                <a:gd name="T48" fmla="*/ 1277 w 3380"/>
                <a:gd name="T49" fmla="*/ 1009 h 1954"/>
                <a:gd name="T50" fmla="*/ 1461 w 3380"/>
                <a:gd name="T51" fmla="*/ 1077 h 1954"/>
                <a:gd name="T52" fmla="*/ 1641 w 3380"/>
                <a:gd name="T53" fmla="*/ 1152 h 1954"/>
                <a:gd name="T54" fmla="*/ 1815 w 3380"/>
                <a:gd name="T55" fmla="*/ 1236 h 1954"/>
                <a:gd name="T56" fmla="*/ 1986 w 3380"/>
                <a:gd name="T57" fmla="*/ 1326 h 1954"/>
                <a:gd name="T58" fmla="*/ 2151 w 3380"/>
                <a:gd name="T59" fmla="*/ 1425 h 1954"/>
                <a:gd name="T60" fmla="*/ 2312 w 3380"/>
                <a:gd name="T61" fmla="*/ 1530 h 1954"/>
                <a:gd name="T62" fmla="*/ 2467 w 3380"/>
                <a:gd name="T63" fmla="*/ 1643 h 1954"/>
                <a:gd name="T64" fmla="*/ 2617 w 3380"/>
                <a:gd name="T65" fmla="*/ 1763 h 1954"/>
                <a:gd name="T66" fmla="*/ 2761 w 3380"/>
                <a:gd name="T67" fmla="*/ 1889 h 1954"/>
                <a:gd name="T68" fmla="*/ 2830 w 3380"/>
                <a:gd name="T69" fmla="*/ 1954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380" h="1954">
                  <a:moveTo>
                    <a:pt x="2830" y="1954"/>
                  </a:moveTo>
                  <a:lnTo>
                    <a:pt x="3380" y="1387"/>
                  </a:lnTo>
                  <a:lnTo>
                    <a:pt x="3380" y="1387"/>
                  </a:lnTo>
                  <a:lnTo>
                    <a:pt x="3298" y="1309"/>
                  </a:lnTo>
                  <a:lnTo>
                    <a:pt x="3212" y="1233"/>
                  </a:lnTo>
                  <a:lnTo>
                    <a:pt x="3126" y="1159"/>
                  </a:lnTo>
                  <a:lnTo>
                    <a:pt x="3038" y="1086"/>
                  </a:lnTo>
                  <a:lnTo>
                    <a:pt x="2948" y="1016"/>
                  </a:lnTo>
                  <a:lnTo>
                    <a:pt x="2857" y="948"/>
                  </a:lnTo>
                  <a:lnTo>
                    <a:pt x="2763" y="882"/>
                  </a:lnTo>
                  <a:lnTo>
                    <a:pt x="2668" y="818"/>
                  </a:lnTo>
                  <a:lnTo>
                    <a:pt x="2573" y="757"/>
                  </a:lnTo>
                  <a:lnTo>
                    <a:pt x="2474" y="697"/>
                  </a:lnTo>
                  <a:lnTo>
                    <a:pt x="2375" y="639"/>
                  </a:lnTo>
                  <a:lnTo>
                    <a:pt x="2275" y="583"/>
                  </a:lnTo>
                  <a:lnTo>
                    <a:pt x="2173" y="530"/>
                  </a:lnTo>
                  <a:lnTo>
                    <a:pt x="2069" y="479"/>
                  </a:lnTo>
                  <a:lnTo>
                    <a:pt x="1965" y="431"/>
                  </a:lnTo>
                  <a:lnTo>
                    <a:pt x="1858" y="385"/>
                  </a:lnTo>
                  <a:lnTo>
                    <a:pt x="1751" y="341"/>
                  </a:lnTo>
                  <a:lnTo>
                    <a:pt x="1642" y="301"/>
                  </a:lnTo>
                  <a:lnTo>
                    <a:pt x="1532" y="262"/>
                  </a:lnTo>
                  <a:lnTo>
                    <a:pt x="1422" y="225"/>
                  </a:lnTo>
                  <a:lnTo>
                    <a:pt x="1310" y="191"/>
                  </a:lnTo>
                  <a:lnTo>
                    <a:pt x="1197" y="161"/>
                  </a:lnTo>
                  <a:lnTo>
                    <a:pt x="1082" y="133"/>
                  </a:lnTo>
                  <a:lnTo>
                    <a:pt x="967" y="107"/>
                  </a:lnTo>
                  <a:lnTo>
                    <a:pt x="852" y="83"/>
                  </a:lnTo>
                  <a:lnTo>
                    <a:pt x="734" y="64"/>
                  </a:lnTo>
                  <a:lnTo>
                    <a:pt x="616" y="46"/>
                  </a:lnTo>
                  <a:lnTo>
                    <a:pt x="497" y="31"/>
                  </a:lnTo>
                  <a:lnTo>
                    <a:pt x="378" y="18"/>
                  </a:lnTo>
                  <a:lnTo>
                    <a:pt x="257" y="9"/>
                  </a:lnTo>
                  <a:lnTo>
                    <a:pt x="135" y="3"/>
                  </a:lnTo>
                  <a:lnTo>
                    <a:pt x="13" y="0"/>
                  </a:lnTo>
                  <a:lnTo>
                    <a:pt x="0" y="789"/>
                  </a:lnTo>
                  <a:lnTo>
                    <a:pt x="0" y="789"/>
                  </a:lnTo>
                  <a:lnTo>
                    <a:pt x="103" y="793"/>
                  </a:lnTo>
                  <a:lnTo>
                    <a:pt x="206" y="798"/>
                  </a:lnTo>
                  <a:lnTo>
                    <a:pt x="306" y="806"/>
                  </a:lnTo>
                  <a:lnTo>
                    <a:pt x="408" y="815"/>
                  </a:lnTo>
                  <a:lnTo>
                    <a:pt x="508" y="828"/>
                  </a:lnTo>
                  <a:lnTo>
                    <a:pt x="607" y="842"/>
                  </a:lnTo>
                  <a:lnTo>
                    <a:pt x="704" y="861"/>
                  </a:lnTo>
                  <a:lnTo>
                    <a:pt x="802" y="879"/>
                  </a:lnTo>
                  <a:lnTo>
                    <a:pt x="900" y="901"/>
                  </a:lnTo>
                  <a:lnTo>
                    <a:pt x="995" y="925"/>
                  </a:lnTo>
                  <a:lnTo>
                    <a:pt x="1090" y="951"/>
                  </a:lnTo>
                  <a:lnTo>
                    <a:pt x="1185" y="979"/>
                  </a:lnTo>
                  <a:lnTo>
                    <a:pt x="1277" y="1009"/>
                  </a:lnTo>
                  <a:lnTo>
                    <a:pt x="1370" y="1042"/>
                  </a:lnTo>
                  <a:lnTo>
                    <a:pt x="1461" y="1077"/>
                  </a:lnTo>
                  <a:lnTo>
                    <a:pt x="1551" y="1113"/>
                  </a:lnTo>
                  <a:lnTo>
                    <a:pt x="1641" y="1152"/>
                  </a:lnTo>
                  <a:lnTo>
                    <a:pt x="1728" y="1193"/>
                  </a:lnTo>
                  <a:lnTo>
                    <a:pt x="1815" y="1236"/>
                  </a:lnTo>
                  <a:lnTo>
                    <a:pt x="1901" y="1280"/>
                  </a:lnTo>
                  <a:lnTo>
                    <a:pt x="1986" y="1326"/>
                  </a:lnTo>
                  <a:lnTo>
                    <a:pt x="2069" y="1375"/>
                  </a:lnTo>
                  <a:lnTo>
                    <a:pt x="2151" y="1425"/>
                  </a:lnTo>
                  <a:lnTo>
                    <a:pt x="2232" y="1477"/>
                  </a:lnTo>
                  <a:lnTo>
                    <a:pt x="2312" y="1530"/>
                  </a:lnTo>
                  <a:lnTo>
                    <a:pt x="2390" y="1586"/>
                  </a:lnTo>
                  <a:lnTo>
                    <a:pt x="2467" y="1643"/>
                  </a:lnTo>
                  <a:lnTo>
                    <a:pt x="2543" y="1702"/>
                  </a:lnTo>
                  <a:lnTo>
                    <a:pt x="2617" y="1763"/>
                  </a:lnTo>
                  <a:lnTo>
                    <a:pt x="2690" y="1826"/>
                  </a:lnTo>
                  <a:lnTo>
                    <a:pt x="2761" y="1889"/>
                  </a:lnTo>
                  <a:lnTo>
                    <a:pt x="2830" y="1954"/>
                  </a:lnTo>
                  <a:lnTo>
                    <a:pt x="2830" y="195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lt1"/>
                </a:solidFill>
              </a:endParaRPr>
            </a:p>
          </p:txBody>
        </p:sp>
        <p:sp>
          <p:nvSpPr>
            <p:cNvPr id="59" name="Freeform 16"/>
            <p:cNvSpPr>
              <a:spLocks/>
            </p:cNvSpPr>
            <p:nvPr/>
          </p:nvSpPr>
          <p:spPr bwMode="auto">
            <a:xfrm>
              <a:off x="3264414" y="2072612"/>
              <a:ext cx="479570" cy="818660"/>
            </a:xfrm>
            <a:custGeom>
              <a:avLst/>
              <a:gdLst>
                <a:gd name="T0" fmla="*/ 1412 w 1979"/>
                <a:gd name="T1" fmla="*/ 0 h 3380"/>
                <a:gd name="T2" fmla="*/ 1333 w 1979"/>
                <a:gd name="T3" fmla="*/ 83 h 3380"/>
                <a:gd name="T4" fmla="*/ 1181 w 1979"/>
                <a:gd name="T5" fmla="*/ 254 h 3380"/>
                <a:gd name="T6" fmla="*/ 1037 w 1979"/>
                <a:gd name="T7" fmla="*/ 432 h 3380"/>
                <a:gd name="T8" fmla="*/ 901 w 1979"/>
                <a:gd name="T9" fmla="*/ 616 h 3380"/>
                <a:gd name="T10" fmla="*/ 774 w 1979"/>
                <a:gd name="T11" fmla="*/ 807 h 3380"/>
                <a:gd name="T12" fmla="*/ 654 w 1979"/>
                <a:gd name="T13" fmla="*/ 1004 h 3380"/>
                <a:gd name="T14" fmla="*/ 544 w 1979"/>
                <a:gd name="T15" fmla="*/ 1206 h 3380"/>
                <a:gd name="T16" fmla="*/ 444 w 1979"/>
                <a:gd name="T17" fmla="*/ 1414 h 3380"/>
                <a:gd name="T18" fmla="*/ 353 w 1979"/>
                <a:gd name="T19" fmla="*/ 1628 h 3380"/>
                <a:gd name="T20" fmla="*/ 271 w 1979"/>
                <a:gd name="T21" fmla="*/ 1846 h 3380"/>
                <a:gd name="T22" fmla="*/ 199 w 1979"/>
                <a:gd name="T23" fmla="*/ 2069 h 3380"/>
                <a:gd name="T24" fmla="*/ 138 w 1979"/>
                <a:gd name="T25" fmla="*/ 2297 h 3380"/>
                <a:gd name="T26" fmla="*/ 89 w 1979"/>
                <a:gd name="T27" fmla="*/ 2529 h 3380"/>
                <a:gd name="T28" fmla="*/ 48 w 1979"/>
                <a:gd name="T29" fmla="*/ 2764 h 3380"/>
                <a:gd name="T30" fmla="*/ 21 w 1979"/>
                <a:gd name="T31" fmla="*/ 3003 h 3380"/>
                <a:gd name="T32" fmla="*/ 4 w 1979"/>
                <a:gd name="T33" fmla="*/ 3245 h 3380"/>
                <a:gd name="T34" fmla="*/ 789 w 1979"/>
                <a:gd name="T35" fmla="*/ 3380 h 3380"/>
                <a:gd name="T36" fmla="*/ 793 w 1979"/>
                <a:gd name="T37" fmla="*/ 3277 h 3380"/>
                <a:gd name="T38" fmla="*/ 807 w 1979"/>
                <a:gd name="T39" fmla="*/ 3074 h 3380"/>
                <a:gd name="T40" fmla="*/ 831 w 1979"/>
                <a:gd name="T41" fmla="*/ 2872 h 3380"/>
                <a:gd name="T42" fmla="*/ 865 w 1979"/>
                <a:gd name="T43" fmla="*/ 2675 h 3380"/>
                <a:gd name="T44" fmla="*/ 908 w 1979"/>
                <a:gd name="T45" fmla="*/ 2481 h 3380"/>
                <a:gd name="T46" fmla="*/ 958 w 1979"/>
                <a:gd name="T47" fmla="*/ 2289 h 3380"/>
                <a:gd name="T48" fmla="*/ 1018 w 1979"/>
                <a:gd name="T49" fmla="*/ 2102 h 3380"/>
                <a:gd name="T50" fmla="*/ 1087 w 1979"/>
                <a:gd name="T51" fmla="*/ 1918 h 3380"/>
                <a:gd name="T52" fmla="*/ 1164 w 1979"/>
                <a:gd name="T53" fmla="*/ 1738 h 3380"/>
                <a:gd name="T54" fmla="*/ 1249 w 1979"/>
                <a:gd name="T55" fmla="*/ 1564 h 3380"/>
                <a:gd name="T56" fmla="*/ 1341 w 1979"/>
                <a:gd name="T57" fmla="*/ 1393 h 3380"/>
                <a:gd name="T58" fmla="*/ 1441 w 1979"/>
                <a:gd name="T59" fmla="*/ 1228 h 3380"/>
                <a:gd name="T60" fmla="*/ 1550 w 1979"/>
                <a:gd name="T61" fmla="*/ 1068 h 3380"/>
                <a:gd name="T62" fmla="*/ 1664 w 1979"/>
                <a:gd name="T63" fmla="*/ 913 h 3380"/>
                <a:gd name="T64" fmla="*/ 1785 w 1979"/>
                <a:gd name="T65" fmla="*/ 763 h 3380"/>
                <a:gd name="T66" fmla="*/ 1913 w 1979"/>
                <a:gd name="T67" fmla="*/ 620 h 3380"/>
                <a:gd name="T68" fmla="*/ 1979 w 1979"/>
                <a:gd name="T69" fmla="*/ 550 h 3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79" h="3380">
                  <a:moveTo>
                    <a:pt x="1979" y="550"/>
                  </a:moveTo>
                  <a:lnTo>
                    <a:pt x="1412" y="0"/>
                  </a:lnTo>
                  <a:lnTo>
                    <a:pt x="1412" y="0"/>
                  </a:lnTo>
                  <a:lnTo>
                    <a:pt x="1333" y="83"/>
                  </a:lnTo>
                  <a:lnTo>
                    <a:pt x="1257" y="168"/>
                  </a:lnTo>
                  <a:lnTo>
                    <a:pt x="1181" y="254"/>
                  </a:lnTo>
                  <a:lnTo>
                    <a:pt x="1108" y="342"/>
                  </a:lnTo>
                  <a:lnTo>
                    <a:pt x="1037" y="432"/>
                  </a:lnTo>
                  <a:lnTo>
                    <a:pt x="968" y="523"/>
                  </a:lnTo>
                  <a:lnTo>
                    <a:pt x="901" y="616"/>
                  </a:lnTo>
                  <a:lnTo>
                    <a:pt x="836" y="711"/>
                  </a:lnTo>
                  <a:lnTo>
                    <a:pt x="774" y="807"/>
                  </a:lnTo>
                  <a:lnTo>
                    <a:pt x="712" y="905"/>
                  </a:lnTo>
                  <a:lnTo>
                    <a:pt x="654" y="1004"/>
                  </a:lnTo>
                  <a:lnTo>
                    <a:pt x="598" y="1104"/>
                  </a:lnTo>
                  <a:lnTo>
                    <a:pt x="544" y="1206"/>
                  </a:lnTo>
                  <a:lnTo>
                    <a:pt x="492" y="1310"/>
                  </a:lnTo>
                  <a:lnTo>
                    <a:pt x="444" y="1414"/>
                  </a:lnTo>
                  <a:lnTo>
                    <a:pt x="397" y="1521"/>
                  </a:lnTo>
                  <a:lnTo>
                    <a:pt x="353" y="1628"/>
                  </a:lnTo>
                  <a:lnTo>
                    <a:pt x="310" y="1737"/>
                  </a:lnTo>
                  <a:lnTo>
                    <a:pt x="271" y="1846"/>
                  </a:lnTo>
                  <a:lnTo>
                    <a:pt x="235" y="1957"/>
                  </a:lnTo>
                  <a:lnTo>
                    <a:pt x="199" y="2069"/>
                  </a:lnTo>
                  <a:lnTo>
                    <a:pt x="168" y="2182"/>
                  </a:lnTo>
                  <a:lnTo>
                    <a:pt x="138" y="2297"/>
                  </a:lnTo>
                  <a:lnTo>
                    <a:pt x="112" y="2411"/>
                  </a:lnTo>
                  <a:lnTo>
                    <a:pt x="89" y="2529"/>
                  </a:lnTo>
                  <a:lnTo>
                    <a:pt x="68" y="2646"/>
                  </a:lnTo>
                  <a:lnTo>
                    <a:pt x="48" y="2764"/>
                  </a:lnTo>
                  <a:lnTo>
                    <a:pt x="33" y="2883"/>
                  </a:lnTo>
                  <a:lnTo>
                    <a:pt x="21" y="3003"/>
                  </a:lnTo>
                  <a:lnTo>
                    <a:pt x="11" y="3124"/>
                  </a:lnTo>
                  <a:lnTo>
                    <a:pt x="4" y="3245"/>
                  </a:lnTo>
                  <a:lnTo>
                    <a:pt x="0" y="3367"/>
                  </a:lnTo>
                  <a:lnTo>
                    <a:pt x="789" y="3380"/>
                  </a:lnTo>
                  <a:lnTo>
                    <a:pt x="789" y="3380"/>
                  </a:lnTo>
                  <a:lnTo>
                    <a:pt x="793" y="3277"/>
                  </a:lnTo>
                  <a:lnTo>
                    <a:pt x="800" y="3176"/>
                  </a:lnTo>
                  <a:lnTo>
                    <a:pt x="807" y="3074"/>
                  </a:lnTo>
                  <a:lnTo>
                    <a:pt x="818" y="2973"/>
                  </a:lnTo>
                  <a:lnTo>
                    <a:pt x="831" y="2872"/>
                  </a:lnTo>
                  <a:lnTo>
                    <a:pt x="846" y="2773"/>
                  </a:lnTo>
                  <a:lnTo>
                    <a:pt x="865" y="2675"/>
                  </a:lnTo>
                  <a:lnTo>
                    <a:pt x="884" y="2577"/>
                  </a:lnTo>
                  <a:lnTo>
                    <a:pt x="908" y="2481"/>
                  </a:lnTo>
                  <a:lnTo>
                    <a:pt x="932" y="2384"/>
                  </a:lnTo>
                  <a:lnTo>
                    <a:pt x="958" y="2289"/>
                  </a:lnTo>
                  <a:lnTo>
                    <a:pt x="987" y="2194"/>
                  </a:lnTo>
                  <a:lnTo>
                    <a:pt x="1018" y="2102"/>
                  </a:lnTo>
                  <a:lnTo>
                    <a:pt x="1052" y="2009"/>
                  </a:lnTo>
                  <a:lnTo>
                    <a:pt x="1087" y="1918"/>
                  </a:lnTo>
                  <a:lnTo>
                    <a:pt x="1125" y="1828"/>
                  </a:lnTo>
                  <a:lnTo>
                    <a:pt x="1164" y="1738"/>
                  </a:lnTo>
                  <a:lnTo>
                    <a:pt x="1206" y="1651"/>
                  </a:lnTo>
                  <a:lnTo>
                    <a:pt x="1249" y="1564"/>
                  </a:lnTo>
                  <a:lnTo>
                    <a:pt x="1294" y="1478"/>
                  </a:lnTo>
                  <a:lnTo>
                    <a:pt x="1341" y="1393"/>
                  </a:lnTo>
                  <a:lnTo>
                    <a:pt x="1391" y="1310"/>
                  </a:lnTo>
                  <a:lnTo>
                    <a:pt x="1441" y="1228"/>
                  </a:lnTo>
                  <a:lnTo>
                    <a:pt x="1495" y="1147"/>
                  </a:lnTo>
                  <a:lnTo>
                    <a:pt x="1550" y="1068"/>
                  </a:lnTo>
                  <a:lnTo>
                    <a:pt x="1605" y="990"/>
                  </a:lnTo>
                  <a:lnTo>
                    <a:pt x="1664" y="913"/>
                  </a:lnTo>
                  <a:lnTo>
                    <a:pt x="1724" y="837"/>
                  </a:lnTo>
                  <a:lnTo>
                    <a:pt x="1785" y="763"/>
                  </a:lnTo>
                  <a:lnTo>
                    <a:pt x="1848" y="690"/>
                  </a:lnTo>
                  <a:lnTo>
                    <a:pt x="1913" y="620"/>
                  </a:lnTo>
                  <a:lnTo>
                    <a:pt x="1979" y="550"/>
                  </a:lnTo>
                  <a:lnTo>
                    <a:pt x="1979" y="55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60" name="Freeform 17"/>
            <p:cNvSpPr>
              <a:spLocks/>
            </p:cNvSpPr>
            <p:nvPr/>
          </p:nvSpPr>
          <p:spPr bwMode="auto">
            <a:xfrm>
              <a:off x="3627724" y="3639208"/>
              <a:ext cx="824473" cy="478601"/>
            </a:xfrm>
            <a:custGeom>
              <a:avLst/>
              <a:gdLst>
                <a:gd name="T0" fmla="*/ 0 w 3405"/>
                <a:gd name="T1" fmla="*/ 568 h 1979"/>
                <a:gd name="T2" fmla="*/ 83 w 3405"/>
                <a:gd name="T3" fmla="*/ 646 h 1979"/>
                <a:gd name="T4" fmla="*/ 255 w 3405"/>
                <a:gd name="T5" fmla="*/ 799 h 1979"/>
                <a:gd name="T6" fmla="*/ 435 w 3405"/>
                <a:gd name="T7" fmla="*/ 944 h 1979"/>
                <a:gd name="T8" fmla="*/ 620 w 3405"/>
                <a:gd name="T9" fmla="*/ 1081 h 1979"/>
                <a:gd name="T10" fmla="*/ 812 w 3405"/>
                <a:gd name="T11" fmla="*/ 1209 h 1979"/>
                <a:gd name="T12" fmla="*/ 1010 w 3405"/>
                <a:gd name="T13" fmla="*/ 1328 h 1979"/>
                <a:gd name="T14" fmla="*/ 1215 w 3405"/>
                <a:gd name="T15" fmla="*/ 1439 h 1979"/>
                <a:gd name="T16" fmla="*/ 1424 w 3405"/>
                <a:gd name="T17" fmla="*/ 1540 h 1979"/>
                <a:gd name="T18" fmla="*/ 1639 w 3405"/>
                <a:gd name="T19" fmla="*/ 1631 h 1979"/>
                <a:gd name="T20" fmla="*/ 1859 w 3405"/>
                <a:gd name="T21" fmla="*/ 1712 h 1979"/>
                <a:gd name="T22" fmla="*/ 2084 w 3405"/>
                <a:gd name="T23" fmla="*/ 1784 h 1979"/>
                <a:gd name="T24" fmla="*/ 2314 w 3405"/>
                <a:gd name="T25" fmla="*/ 1844 h 1979"/>
                <a:gd name="T26" fmla="*/ 2547 w 3405"/>
                <a:gd name="T27" fmla="*/ 1893 h 1979"/>
                <a:gd name="T28" fmla="*/ 2784 w 3405"/>
                <a:gd name="T29" fmla="*/ 1932 h 1979"/>
                <a:gd name="T30" fmla="*/ 3024 w 3405"/>
                <a:gd name="T31" fmla="*/ 1959 h 1979"/>
                <a:gd name="T32" fmla="*/ 3269 w 3405"/>
                <a:gd name="T33" fmla="*/ 1975 h 1979"/>
                <a:gd name="T34" fmla="*/ 3405 w 3405"/>
                <a:gd name="T35" fmla="*/ 1190 h 1979"/>
                <a:gd name="T36" fmla="*/ 3300 w 3405"/>
                <a:gd name="T37" fmla="*/ 1186 h 1979"/>
                <a:gd name="T38" fmla="*/ 3095 w 3405"/>
                <a:gd name="T39" fmla="*/ 1173 h 1979"/>
                <a:gd name="T40" fmla="*/ 2893 w 3405"/>
                <a:gd name="T41" fmla="*/ 1150 h 1979"/>
                <a:gd name="T42" fmla="*/ 2692 w 3405"/>
                <a:gd name="T43" fmla="*/ 1117 h 1979"/>
                <a:gd name="T44" fmla="*/ 2496 w 3405"/>
                <a:gd name="T45" fmla="*/ 1075 h 1979"/>
                <a:gd name="T46" fmla="*/ 2303 w 3405"/>
                <a:gd name="T47" fmla="*/ 1025 h 1979"/>
                <a:gd name="T48" fmla="*/ 2114 w 3405"/>
                <a:gd name="T49" fmla="*/ 965 h 1979"/>
                <a:gd name="T50" fmla="*/ 1930 w 3405"/>
                <a:gd name="T51" fmla="*/ 896 h 1979"/>
                <a:gd name="T52" fmla="*/ 1749 w 3405"/>
                <a:gd name="T53" fmla="*/ 819 h 1979"/>
                <a:gd name="T54" fmla="*/ 1571 w 3405"/>
                <a:gd name="T55" fmla="*/ 734 h 1979"/>
                <a:gd name="T56" fmla="*/ 1400 w 3405"/>
                <a:gd name="T57" fmla="*/ 640 h 1979"/>
                <a:gd name="T58" fmla="*/ 1233 w 3405"/>
                <a:gd name="T59" fmla="*/ 540 h 1979"/>
                <a:gd name="T60" fmla="*/ 1072 w 3405"/>
                <a:gd name="T61" fmla="*/ 432 h 1979"/>
                <a:gd name="T62" fmla="*/ 915 w 3405"/>
                <a:gd name="T63" fmla="*/ 318 h 1979"/>
                <a:gd name="T64" fmla="*/ 764 w 3405"/>
                <a:gd name="T65" fmla="*/ 195 h 1979"/>
                <a:gd name="T66" fmla="*/ 620 w 3405"/>
                <a:gd name="T67" fmla="*/ 66 h 1979"/>
                <a:gd name="T68" fmla="*/ 549 w 3405"/>
                <a:gd name="T69" fmla="*/ 0 h 1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405" h="1979">
                  <a:moveTo>
                    <a:pt x="549" y="0"/>
                  </a:moveTo>
                  <a:lnTo>
                    <a:pt x="0" y="568"/>
                  </a:lnTo>
                  <a:lnTo>
                    <a:pt x="0" y="568"/>
                  </a:lnTo>
                  <a:lnTo>
                    <a:pt x="83" y="646"/>
                  </a:lnTo>
                  <a:lnTo>
                    <a:pt x="169" y="724"/>
                  </a:lnTo>
                  <a:lnTo>
                    <a:pt x="255" y="799"/>
                  </a:lnTo>
                  <a:lnTo>
                    <a:pt x="344" y="872"/>
                  </a:lnTo>
                  <a:lnTo>
                    <a:pt x="435" y="944"/>
                  </a:lnTo>
                  <a:lnTo>
                    <a:pt x="526" y="1014"/>
                  </a:lnTo>
                  <a:lnTo>
                    <a:pt x="620" y="1081"/>
                  </a:lnTo>
                  <a:lnTo>
                    <a:pt x="716" y="1146"/>
                  </a:lnTo>
                  <a:lnTo>
                    <a:pt x="812" y="1209"/>
                  </a:lnTo>
                  <a:lnTo>
                    <a:pt x="910" y="1269"/>
                  </a:lnTo>
                  <a:lnTo>
                    <a:pt x="1010" y="1328"/>
                  </a:lnTo>
                  <a:lnTo>
                    <a:pt x="1112" y="1385"/>
                  </a:lnTo>
                  <a:lnTo>
                    <a:pt x="1215" y="1439"/>
                  </a:lnTo>
                  <a:lnTo>
                    <a:pt x="1319" y="1491"/>
                  </a:lnTo>
                  <a:lnTo>
                    <a:pt x="1424" y="1540"/>
                  </a:lnTo>
                  <a:lnTo>
                    <a:pt x="1531" y="1587"/>
                  </a:lnTo>
                  <a:lnTo>
                    <a:pt x="1639" y="1631"/>
                  </a:lnTo>
                  <a:lnTo>
                    <a:pt x="1749" y="1673"/>
                  </a:lnTo>
                  <a:lnTo>
                    <a:pt x="1859" y="1712"/>
                  </a:lnTo>
                  <a:lnTo>
                    <a:pt x="1971" y="1749"/>
                  </a:lnTo>
                  <a:lnTo>
                    <a:pt x="2084" y="1784"/>
                  </a:lnTo>
                  <a:lnTo>
                    <a:pt x="2198" y="1815"/>
                  </a:lnTo>
                  <a:lnTo>
                    <a:pt x="2314" y="1844"/>
                  </a:lnTo>
                  <a:lnTo>
                    <a:pt x="2429" y="1870"/>
                  </a:lnTo>
                  <a:lnTo>
                    <a:pt x="2547" y="1893"/>
                  </a:lnTo>
                  <a:lnTo>
                    <a:pt x="2665" y="1914"/>
                  </a:lnTo>
                  <a:lnTo>
                    <a:pt x="2784" y="1932"/>
                  </a:lnTo>
                  <a:lnTo>
                    <a:pt x="2903" y="1948"/>
                  </a:lnTo>
                  <a:lnTo>
                    <a:pt x="3024" y="1959"/>
                  </a:lnTo>
                  <a:lnTo>
                    <a:pt x="3147" y="1970"/>
                  </a:lnTo>
                  <a:lnTo>
                    <a:pt x="3269" y="1975"/>
                  </a:lnTo>
                  <a:lnTo>
                    <a:pt x="3392" y="1979"/>
                  </a:lnTo>
                  <a:lnTo>
                    <a:pt x="3405" y="1190"/>
                  </a:lnTo>
                  <a:lnTo>
                    <a:pt x="3405" y="1190"/>
                  </a:lnTo>
                  <a:lnTo>
                    <a:pt x="3300" y="1186"/>
                  </a:lnTo>
                  <a:lnTo>
                    <a:pt x="3198" y="1181"/>
                  </a:lnTo>
                  <a:lnTo>
                    <a:pt x="3095" y="1173"/>
                  </a:lnTo>
                  <a:lnTo>
                    <a:pt x="2993" y="1163"/>
                  </a:lnTo>
                  <a:lnTo>
                    <a:pt x="2893" y="1150"/>
                  </a:lnTo>
                  <a:lnTo>
                    <a:pt x="2793" y="1135"/>
                  </a:lnTo>
                  <a:lnTo>
                    <a:pt x="2692" y="1117"/>
                  </a:lnTo>
                  <a:lnTo>
                    <a:pt x="2595" y="1097"/>
                  </a:lnTo>
                  <a:lnTo>
                    <a:pt x="2496" y="1075"/>
                  </a:lnTo>
                  <a:lnTo>
                    <a:pt x="2400" y="1051"/>
                  </a:lnTo>
                  <a:lnTo>
                    <a:pt x="2303" y="1025"/>
                  </a:lnTo>
                  <a:lnTo>
                    <a:pt x="2208" y="996"/>
                  </a:lnTo>
                  <a:lnTo>
                    <a:pt x="2114" y="965"/>
                  </a:lnTo>
                  <a:lnTo>
                    <a:pt x="2021" y="931"/>
                  </a:lnTo>
                  <a:lnTo>
                    <a:pt x="1930" y="896"/>
                  </a:lnTo>
                  <a:lnTo>
                    <a:pt x="1838" y="858"/>
                  </a:lnTo>
                  <a:lnTo>
                    <a:pt x="1749" y="819"/>
                  </a:lnTo>
                  <a:lnTo>
                    <a:pt x="1660" y="777"/>
                  </a:lnTo>
                  <a:lnTo>
                    <a:pt x="1571" y="734"/>
                  </a:lnTo>
                  <a:lnTo>
                    <a:pt x="1486" y="689"/>
                  </a:lnTo>
                  <a:lnTo>
                    <a:pt x="1400" y="640"/>
                  </a:lnTo>
                  <a:lnTo>
                    <a:pt x="1316" y="591"/>
                  </a:lnTo>
                  <a:lnTo>
                    <a:pt x="1233" y="540"/>
                  </a:lnTo>
                  <a:lnTo>
                    <a:pt x="1152" y="487"/>
                  </a:lnTo>
                  <a:lnTo>
                    <a:pt x="1072" y="432"/>
                  </a:lnTo>
                  <a:lnTo>
                    <a:pt x="992" y="376"/>
                  </a:lnTo>
                  <a:lnTo>
                    <a:pt x="915" y="318"/>
                  </a:lnTo>
                  <a:lnTo>
                    <a:pt x="840" y="258"/>
                  </a:lnTo>
                  <a:lnTo>
                    <a:pt x="764" y="195"/>
                  </a:lnTo>
                  <a:lnTo>
                    <a:pt x="691" y="131"/>
                  </a:lnTo>
                  <a:lnTo>
                    <a:pt x="620" y="66"/>
                  </a:lnTo>
                  <a:lnTo>
                    <a:pt x="549" y="0"/>
                  </a:lnTo>
                  <a:lnTo>
                    <a:pt x="549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61" name="Freeform 18"/>
            <p:cNvSpPr>
              <a:spLocks/>
            </p:cNvSpPr>
            <p:nvPr/>
          </p:nvSpPr>
          <p:spPr bwMode="auto">
            <a:xfrm>
              <a:off x="3263445" y="2923244"/>
              <a:ext cx="473757" cy="825442"/>
            </a:xfrm>
            <a:custGeom>
              <a:avLst/>
              <a:gdLst>
                <a:gd name="T0" fmla="*/ 0 w 1955"/>
                <a:gd name="T1" fmla="*/ 13 h 3405"/>
                <a:gd name="T2" fmla="*/ 2 w 1955"/>
                <a:gd name="T3" fmla="*/ 136 h 3405"/>
                <a:gd name="T4" fmla="*/ 17 w 1955"/>
                <a:gd name="T5" fmla="*/ 380 h 3405"/>
                <a:gd name="T6" fmla="*/ 44 w 1955"/>
                <a:gd name="T7" fmla="*/ 621 h 3405"/>
                <a:gd name="T8" fmla="*/ 81 w 1955"/>
                <a:gd name="T9" fmla="*/ 858 h 3405"/>
                <a:gd name="T10" fmla="*/ 129 w 1955"/>
                <a:gd name="T11" fmla="*/ 1091 h 3405"/>
                <a:gd name="T12" fmla="*/ 189 w 1955"/>
                <a:gd name="T13" fmla="*/ 1320 h 3405"/>
                <a:gd name="T14" fmla="*/ 258 w 1955"/>
                <a:gd name="T15" fmla="*/ 1544 h 3405"/>
                <a:gd name="T16" fmla="*/ 337 w 1955"/>
                <a:gd name="T17" fmla="*/ 1764 h 3405"/>
                <a:gd name="T18" fmla="*/ 427 w 1955"/>
                <a:gd name="T19" fmla="*/ 1979 h 3405"/>
                <a:gd name="T20" fmla="*/ 527 w 1955"/>
                <a:gd name="T21" fmla="*/ 2188 h 3405"/>
                <a:gd name="T22" fmla="*/ 635 w 1955"/>
                <a:gd name="T23" fmla="*/ 2393 h 3405"/>
                <a:gd name="T24" fmla="*/ 752 w 1955"/>
                <a:gd name="T25" fmla="*/ 2591 h 3405"/>
                <a:gd name="T26" fmla="*/ 879 w 1955"/>
                <a:gd name="T27" fmla="*/ 2784 h 3405"/>
                <a:gd name="T28" fmla="*/ 1014 w 1955"/>
                <a:gd name="T29" fmla="*/ 2970 h 3405"/>
                <a:gd name="T30" fmla="*/ 1157 w 1955"/>
                <a:gd name="T31" fmla="*/ 3149 h 3405"/>
                <a:gd name="T32" fmla="*/ 1308 w 1955"/>
                <a:gd name="T33" fmla="*/ 3321 h 3405"/>
                <a:gd name="T34" fmla="*/ 1955 w 1955"/>
                <a:gd name="T35" fmla="*/ 2855 h 3405"/>
                <a:gd name="T36" fmla="*/ 1889 w 1955"/>
                <a:gd name="T37" fmla="*/ 2785 h 3405"/>
                <a:gd name="T38" fmla="*/ 1761 w 1955"/>
                <a:gd name="T39" fmla="*/ 2640 h 3405"/>
                <a:gd name="T40" fmla="*/ 1642 w 1955"/>
                <a:gd name="T41" fmla="*/ 2489 h 3405"/>
                <a:gd name="T42" fmla="*/ 1528 w 1955"/>
                <a:gd name="T43" fmla="*/ 2333 h 3405"/>
                <a:gd name="T44" fmla="*/ 1422 w 1955"/>
                <a:gd name="T45" fmla="*/ 2170 h 3405"/>
                <a:gd name="T46" fmla="*/ 1323 w 1955"/>
                <a:gd name="T47" fmla="*/ 2004 h 3405"/>
                <a:gd name="T48" fmla="*/ 1232 w 1955"/>
                <a:gd name="T49" fmla="*/ 1832 h 3405"/>
                <a:gd name="T50" fmla="*/ 1148 w 1955"/>
                <a:gd name="T51" fmla="*/ 1655 h 3405"/>
                <a:gd name="T52" fmla="*/ 1073 w 1955"/>
                <a:gd name="T53" fmla="*/ 1474 h 3405"/>
                <a:gd name="T54" fmla="*/ 1006 w 1955"/>
                <a:gd name="T55" fmla="*/ 1289 h 3405"/>
                <a:gd name="T56" fmla="*/ 948 w 1955"/>
                <a:gd name="T57" fmla="*/ 1100 h 3405"/>
                <a:gd name="T58" fmla="*/ 898 w 1955"/>
                <a:gd name="T59" fmla="*/ 907 h 3405"/>
                <a:gd name="T60" fmla="*/ 858 w 1955"/>
                <a:gd name="T61" fmla="*/ 711 h 3405"/>
                <a:gd name="T62" fmla="*/ 825 w 1955"/>
                <a:gd name="T63" fmla="*/ 511 h 3405"/>
                <a:gd name="T64" fmla="*/ 804 w 1955"/>
                <a:gd name="T65" fmla="*/ 310 h 3405"/>
                <a:gd name="T66" fmla="*/ 793 w 1955"/>
                <a:gd name="T67" fmla="*/ 104 h 3405"/>
                <a:gd name="T68" fmla="*/ 790 w 1955"/>
                <a:gd name="T69" fmla="*/ 0 h 3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55" h="3405">
                  <a:moveTo>
                    <a:pt x="790" y="0"/>
                  </a:moveTo>
                  <a:lnTo>
                    <a:pt x="0" y="13"/>
                  </a:lnTo>
                  <a:lnTo>
                    <a:pt x="0" y="13"/>
                  </a:lnTo>
                  <a:lnTo>
                    <a:pt x="2" y="136"/>
                  </a:lnTo>
                  <a:lnTo>
                    <a:pt x="9" y="259"/>
                  </a:lnTo>
                  <a:lnTo>
                    <a:pt x="17" y="380"/>
                  </a:lnTo>
                  <a:lnTo>
                    <a:pt x="29" y="501"/>
                  </a:lnTo>
                  <a:lnTo>
                    <a:pt x="44" y="621"/>
                  </a:lnTo>
                  <a:lnTo>
                    <a:pt x="61" y="739"/>
                  </a:lnTo>
                  <a:lnTo>
                    <a:pt x="81" y="858"/>
                  </a:lnTo>
                  <a:lnTo>
                    <a:pt x="104" y="975"/>
                  </a:lnTo>
                  <a:lnTo>
                    <a:pt x="129" y="1091"/>
                  </a:lnTo>
                  <a:lnTo>
                    <a:pt x="157" y="1205"/>
                  </a:lnTo>
                  <a:lnTo>
                    <a:pt x="189" y="1320"/>
                  </a:lnTo>
                  <a:lnTo>
                    <a:pt x="221" y="1432"/>
                  </a:lnTo>
                  <a:lnTo>
                    <a:pt x="258" y="1544"/>
                  </a:lnTo>
                  <a:lnTo>
                    <a:pt x="297" y="1655"/>
                  </a:lnTo>
                  <a:lnTo>
                    <a:pt x="337" y="1764"/>
                  </a:lnTo>
                  <a:lnTo>
                    <a:pt x="381" y="1872"/>
                  </a:lnTo>
                  <a:lnTo>
                    <a:pt x="427" y="1979"/>
                  </a:lnTo>
                  <a:lnTo>
                    <a:pt x="475" y="2084"/>
                  </a:lnTo>
                  <a:lnTo>
                    <a:pt x="527" y="2188"/>
                  </a:lnTo>
                  <a:lnTo>
                    <a:pt x="579" y="2291"/>
                  </a:lnTo>
                  <a:lnTo>
                    <a:pt x="635" y="2393"/>
                  </a:lnTo>
                  <a:lnTo>
                    <a:pt x="693" y="2493"/>
                  </a:lnTo>
                  <a:lnTo>
                    <a:pt x="752" y="2591"/>
                  </a:lnTo>
                  <a:lnTo>
                    <a:pt x="815" y="2688"/>
                  </a:lnTo>
                  <a:lnTo>
                    <a:pt x="879" y="2784"/>
                  </a:lnTo>
                  <a:lnTo>
                    <a:pt x="946" y="2877"/>
                  </a:lnTo>
                  <a:lnTo>
                    <a:pt x="1014" y="2970"/>
                  </a:lnTo>
                  <a:lnTo>
                    <a:pt x="1084" y="3060"/>
                  </a:lnTo>
                  <a:lnTo>
                    <a:pt x="1157" y="3149"/>
                  </a:lnTo>
                  <a:lnTo>
                    <a:pt x="1233" y="3237"/>
                  </a:lnTo>
                  <a:lnTo>
                    <a:pt x="1308" y="3321"/>
                  </a:lnTo>
                  <a:lnTo>
                    <a:pt x="1388" y="3405"/>
                  </a:lnTo>
                  <a:lnTo>
                    <a:pt x="1955" y="2855"/>
                  </a:lnTo>
                  <a:lnTo>
                    <a:pt x="1955" y="2855"/>
                  </a:lnTo>
                  <a:lnTo>
                    <a:pt x="1889" y="2785"/>
                  </a:lnTo>
                  <a:lnTo>
                    <a:pt x="1824" y="2713"/>
                  </a:lnTo>
                  <a:lnTo>
                    <a:pt x="1761" y="2640"/>
                  </a:lnTo>
                  <a:lnTo>
                    <a:pt x="1700" y="2565"/>
                  </a:lnTo>
                  <a:lnTo>
                    <a:pt x="1642" y="2489"/>
                  </a:lnTo>
                  <a:lnTo>
                    <a:pt x="1583" y="2411"/>
                  </a:lnTo>
                  <a:lnTo>
                    <a:pt x="1528" y="2333"/>
                  </a:lnTo>
                  <a:lnTo>
                    <a:pt x="1474" y="2252"/>
                  </a:lnTo>
                  <a:lnTo>
                    <a:pt x="1422" y="2170"/>
                  </a:lnTo>
                  <a:lnTo>
                    <a:pt x="1371" y="2087"/>
                  </a:lnTo>
                  <a:lnTo>
                    <a:pt x="1323" y="2004"/>
                  </a:lnTo>
                  <a:lnTo>
                    <a:pt x="1276" y="1918"/>
                  </a:lnTo>
                  <a:lnTo>
                    <a:pt x="1232" y="1832"/>
                  </a:lnTo>
                  <a:lnTo>
                    <a:pt x="1189" y="1743"/>
                  </a:lnTo>
                  <a:lnTo>
                    <a:pt x="1148" y="1655"/>
                  </a:lnTo>
                  <a:lnTo>
                    <a:pt x="1109" y="1565"/>
                  </a:lnTo>
                  <a:lnTo>
                    <a:pt x="1073" y="1474"/>
                  </a:lnTo>
                  <a:lnTo>
                    <a:pt x="1038" y="1382"/>
                  </a:lnTo>
                  <a:lnTo>
                    <a:pt x="1006" y="1289"/>
                  </a:lnTo>
                  <a:lnTo>
                    <a:pt x="975" y="1195"/>
                  </a:lnTo>
                  <a:lnTo>
                    <a:pt x="948" y="1100"/>
                  </a:lnTo>
                  <a:lnTo>
                    <a:pt x="922" y="1004"/>
                  </a:lnTo>
                  <a:lnTo>
                    <a:pt x="898" y="907"/>
                  </a:lnTo>
                  <a:lnTo>
                    <a:pt x="876" y="810"/>
                  </a:lnTo>
                  <a:lnTo>
                    <a:pt x="858" y="711"/>
                  </a:lnTo>
                  <a:lnTo>
                    <a:pt x="841" y="612"/>
                  </a:lnTo>
                  <a:lnTo>
                    <a:pt x="825" y="511"/>
                  </a:lnTo>
                  <a:lnTo>
                    <a:pt x="814" y="411"/>
                  </a:lnTo>
                  <a:lnTo>
                    <a:pt x="804" y="310"/>
                  </a:lnTo>
                  <a:lnTo>
                    <a:pt x="797" y="207"/>
                  </a:lnTo>
                  <a:lnTo>
                    <a:pt x="793" y="104"/>
                  </a:lnTo>
                  <a:lnTo>
                    <a:pt x="790" y="0"/>
                  </a:lnTo>
                  <a:lnTo>
                    <a:pt x="79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lt1"/>
                </a:solidFill>
              </a:endParaRPr>
            </a:p>
          </p:txBody>
        </p:sp>
        <p:sp>
          <p:nvSpPr>
            <p:cNvPr id="62" name="Freeform 19"/>
            <p:cNvSpPr>
              <a:spLocks/>
            </p:cNvSpPr>
            <p:nvPr/>
          </p:nvSpPr>
          <p:spPr bwMode="auto">
            <a:xfrm>
              <a:off x="3633537" y="1709302"/>
              <a:ext cx="818660" cy="472788"/>
            </a:xfrm>
            <a:custGeom>
              <a:avLst/>
              <a:gdLst>
                <a:gd name="T0" fmla="*/ 3367 w 3380"/>
                <a:gd name="T1" fmla="*/ 0 h 1954"/>
                <a:gd name="T2" fmla="*/ 3245 w 3380"/>
                <a:gd name="T3" fmla="*/ 3 h 1954"/>
                <a:gd name="T4" fmla="*/ 3002 w 3380"/>
                <a:gd name="T5" fmla="*/ 18 h 1954"/>
                <a:gd name="T6" fmla="*/ 2764 w 3380"/>
                <a:gd name="T7" fmla="*/ 46 h 1954"/>
                <a:gd name="T8" fmla="*/ 2528 w 3380"/>
                <a:gd name="T9" fmla="*/ 83 h 1954"/>
                <a:gd name="T10" fmla="*/ 2298 w 3380"/>
                <a:gd name="T11" fmla="*/ 133 h 1954"/>
                <a:gd name="T12" fmla="*/ 2070 w 3380"/>
                <a:gd name="T13" fmla="*/ 191 h 1954"/>
                <a:gd name="T14" fmla="*/ 1848 w 3380"/>
                <a:gd name="T15" fmla="*/ 262 h 1954"/>
                <a:gd name="T16" fmla="*/ 1629 w 3380"/>
                <a:gd name="T17" fmla="*/ 341 h 1954"/>
                <a:gd name="T18" fmla="*/ 1415 w 3380"/>
                <a:gd name="T19" fmla="*/ 431 h 1954"/>
                <a:gd name="T20" fmla="*/ 1208 w 3380"/>
                <a:gd name="T21" fmla="*/ 530 h 1954"/>
                <a:gd name="T22" fmla="*/ 1005 w 3380"/>
                <a:gd name="T23" fmla="*/ 639 h 1954"/>
                <a:gd name="T24" fmla="*/ 809 w 3380"/>
                <a:gd name="T25" fmla="*/ 757 h 1954"/>
                <a:gd name="T26" fmla="*/ 617 w 3380"/>
                <a:gd name="T27" fmla="*/ 882 h 1954"/>
                <a:gd name="T28" fmla="*/ 432 w 3380"/>
                <a:gd name="T29" fmla="*/ 1017 h 1954"/>
                <a:gd name="T30" fmla="*/ 254 w 3380"/>
                <a:gd name="T31" fmla="*/ 1159 h 1954"/>
                <a:gd name="T32" fmla="*/ 83 w 3380"/>
                <a:gd name="T33" fmla="*/ 1309 h 1954"/>
                <a:gd name="T34" fmla="*/ 550 w 3380"/>
                <a:gd name="T35" fmla="*/ 1954 h 1954"/>
                <a:gd name="T36" fmla="*/ 619 w 3380"/>
                <a:gd name="T37" fmla="*/ 1889 h 1954"/>
                <a:gd name="T38" fmla="*/ 763 w 3380"/>
                <a:gd name="T39" fmla="*/ 1763 h 1954"/>
                <a:gd name="T40" fmla="*/ 913 w 3380"/>
                <a:gd name="T41" fmla="*/ 1643 h 1954"/>
                <a:gd name="T42" fmla="*/ 1069 w 3380"/>
                <a:gd name="T43" fmla="*/ 1530 h 1954"/>
                <a:gd name="T44" fmla="*/ 1229 w 3380"/>
                <a:gd name="T45" fmla="*/ 1425 h 1954"/>
                <a:gd name="T46" fmla="*/ 1394 w 3380"/>
                <a:gd name="T47" fmla="*/ 1326 h 1954"/>
                <a:gd name="T48" fmla="*/ 1565 w 3380"/>
                <a:gd name="T49" fmla="*/ 1236 h 1954"/>
                <a:gd name="T50" fmla="*/ 1739 w 3380"/>
                <a:gd name="T51" fmla="*/ 1152 h 1954"/>
                <a:gd name="T52" fmla="*/ 1919 w 3380"/>
                <a:gd name="T53" fmla="*/ 1077 h 1954"/>
                <a:gd name="T54" fmla="*/ 2103 w 3380"/>
                <a:gd name="T55" fmla="*/ 1009 h 1954"/>
                <a:gd name="T56" fmla="*/ 2290 w 3380"/>
                <a:gd name="T57" fmla="*/ 951 h 1954"/>
                <a:gd name="T58" fmla="*/ 2482 w 3380"/>
                <a:gd name="T59" fmla="*/ 901 h 1954"/>
                <a:gd name="T60" fmla="*/ 2676 w 3380"/>
                <a:gd name="T61" fmla="*/ 861 h 1954"/>
                <a:gd name="T62" fmla="*/ 2873 w 3380"/>
                <a:gd name="T63" fmla="*/ 828 h 1954"/>
                <a:gd name="T64" fmla="*/ 3074 w 3380"/>
                <a:gd name="T65" fmla="*/ 806 h 1954"/>
                <a:gd name="T66" fmla="*/ 3277 w 3380"/>
                <a:gd name="T67" fmla="*/ 793 h 1954"/>
                <a:gd name="T68" fmla="*/ 3380 w 3380"/>
                <a:gd name="T69" fmla="*/ 789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380" h="1954">
                  <a:moveTo>
                    <a:pt x="3380" y="789"/>
                  </a:moveTo>
                  <a:lnTo>
                    <a:pt x="3367" y="0"/>
                  </a:lnTo>
                  <a:lnTo>
                    <a:pt x="3367" y="0"/>
                  </a:lnTo>
                  <a:lnTo>
                    <a:pt x="3245" y="3"/>
                  </a:lnTo>
                  <a:lnTo>
                    <a:pt x="3123" y="9"/>
                  </a:lnTo>
                  <a:lnTo>
                    <a:pt x="3002" y="18"/>
                  </a:lnTo>
                  <a:lnTo>
                    <a:pt x="2883" y="31"/>
                  </a:lnTo>
                  <a:lnTo>
                    <a:pt x="2764" y="46"/>
                  </a:lnTo>
                  <a:lnTo>
                    <a:pt x="2646" y="64"/>
                  </a:lnTo>
                  <a:lnTo>
                    <a:pt x="2528" y="83"/>
                  </a:lnTo>
                  <a:lnTo>
                    <a:pt x="2413" y="107"/>
                  </a:lnTo>
                  <a:lnTo>
                    <a:pt x="2298" y="133"/>
                  </a:lnTo>
                  <a:lnTo>
                    <a:pt x="2183" y="161"/>
                  </a:lnTo>
                  <a:lnTo>
                    <a:pt x="2070" y="191"/>
                  </a:lnTo>
                  <a:lnTo>
                    <a:pt x="1958" y="225"/>
                  </a:lnTo>
                  <a:lnTo>
                    <a:pt x="1848" y="262"/>
                  </a:lnTo>
                  <a:lnTo>
                    <a:pt x="1738" y="301"/>
                  </a:lnTo>
                  <a:lnTo>
                    <a:pt x="1629" y="341"/>
                  </a:lnTo>
                  <a:lnTo>
                    <a:pt x="1522" y="385"/>
                  </a:lnTo>
                  <a:lnTo>
                    <a:pt x="1415" y="431"/>
                  </a:lnTo>
                  <a:lnTo>
                    <a:pt x="1311" y="479"/>
                  </a:lnTo>
                  <a:lnTo>
                    <a:pt x="1208" y="530"/>
                  </a:lnTo>
                  <a:lnTo>
                    <a:pt x="1105" y="583"/>
                  </a:lnTo>
                  <a:lnTo>
                    <a:pt x="1005" y="639"/>
                  </a:lnTo>
                  <a:lnTo>
                    <a:pt x="906" y="697"/>
                  </a:lnTo>
                  <a:lnTo>
                    <a:pt x="809" y="757"/>
                  </a:lnTo>
                  <a:lnTo>
                    <a:pt x="712" y="818"/>
                  </a:lnTo>
                  <a:lnTo>
                    <a:pt x="617" y="882"/>
                  </a:lnTo>
                  <a:lnTo>
                    <a:pt x="523" y="948"/>
                  </a:lnTo>
                  <a:lnTo>
                    <a:pt x="432" y="1017"/>
                  </a:lnTo>
                  <a:lnTo>
                    <a:pt x="342" y="1086"/>
                  </a:lnTo>
                  <a:lnTo>
                    <a:pt x="254" y="1159"/>
                  </a:lnTo>
                  <a:lnTo>
                    <a:pt x="168" y="1233"/>
                  </a:lnTo>
                  <a:lnTo>
                    <a:pt x="83" y="1309"/>
                  </a:lnTo>
                  <a:lnTo>
                    <a:pt x="0" y="1387"/>
                  </a:lnTo>
                  <a:lnTo>
                    <a:pt x="550" y="1954"/>
                  </a:lnTo>
                  <a:lnTo>
                    <a:pt x="550" y="1954"/>
                  </a:lnTo>
                  <a:lnTo>
                    <a:pt x="619" y="1889"/>
                  </a:lnTo>
                  <a:lnTo>
                    <a:pt x="690" y="1826"/>
                  </a:lnTo>
                  <a:lnTo>
                    <a:pt x="763" y="1763"/>
                  </a:lnTo>
                  <a:lnTo>
                    <a:pt x="837" y="1702"/>
                  </a:lnTo>
                  <a:lnTo>
                    <a:pt x="913" y="1643"/>
                  </a:lnTo>
                  <a:lnTo>
                    <a:pt x="990" y="1586"/>
                  </a:lnTo>
                  <a:lnTo>
                    <a:pt x="1069" y="1530"/>
                  </a:lnTo>
                  <a:lnTo>
                    <a:pt x="1148" y="1477"/>
                  </a:lnTo>
                  <a:lnTo>
                    <a:pt x="1229" y="1425"/>
                  </a:lnTo>
                  <a:lnTo>
                    <a:pt x="1311" y="1375"/>
                  </a:lnTo>
                  <a:lnTo>
                    <a:pt x="1394" y="1326"/>
                  </a:lnTo>
                  <a:lnTo>
                    <a:pt x="1479" y="1280"/>
                  </a:lnTo>
                  <a:lnTo>
                    <a:pt x="1565" y="1236"/>
                  </a:lnTo>
                  <a:lnTo>
                    <a:pt x="1652" y="1193"/>
                  </a:lnTo>
                  <a:lnTo>
                    <a:pt x="1739" y="1152"/>
                  </a:lnTo>
                  <a:lnTo>
                    <a:pt x="1829" y="1113"/>
                  </a:lnTo>
                  <a:lnTo>
                    <a:pt x="1919" y="1077"/>
                  </a:lnTo>
                  <a:lnTo>
                    <a:pt x="2010" y="1042"/>
                  </a:lnTo>
                  <a:lnTo>
                    <a:pt x="2103" y="1009"/>
                  </a:lnTo>
                  <a:lnTo>
                    <a:pt x="2196" y="979"/>
                  </a:lnTo>
                  <a:lnTo>
                    <a:pt x="2290" y="951"/>
                  </a:lnTo>
                  <a:lnTo>
                    <a:pt x="2385" y="925"/>
                  </a:lnTo>
                  <a:lnTo>
                    <a:pt x="2482" y="901"/>
                  </a:lnTo>
                  <a:lnTo>
                    <a:pt x="2578" y="879"/>
                  </a:lnTo>
                  <a:lnTo>
                    <a:pt x="2676" y="861"/>
                  </a:lnTo>
                  <a:lnTo>
                    <a:pt x="2773" y="842"/>
                  </a:lnTo>
                  <a:lnTo>
                    <a:pt x="2873" y="828"/>
                  </a:lnTo>
                  <a:lnTo>
                    <a:pt x="2972" y="815"/>
                  </a:lnTo>
                  <a:lnTo>
                    <a:pt x="3074" y="806"/>
                  </a:lnTo>
                  <a:lnTo>
                    <a:pt x="3176" y="798"/>
                  </a:lnTo>
                  <a:lnTo>
                    <a:pt x="3277" y="793"/>
                  </a:lnTo>
                  <a:lnTo>
                    <a:pt x="3380" y="789"/>
                  </a:lnTo>
                  <a:lnTo>
                    <a:pt x="3380" y="78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63" name="Freeform 20"/>
            <p:cNvSpPr>
              <a:spLocks/>
            </p:cNvSpPr>
            <p:nvPr/>
          </p:nvSpPr>
          <p:spPr bwMode="auto">
            <a:xfrm>
              <a:off x="4485138" y="3639208"/>
              <a:ext cx="824473" cy="478601"/>
            </a:xfrm>
            <a:custGeom>
              <a:avLst/>
              <a:gdLst>
                <a:gd name="T0" fmla="*/ 13 w 3405"/>
                <a:gd name="T1" fmla="*/ 1979 h 1979"/>
                <a:gd name="T2" fmla="*/ 136 w 3405"/>
                <a:gd name="T3" fmla="*/ 1975 h 1979"/>
                <a:gd name="T4" fmla="*/ 381 w 3405"/>
                <a:gd name="T5" fmla="*/ 1959 h 1979"/>
                <a:gd name="T6" fmla="*/ 621 w 3405"/>
                <a:gd name="T7" fmla="*/ 1932 h 1979"/>
                <a:gd name="T8" fmla="*/ 858 w 3405"/>
                <a:gd name="T9" fmla="*/ 1893 h 1979"/>
                <a:gd name="T10" fmla="*/ 1093 w 3405"/>
                <a:gd name="T11" fmla="*/ 1844 h 1979"/>
                <a:gd name="T12" fmla="*/ 1322 w 3405"/>
                <a:gd name="T13" fmla="*/ 1784 h 1979"/>
                <a:gd name="T14" fmla="*/ 1546 w 3405"/>
                <a:gd name="T15" fmla="*/ 1712 h 1979"/>
                <a:gd name="T16" fmla="*/ 1766 w 3405"/>
                <a:gd name="T17" fmla="*/ 1631 h 1979"/>
                <a:gd name="T18" fmla="*/ 1981 w 3405"/>
                <a:gd name="T19" fmla="*/ 1540 h 1979"/>
                <a:gd name="T20" fmla="*/ 2190 w 3405"/>
                <a:gd name="T21" fmla="*/ 1439 h 1979"/>
                <a:gd name="T22" fmla="*/ 2395 w 3405"/>
                <a:gd name="T23" fmla="*/ 1328 h 1979"/>
                <a:gd name="T24" fmla="*/ 2593 w 3405"/>
                <a:gd name="T25" fmla="*/ 1209 h 1979"/>
                <a:gd name="T26" fmla="*/ 2785 w 3405"/>
                <a:gd name="T27" fmla="*/ 1081 h 1979"/>
                <a:gd name="T28" fmla="*/ 2970 w 3405"/>
                <a:gd name="T29" fmla="*/ 944 h 1979"/>
                <a:gd name="T30" fmla="*/ 3150 w 3405"/>
                <a:gd name="T31" fmla="*/ 799 h 1979"/>
                <a:gd name="T32" fmla="*/ 3322 w 3405"/>
                <a:gd name="T33" fmla="*/ 646 h 1979"/>
                <a:gd name="T34" fmla="*/ 2856 w 3405"/>
                <a:gd name="T35" fmla="*/ 0 h 1979"/>
                <a:gd name="T36" fmla="*/ 2785 w 3405"/>
                <a:gd name="T37" fmla="*/ 66 h 1979"/>
                <a:gd name="T38" fmla="*/ 2641 w 3405"/>
                <a:gd name="T39" fmla="*/ 195 h 1979"/>
                <a:gd name="T40" fmla="*/ 2490 w 3405"/>
                <a:gd name="T41" fmla="*/ 318 h 1979"/>
                <a:gd name="T42" fmla="*/ 2333 w 3405"/>
                <a:gd name="T43" fmla="*/ 432 h 1979"/>
                <a:gd name="T44" fmla="*/ 2172 w 3405"/>
                <a:gd name="T45" fmla="*/ 540 h 1979"/>
                <a:gd name="T46" fmla="*/ 2005 w 3405"/>
                <a:gd name="T47" fmla="*/ 640 h 1979"/>
                <a:gd name="T48" fmla="*/ 1834 w 3405"/>
                <a:gd name="T49" fmla="*/ 734 h 1979"/>
                <a:gd name="T50" fmla="*/ 1656 w 3405"/>
                <a:gd name="T51" fmla="*/ 819 h 1979"/>
                <a:gd name="T52" fmla="*/ 1475 w 3405"/>
                <a:gd name="T53" fmla="*/ 896 h 1979"/>
                <a:gd name="T54" fmla="*/ 1291 w 3405"/>
                <a:gd name="T55" fmla="*/ 965 h 1979"/>
                <a:gd name="T56" fmla="*/ 1102 w 3405"/>
                <a:gd name="T57" fmla="*/ 1025 h 1979"/>
                <a:gd name="T58" fmla="*/ 909 w 3405"/>
                <a:gd name="T59" fmla="*/ 1075 h 1979"/>
                <a:gd name="T60" fmla="*/ 713 w 3405"/>
                <a:gd name="T61" fmla="*/ 1117 h 1979"/>
                <a:gd name="T62" fmla="*/ 512 w 3405"/>
                <a:gd name="T63" fmla="*/ 1150 h 1979"/>
                <a:gd name="T64" fmla="*/ 310 w 3405"/>
                <a:gd name="T65" fmla="*/ 1173 h 1979"/>
                <a:gd name="T66" fmla="*/ 105 w 3405"/>
                <a:gd name="T67" fmla="*/ 1186 h 1979"/>
                <a:gd name="T68" fmla="*/ 0 w 3405"/>
                <a:gd name="T69" fmla="*/ 1190 h 1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405" h="1979">
                  <a:moveTo>
                    <a:pt x="0" y="1190"/>
                  </a:moveTo>
                  <a:lnTo>
                    <a:pt x="13" y="1979"/>
                  </a:lnTo>
                  <a:lnTo>
                    <a:pt x="13" y="1979"/>
                  </a:lnTo>
                  <a:lnTo>
                    <a:pt x="136" y="1975"/>
                  </a:lnTo>
                  <a:lnTo>
                    <a:pt x="259" y="1970"/>
                  </a:lnTo>
                  <a:lnTo>
                    <a:pt x="381" y="1959"/>
                  </a:lnTo>
                  <a:lnTo>
                    <a:pt x="502" y="1948"/>
                  </a:lnTo>
                  <a:lnTo>
                    <a:pt x="621" y="1932"/>
                  </a:lnTo>
                  <a:lnTo>
                    <a:pt x="741" y="1914"/>
                  </a:lnTo>
                  <a:lnTo>
                    <a:pt x="858" y="1893"/>
                  </a:lnTo>
                  <a:lnTo>
                    <a:pt x="976" y="1870"/>
                  </a:lnTo>
                  <a:lnTo>
                    <a:pt x="1093" y="1844"/>
                  </a:lnTo>
                  <a:lnTo>
                    <a:pt x="1207" y="1815"/>
                  </a:lnTo>
                  <a:lnTo>
                    <a:pt x="1322" y="1784"/>
                  </a:lnTo>
                  <a:lnTo>
                    <a:pt x="1434" y="1749"/>
                  </a:lnTo>
                  <a:lnTo>
                    <a:pt x="1546" y="1712"/>
                  </a:lnTo>
                  <a:lnTo>
                    <a:pt x="1656" y="1673"/>
                  </a:lnTo>
                  <a:lnTo>
                    <a:pt x="1766" y="1631"/>
                  </a:lnTo>
                  <a:lnTo>
                    <a:pt x="1874" y="1587"/>
                  </a:lnTo>
                  <a:lnTo>
                    <a:pt x="1981" y="1540"/>
                  </a:lnTo>
                  <a:lnTo>
                    <a:pt x="2086" y="1491"/>
                  </a:lnTo>
                  <a:lnTo>
                    <a:pt x="2190" y="1439"/>
                  </a:lnTo>
                  <a:lnTo>
                    <a:pt x="2293" y="1385"/>
                  </a:lnTo>
                  <a:lnTo>
                    <a:pt x="2395" y="1328"/>
                  </a:lnTo>
                  <a:lnTo>
                    <a:pt x="2495" y="1269"/>
                  </a:lnTo>
                  <a:lnTo>
                    <a:pt x="2593" y="1209"/>
                  </a:lnTo>
                  <a:lnTo>
                    <a:pt x="2690" y="1146"/>
                  </a:lnTo>
                  <a:lnTo>
                    <a:pt x="2785" y="1081"/>
                  </a:lnTo>
                  <a:lnTo>
                    <a:pt x="2879" y="1014"/>
                  </a:lnTo>
                  <a:lnTo>
                    <a:pt x="2970" y="944"/>
                  </a:lnTo>
                  <a:lnTo>
                    <a:pt x="3061" y="872"/>
                  </a:lnTo>
                  <a:lnTo>
                    <a:pt x="3150" y="799"/>
                  </a:lnTo>
                  <a:lnTo>
                    <a:pt x="3237" y="724"/>
                  </a:lnTo>
                  <a:lnTo>
                    <a:pt x="3322" y="646"/>
                  </a:lnTo>
                  <a:lnTo>
                    <a:pt x="3405" y="568"/>
                  </a:lnTo>
                  <a:lnTo>
                    <a:pt x="2856" y="0"/>
                  </a:lnTo>
                  <a:lnTo>
                    <a:pt x="2856" y="0"/>
                  </a:lnTo>
                  <a:lnTo>
                    <a:pt x="2785" y="66"/>
                  </a:lnTo>
                  <a:lnTo>
                    <a:pt x="2714" y="131"/>
                  </a:lnTo>
                  <a:lnTo>
                    <a:pt x="2641" y="195"/>
                  </a:lnTo>
                  <a:lnTo>
                    <a:pt x="2567" y="258"/>
                  </a:lnTo>
                  <a:lnTo>
                    <a:pt x="2490" y="318"/>
                  </a:lnTo>
                  <a:lnTo>
                    <a:pt x="2413" y="376"/>
                  </a:lnTo>
                  <a:lnTo>
                    <a:pt x="2333" y="432"/>
                  </a:lnTo>
                  <a:lnTo>
                    <a:pt x="2254" y="487"/>
                  </a:lnTo>
                  <a:lnTo>
                    <a:pt x="2172" y="540"/>
                  </a:lnTo>
                  <a:lnTo>
                    <a:pt x="2089" y="591"/>
                  </a:lnTo>
                  <a:lnTo>
                    <a:pt x="2005" y="640"/>
                  </a:lnTo>
                  <a:lnTo>
                    <a:pt x="1919" y="689"/>
                  </a:lnTo>
                  <a:lnTo>
                    <a:pt x="1834" y="734"/>
                  </a:lnTo>
                  <a:lnTo>
                    <a:pt x="1746" y="777"/>
                  </a:lnTo>
                  <a:lnTo>
                    <a:pt x="1656" y="819"/>
                  </a:lnTo>
                  <a:lnTo>
                    <a:pt x="1567" y="858"/>
                  </a:lnTo>
                  <a:lnTo>
                    <a:pt x="1475" y="896"/>
                  </a:lnTo>
                  <a:lnTo>
                    <a:pt x="1384" y="931"/>
                  </a:lnTo>
                  <a:lnTo>
                    <a:pt x="1291" y="965"/>
                  </a:lnTo>
                  <a:lnTo>
                    <a:pt x="1197" y="996"/>
                  </a:lnTo>
                  <a:lnTo>
                    <a:pt x="1102" y="1025"/>
                  </a:lnTo>
                  <a:lnTo>
                    <a:pt x="1005" y="1051"/>
                  </a:lnTo>
                  <a:lnTo>
                    <a:pt x="909" y="1075"/>
                  </a:lnTo>
                  <a:lnTo>
                    <a:pt x="811" y="1097"/>
                  </a:lnTo>
                  <a:lnTo>
                    <a:pt x="713" y="1117"/>
                  </a:lnTo>
                  <a:lnTo>
                    <a:pt x="612" y="1135"/>
                  </a:lnTo>
                  <a:lnTo>
                    <a:pt x="512" y="1150"/>
                  </a:lnTo>
                  <a:lnTo>
                    <a:pt x="412" y="1163"/>
                  </a:lnTo>
                  <a:lnTo>
                    <a:pt x="310" y="1173"/>
                  </a:lnTo>
                  <a:lnTo>
                    <a:pt x="207" y="1181"/>
                  </a:lnTo>
                  <a:lnTo>
                    <a:pt x="105" y="1186"/>
                  </a:lnTo>
                  <a:lnTo>
                    <a:pt x="0" y="1190"/>
                  </a:lnTo>
                  <a:lnTo>
                    <a:pt x="0" y="119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64" name="Freeform 21"/>
            <p:cNvSpPr>
              <a:spLocks/>
            </p:cNvSpPr>
            <p:nvPr/>
          </p:nvSpPr>
          <p:spPr bwMode="auto">
            <a:xfrm>
              <a:off x="5200134" y="2923244"/>
              <a:ext cx="473757" cy="825442"/>
            </a:xfrm>
            <a:custGeom>
              <a:avLst/>
              <a:gdLst>
                <a:gd name="T0" fmla="*/ 566 w 1954"/>
                <a:gd name="T1" fmla="*/ 3405 h 3405"/>
                <a:gd name="T2" fmla="*/ 646 w 1954"/>
                <a:gd name="T3" fmla="*/ 3321 h 3405"/>
                <a:gd name="T4" fmla="*/ 797 w 1954"/>
                <a:gd name="T5" fmla="*/ 3149 h 3405"/>
                <a:gd name="T6" fmla="*/ 940 w 1954"/>
                <a:gd name="T7" fmla="*/ 2970 h 3405"/>
                <a:gd name="T8" fmla="*/ 1075 w 1954"/>
                <a:gd name="T9" fmla="*/ 2784 h 3405"/>
                <a:gd name="T10" fmla="*/ 1202 w 1954"/>
                <a:gd name="T11" fmla="*/ 2591 h 3405"/>
                <a:gd name="T12" fmla="*/ 1319 w 1954"/>
                <a:gd name="T13" fmla="*/ 2393 h 3405"/>
                <a:gd name="T14" fmla="*/ 1428 w 1954"/>
                <a:gd name="T15" fmla="*/ 2188 h 3405"/>
                <a:gd name="T16" fmla="*/ 1527 w 1954"/>
                <a:gd name="T17" fmla="*/ 1979 h 3405"/>
                <a:gd name="T18" fmla="*/ 1617 w 1954"/>
                <a:gd name="T19" fmla="*/ 1764 h 3405"/>
                <a:gd name="T20" fmla="*/ 1696 w 1954"/>
                <a:gd name="T21" fmla="*/ 1544 h 3405"/>
                <a:gd name="T22" fmla="*/ 1765 w 1954"/>
                <a:gd name="T23" fmla="*/ 1320 h 3405"/>
                <a:gd name="T24" fmla="*/ 1825 w 1954"/>
                <a:gd name="T25" fmla="*/ 1091 h 3405"/>
                <a:gd name="T26" fmla="*/ 1873 w 1954"/>
                <a:gd name="T27" fmla="*/ 858 h 3405"/>
                <a:gd name="T28" fmla="*/ 1911 w 1954"/>
                <a:gd name="T29" fmla="*/ 621 h 3405"/>
                <a:gd name="T30" fmla="*/ 1937 w 1954"/>
                <a:gd name="T31" fmla="*/ 380 h 3405"/>
                <a:gd name="T32" fmla="*/ 1952 w 1954"/>
                <a:gd name="T33" fmla="*/ 136 h 3405"/>
                <a:gd name="T34" fmla="*/ 1164 w 1954"/>
                <a:gd name="T35" fmla="*/ 0 h 3405"/>
                <a:gd name="T36" fmla="*/ 1163 w 1954"/>
                <a:gd name="T37" fmla="*/ 104 h 3405"/>
                <a:gd name="T38" fmla="*/ 1150 w 1954"/>
                <a:gd name="T39" fmla="*/ 310 h 3405"/>
                <a:gd name="T40" fmla="*/ 1129 w 1954"/>
                <a:gd name="T41" fmla="*/ 511 h 3405"/>
                <a:gd name="T42" fmla="*/ 1097 w 1954"/>
                <a:gd name="T43" fmla="*/ 711 h 3405"/>
                <a:gd name="T44" fmla="*/ 1057 w 1954"/>
                <a:gd name="T45" fmla="*/ 907 h 3405"/>
                <a:gd name="T46" fmla="*/ 1006 w 1954"/>
                <a:gd name="T47" fmla="*/ 1100 h 3405"/>
                <a:gd name="T48" fmla="*/ 949 w 1954"/>
                <a:gd name="T49" fmla="*/ 1289 h 3405"/>
                <a:gd name="T50" fmla="*/ 881 w 1954"/>
                <a:gd name="T51" fmla="*/ 1474 h 3405"/>
                <a:gd name="T52" fmla="*/ 806 w 1954"/>
                <a:gd name="T53" fmla="*/ 1655 h 3405"/>
                <a:gd name="T54" fmla="*/ 722 w 1954"/>
                <a:gd name="T55" fmla="*/ 1832 h 3405"/>
                <a:gd name="T56" fmla="*/ 631 w 1954"/>
                <a:gd name="T57" fmla="*/ 2004 h 3405"/>
                <a:gd name="T58" fmla="*/ 532 w 1954"/>
                <a:gd name="T59" fmla="*/ 2170 h 3405"/>
                <a:gd name="T60" fmla="*/ 427 w 1954"/>
                <a:gd name="T61" fmla="*/ 2333 h 3405"/>
                <a:gd name="T62" fmla="*/ 312 w 1954"/>
                <a:gd name="T63" fmla="*/ 2489 h 3405"/>
                <a:gd name="T64" fmla="*/ 193 w 1954"/>
                <a:gd name="T65" fmla="*/ 2640 h 3405"/>
                <a:gd name="T66" fmla="*/ 65 w 1954"/>
                <a:gd name="T67" fmla="*/ 2785 h 3405"/>
                <a:gd name="T68" fmla="*/ 0 w 1954"/>
                <a:gd name="T69" fmla="*/ 2855 h 3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54" h="3405">
                  <a:moveTo>
                    <a:pt x="0" y="2855"/>
                  </a:moveTo>
                  <a:lnTo>
                    <a:pt x="566" y="3405"/>
                  </a:lnTo>
                  <a:lnTo>
                    <a:pt x="566" y="3405"/>
                  </a:lnTo>
                  <a:lnTo>
                    <a:pt x="646" y="3321"/>
                  </a:lnTo>
                  <a:lnTo>
                    <a:pt x="722" y="3237"/>
                  </a:lnTo>
                  <a:lnTo>
                    <a:pt x="797" y="3149"/>
                  </a:lnTo>
                  <a:lnTo>
                    <a:pt x="870" y="3060"/>
                  </a:lnTo>
                  <a:lnTo>
                    <a:pt x="940" y="2970"/>
                  </a:lnTo>
                  <a:lnTo>
                    <a:pt x="1009" y="2877"/>
                  </a:lnTo>
                  <a:lnTo>
                    <a:pt x="1075" y="2784"/>
                  </a:lnTo>
                  <a:lnTo>
                    <a:pt x="1139" y="2688"/>
                  </a:lnTo>
                  <a:lnTo>
                    <a:pt x="1202" y="2591"/>
                  </a:lnTo>
                  <a:lnTo>
                    <a:pt x="1261" y="2493"/>
                  </a:lnTo>
                  <a:lnTo>
                    <a:pt x="1319" y="2393"/>
                  </a:lnTo>
                  <a:lnTo>
                    <a:pt x="1375" y="2291"/>
                  </a:lnTo>
                  <a:lnTo>
                    <a:pt x="1428" y="2188"/>
                  </a:lnTo>
                  <a:lnTo>
                    <a:pt x="1479" y="2084"/>
                  </a:lnTo>
                  <a:lnTo>
                    <a:pt x="1527" y="1979"/>
                  </a:lnTo>
                  <a:lnTo>
                    <a:pt x="1573" y="1872"/>
                  </a:lnTo>
                  <a:lnTo>
                    <a:pt x="1617" y="1764"/>
                  </a:lnTo>
                  <a:lnTo>
                    <a:pt x="1657" y="1655"/>
                  </a:lnTo>
                  <a:lnTo>
                    <a:pt x="1696" y="1544"/>
                  </a:lnTo>
                  <a:lnTo>
                    <a:pt x="1733" y="1432"/>
                  </a:lnTo>
                  <a:lnTo>
                    <a:pt x="1765" y="1320"/>
                  </a:lnTo>
                  <a:lnTo>
                    <a:pt x="1797" y="1205"/>
                  </a:lnTo>
                  <a:lnTo>
                    <a:pt x="1825" y="1091"/>
                  </a:lnTo>
                  <a:lnTo>
                    <a:pt x="1850" y="975"/>
                  </a:lnTo>
                  <a:lnTo>
                    <a:pt x="1873" y="858"/>
                  </a:lnTo>
                  <a:lnTo>
                    <a:pt x="1893" y="739"/>
                  </a:lnTo>
                  <a:lnTo>
                    <a:pt x="1911" y="621"/>
                  </a:lnTo>
                  <a:lnTo>
                    <a:pt x="1925" y="501"/>
                  </a:lnTo>
                  <a:lnTo>
                    <a:pt x="1937" y="380"/>
                  </a:lnTo>
                  <a:lnTo>
                    <a:pt x="1945" y="259"/>
                  </a:lnTo>
                  <a:lnTo>
                    <a:pt x="1952" y="136"/>
                  </a:lnTo>
                  <a:lnTo>
                    <a:pt x="1954" y="13"/>
                  </a:lnTo>
                  <a:lnTo>
                    <a:pt x="1164" y="0"/>
                  </a:lnTo>
                  <a:lnTo>
                    <a:pt x="1164" y="0"/>
                  </a:lnTo>
                  <a:lnTo>
                    <a:pt x="1163" y="104"/>
                  </a:lnTo>
                  <a:lnTo>
                    <a:pt x="1157" y="207"/>
                  </a:lnTo>
                  <a:lnTo>
                    <a:pt x="1150" y="310"/>
                  </a:lnTo>
                  <a:lnTo>
                    <a:pt x="1140" y="411"/>
                  </a:lnTo>
                  <a:lnTo>
                    <a:pt x="1129" y="511"/>
                  </a:lnTo>
                  <a:lnTo>
                    <a:pt x="1114" y="612"/>
                  </a:lnTo>
                  <a:lnTo>
                    <a:pt x="1097" y="711"/>
                  </a:lnTo>
                  <a:lnTo>
                    <a:pt x="1078" y="810"/>
                  </a:lnTo>
                  <a:lnTo>
                    <a:pt x="1057" y="907"/>
                  </a:lnTo>
                  <a:lnTo>
                    <a:pt x="1032" y="1004"/>
                  </a:lnTo>
                  <a:lnTo>
                    <a:pt x="1006" y="1100"/>
                  </a:lnTo>
                  <a:lnTo>
                    <a:pt x="979" y="1195"/>
                  </a:lnTo>
                  <a:lnTo>
                    <a:pt x="949" y="1289"/>
                  </a:lnTo>
                  <a:lnTo>
                    <a:pt x="916" y="1382"/>
                  </a:lnTo>
                  <a:lnTo>
                    <a:pt x="881" y="1474"/>
                  </a:lnTo>
                  <a:lnTo>
                    <a:pt x="845" y="1565"/>
                  </a:lnTo>
                  <a:lnTo>
                    <a:pt x="806" y="1655"/>
                  </a:lnTo>
                  <a:lnTo>
                    <a:pt x="765" y="1743"/>
                  </a:lnTo>
                  <a:lnTo>
                    <a:pt x="722" y="1832"/>
                  </a:lnTo>
                  <a:lnTo>
                    <a:pt x="678" y="1918"/>
                  </a:lnTo>
                  <a:lnTo>
                    <a:pt x="631" y="2004"/>
                  </a:lnTo>
                  <a:lnTo>
                    <a:pt x="583" y="2087"/>
                  </a:lnTo>
                  <a:lnTo>
                    <a:pt x="532" y="2170"/>
                  </a:lnTo>
                  <a:lnTo>
                    <a:pt x="480" y="2252"/>
                  </a:lnTo>
                  <a:lnTo>
                    <a:pt x="427" y="2333"/>
                  </a:lnTo>
                  <a:lnTo>
                    <a:pt x="371" y="2411"/>
                  </a:lnTo>
                  <a:lnTo>
                    <a:pt x="312" y="2489"/>
                  </a:lnTo>
                  <a:lnTo>
                    <a:pt x="254" y="2565"/>
                  </a:lnTo>
                  <a:lnTo>
                    <a:pt x="193" y="2640"/>
                  </a:lnTo>
                  <a:lnTo>
                    <a:pt x="130" y="2713"/>
                  </a:lnTo>
                  <a:lnTo>
                    <a:pt x="65" y="2785"/>
                  </a:lnTo>
                  <a:lnTo>
                    <a:pt x="0" y="2855"/>
                  </a:lnTo>
                  <a:lnTo>
                    <a:pt x="0" y="285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lt1"/>
                </a:solidFill>
              </a:endParaRPr>
            </a:p>
          </p:txBody>
        </p:sp>
        <p:sp>
          <p:nvSpPr>
            <p:cNvPr id="65" name="Freeform 22"/>
            <p:cNvSpPr>
              <a:spLocks/>
            </p:cNvSpPr>
            <p:nvPr/>
          </p:nvSpPr>
          <p:spPr bwMode="auto">
            <a:xfrm>
              <a:off x="5055778" y="2920338"/>
              <a:ext cx="384625" cy="665585"/>
            </a:xfrm>
            <a:custGeom>
              <a:avLst/>
              <a:gdLst>
                <a:gd name="T0" fmla="*/ 469 w 1586"/>
                <a:gd name="T1" fmla="*/ 2747 h 2747"/>
                <a:gd name="T2" fmla="*/ 532 w 1586"/>
                <a:gd name="T3" fmla="*/ 2679 h 2747"/>
                <a:gd name="T4" fmla="*/ 655 w 1586"/>
                <a:gd name="T5" fmla="*/ 2541 h 2747"/>
                <a:gd name="T6" fmla="*/ 769 w 1586"/>
                <a:gd name="T7" fmla="*/ 2395 h 2747"/>
                <a:gd name="T8" fmla="*/ 879 w 1586"/>
                <a:gd name="T9" fmla="*/ 2246 h 2747"/>
                <a:gd name="T10" fmla="*/ 980 w 1586"/>
                <a:gd name="T11" fmla="*/ 2091 h 2747"/>
                <a:gd name="T12" fmla="*/ 1075 w 1586"/>
                <a:gd name="T13" fmla="*/ 1931 h 2747"/>
                <a:gd name="T14" fmla="*/ 1163 w 1586"/>
                <a:gd name="T15" fmla="*/ 1765 h 2747"/>
                <a:gd name="T16" fmla="*/ 1242 w 1586"/>
                <a:gd name="T17" fmla="*/ 1596 h 2747"/>
                <a:gd name="T18" fmla="*/ 1315 w 1586"/>
                <a:gd name="T19" fmla="*/ 1423 h 2747"/>
                <a:gd name="T20" fmla="*/ 1379 w 1586"/>
                <a:gd name="T21" fmla="*/ 1246 h 2747"/>
                <a:gd name="T22" fmla="*/ 1435 w 1586"/>
                <a:gd name="T23" fmla="*/ 1065 h 2747"/>
                <a:gd name="T24" fmla="*/ 1482 w 1586"/>
                <a:gd name="T25" fmla="*/ 880 h 2747"/>
                <a:gd name="T26" fmla="*/ 1521 w 1586"/>
                <a:gd name="T27" fmla="*/ 691 h 2747"/>
                <a:gd name="T28" fmla="*/ 1551 w 1586"/>
                <a:gd name="T29" fmla="*/ 501 h 2747"/>
                <a:gd name="T30" fmla="*/ 1571 w 1586"/>
                <a:gd name="T31" fmla="*/ 307 h 2747"/>
                <a:gd name="T32" fmla="*/ 1583 w 1586"/>
                <a:gd name="T33" fmla="*/ 110 h 2747"/>
                <a:gd name="T34" fmla="*/ 932 w 1586"/>
                <a:gd name="T35" fmla="*/ 0 h 2747"/>
                <a:gd name="T36" fmla="*/ 929 w 1586"/>
                <a:gd name="T37" fmla="*/ 83 h 2747"/>
                <a:gd name="T38" fmla="*/ 920 w 1586"/>
                <a:gd name="T39" fmla="*/ 248 h 2747"/>
                <a:gd name="T40" fmla="*/ 903 w 1586"/>
                <a:gd name="T41" fmla="*/ 410 h 2747"/>
                <a:gd name="T42" fmla="*/ 879 w 1586"/>
                <a:gd name="T43" fmla="*/ 570 h 2747"/>
                <a:gd name="T44" fmla="*/ 846 w 1586"/>
                <a:gd name="T45" fmla="*/ 728 h 2747"/>
                <a:gd name="T46" fmla="*/ 807 w 1586"/>
                <a:gd name="T47" fmla="*/ 882 h 2747"/>
                <a:gd name="T48" fmla="*/ 760 w 1586"/>
                <a:gd name="T49" fmla="*/ 1035 h 2747"/>
                <a:gd name="T50" fmla="*/ 707 w 1586"/>
                <a:gd name="T51" fmla="*/ 1183 h 2747"/>
                <a:gd name="T52" fmla="*/ 646 w 1586"/>
                <a:gd name="T53" fmla="*/ 1329 h 2747"/>
                <a:gd name="T54" fmla="*/ 579 w 1586"/>
                <a:gd name="T55" fmla="*/ 1470 h 2747"/>
                <a:gd name="T56" fmla="*/ 506 w 1586"/>
                <a:gd name="T57" fmla="*/ 1608 h 2747"/>
                <a:gd name="T58" fmla="*/ 427 w 1586"/>
                <a:gd name="T59" fmla="*/ 1742 h 2747"/>
                <a:gd name="T60" fmla="*/ 342 w 1586"/>
                <a:gd name="T61" fmla="*/ 1872 h 2747"/>
                <a:gd name="T62" fmla="*/ 251 w 1586"/>
                <a:gd name="T63" fmla="*/ 1998 h 2747"/>
                <a:gd name="T64" fmla="*/ 155 w 1586"/>
                <a:gd name="T65" fmla="*/ 2119 h 2747"/>
                <a:gd name="T66" fmla="*/ 53 w 1586"/>
                <a:gd name="T67" fmla="*/ 2237 h 2747"/>
                <a:gd name="T68" fmla="*/ 0 w 1586"/>
                <a:gd name="T69" fmla="*/ 2293 h 2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86" h="2747">
                  <a:moveTo>
                    <a:pt x="0" y="2293"/>
                  </a:moveTo>
                  <a:lnTo>
                    <a:pt x="469" y="2747"/>
                  </a:lnTo>
                  <a:lnTo>
                    <a:pt x="469" y="2747"/>
                  </a:lnTo>
                  <a:lnTo>
                    <a:pt x="532" y="2679"/>
                  </a:lnTo>
                  <a:lnTo>
                    <a:pt x="594" y="2612"/>
                  </a:lnTo>
                  <a:lnTo>
                    <a:pt x="655" y="2541"/>
                  </a:lnTo>
                  <a:lnTo>
                    <a:pt x="713" y="2468"/>
                  </a:lnTo>
                  <a:lnTo>
                    <a:pt x="769" y="2395"/>
                  </a:lnTo>
                  <a:lnTo>
                    <a:pt x="825" y="2321"/>
                  </a:lnTo>
                  <a:lnTo>
                    <a:pt x="879" y="2246"/>
                  </a:lnTo>
                  <a:lnTo>
                    <a:pt x="931" y="2169"/>
                  </a:lnTo>
                  <a:lnTo>
                    <a:pt x="980" y="2091"/>
                  </a:lnTo>
                  <a:lnTo>
                    <a:pt x="1028" y="2011"/>
                  </a:lnTo>
                  <a:lnTo>
                    <a:pt x="1075" y="1931"/>
                  </a:lnTo>
                  <a:lnTo>
                    <a:pt x="1120" y="1849"/>
                  </a:lnTo>
                  <a:lnTo>
                    <a:pt x="1163" y="1765"/>
                  </a:lnTo>
                  <a:lnTo>
                    <a:pt x="1203" y="1682"/>
                  </a:lnTo>
                  <a:lnTo>
                    <a:pt x="1242" y="1596"/>
                  </a:lnTo>
                  <a:lnTo>
                    <a:pt x="1280" y="1510"/>
                  </a:lnTo>
                  <a:lnTo>
                    <a:pt x="1315" y="1423"/>
                  </a:lnTo>
                  <a:lnTo>
                    <a:pt x="1347" y="1334"/>
                  </a:lnTo>
                  <a:lnTo>
                    <a:pt x="1379" y="1246"/>
                  </a:lnTo>
                  <a:lnTo>
                    <a:pt x="1407" y="1156"/>
                  </a:lnTo>
                  <a:lnTo>
                    <a:pt x="1435" y="1065"/>
                  </a:lnTo>
                  <a:lnTo>
                    <a:pt x="1459" y="972"/>
                  </a:lnTo>
                  <a:lnTo>
                    <a:pt x="1482" y="880"/>
                  </a:lnTo>
                  <a:lnTo>
                    <a:pt x="1502" y="786"/>
                  </a:lnTo>
                  <a:lnTo>
                    <a:pt x="1521" y="691"/>
                  </a:lnTo>
                  <a:lnTo>
                    <a:pt x="1536" y="596"/>
                  </a:lnTo>
                  <a:lnTo>
                    <a:pt x="1551" y="501"/>
                  </a:lnTo>
                  <a:lnTo>
                    <a:pt x="1562" y="403"/>
                  </a:lnTo>
                  <a:lnTo>
                    <a:pt x="1571" y="307"/>
                  </a:lnTo>
                  <a:lnTo>
                    <a:pt x="1578" y="208"/>
                  </a:lnTo>
                  <a:lnTo>
                    <a:pt x="1583" y="110"/>
                  </a:lnTo>
                  <a:lnTo>
                    <a:pt x="1586" y="10"/>
                  </a:lnTo>
                  <a:lnTo>
                    <a:pt x="932" y="0"/>
                  </a:lnTo>
                  <a:lnTo>
                    <a:pt x="932" y="0"/>
                  </a:lnTo>
                  <a:lnTo>
                    <a:pt x="929" y="83"/>
                  </a:lnTo>
                  <a:lnTo>
                    <a:pt x="927" y="166"/>
                  </a:lnTo>
                  <a:lnTo>
                    <a:pt x="920" y="248"/>
                  </a:lnTo>
                  <a:lnTo>
                    <a:pt x="913" y="329"/>
                  </a:lnTo>
                  <a:lnTo>
                    <a:pt x="903" y="410"/>
                  </a:lnTo>
                  <a:lnTo>
                    <a:pt x="892" y="491"/>
                  </a:lnTo>
                  <a:lnTo>
                    <a:pt x="879" y="570"/>
                  </a:lnTo>
                  <a:lnTo>
                    <a:pt x="863" y="649"/>
                  </a:lnTo>
                  <a:lnTo>
                    <a:pt x="846" y="728"/>
                  </a:lnTo>
                  <a:lnTo>
                    <a:pt x="828" y="806"/>
                  </a:lnTo>
                  <a:lnTo>
                    <a:pt x="807" y="882"/>
                  </a:lnTo>
                  <a:lnTo>
                    <a:pt x="784" y="959"/>
                  </a:lnTo>
                  <a:lnTo>
                    <a:pt x="760" y="1035"/>
                  </a:lnTo>
                  <a:lnTo>
                    <a:pt x="734" y="1109"/>
                  </a:lnTo>
                  <a:lnTo>
                    <a:pt x="707" y="1183"/>
                  </a:lnTo>
                  <a:lnTo>
                    <a:pt x="677" y="1256"/>
                  </a:lnTo>
                  <a:lnTo>
                    <a:pt x="646" y="1329"/>
                  </a:lnTo>
                  <a:lnTo>
                    <a:pt x="613" y="1399"/>
                  </a:lnTo>
                  <a:lnTo>
                    <a:pt x="579" y="1470"/>
                  </a:lnTo>
                  <a:lnTo>
                    <a:pt x="544" y="1540"/>
                  </a:lnTo>
                  <a:lnTo>
                    <a:pt x="506" y="1608"/>
                  </a:lnTo>
                  <a:lnTo>
                    <a:pt x="467" y="1675"/>
                  </a:lnTo>
                  <a:lnTo>
                    <a:pt x="427" y="1742"/>
                  </a:lnTo>
                  <a:lnTo>
                    <a:pt x="385" y="1808"/>
                  </a:lnTo>
                  <a:lnTo>
                    <a:pt x="342" y="1872"/>
                  </a:lnTo>
                  <a:lnTo>
                    <a:pt x="297" y="1936"/>
                  </a:lnTo>
                  <a:lnTo>
                    <a:pt x="251" y="1998"/>
                  </a:lnTo>
                  <a:lnTo>
                    <a:pt x="203" y="2060"/>
                  </a:lnTo>
                  <a:lnTo>
                    <a:pt x="155" y="2119"/>
                  </a:lnTo>
                  <a:lnTo>
                    <a:pt x="104" y="2178"/>
                  </a:lnTo>
                  <a:lnTo>
                    <a:pt x="53" y="2237"/>
                  </a:lnTo>
                  <a:lnTo>
                    <a:pt x="0" y="2293"/>
                  </a:lnTo>
                  <a:lnTo>
                    <a:pt x="0" y="2293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lt1"/>
                </a:solidFill>
              </a:endParaRPr>
            </a:p>
          </p:txBody>
        </p:sp>
        <p:sp>
          <p:nvSpPr>
            <p:cNvPr id="66" name="Freeform 23"/>
            <p:cNvSpPr>
              <a:spLocks/>
            </p:cNvSpPr>
            <p:nvPr/>
          </p:nvSpPr>
          <p:spPr bwMode="auto">
            <a:xfrm>
              <a:off x="5049965" y="2234407"/>
              <a:ext cx="389469" cy="659772"/>
            </a:xfrm>
            <a:custGeom>
              <a:avLst/>
              <a:gdLst>
                <a:gd name="T0" fmla="*/ 1610 w 1610"/>
                <a:gd name="T1" fmla="*/ 2712 h 2722"/>
                <a:gd name="T2" fmla="*/ 1606 w 1610"/>
                <a:gd name="T3" fmla="*/ 2614 h 2722"/>
                <a:gd name="T4" fmla="*/ 1593 w 1610"/>
                <a:gd name="T5" fmla="*/ 2419 h 2722"/>
                <a:gd name="T6" fmla="*/ 1570 w 1610"/>
                <a:gd name="T7" fmla="*/ 2226 h 2722"/>
                <a:gd name="T8" fmla="*/ 1539 w 1610"/>
                <a:gd name="T9" fmla="*/ 2036 h 2722"/>
                <a:gd name="T10" fmla="*/ 1497 w 1610"/>
                <a:gd name="T11" fmla="*/ 1850 h 2722"/>
                <a:gd name="T12" fmla="*/ 1448 w 1610"/>
                <a:gd name="T13" fmla="*/ 1666 h 2722"/>
                <a:gd name="T14" fmla="*/ 1390 w 1610"/>
                <a:gd name="T15" fmla="*/ 1487 h 2722"/>
                <a:gd name="T16" fmla="*/ 1325 w 1610"/>
                <a:gd name="T17" fmla="*/ 1311 h 2722"/>
                <a:gd name="T18" fmla="*/ 1251 w 1610"/>
                <a:gd name="T19" fmla="*/ 1139 h 2722"/>
                <a:gd name="T20" fmla="*/ 1170 w 1610"/>
                <a:gd name="T21" fmla="*/ 971 h 2722"/>
                <a:gd name="T22" fmla="*/ 1080 w 1610"/>
                <a:gd name="T23" fmla="*/ 808 h 2722"/>
                <a:gd name="T24" fmla="*/ 985 w 1610"/>
                <a:gd name="T25" fmla="*/ 649 h 2722"/>
                <a:gd name="T26" fmla="*/ 883 w 1610"/>
                <a:gd name="T27" fmla="*/ 496 h 2722"/>
                <a:gd name="T28" fmla="*/ 772 w 1610"/>
                <a:gd name="T29" fmla="*/ 347 h 2722"/>
                <a:gd name="T30" fmla="*/ 656 w 1610"/>
                <a:gd name="T31" fmla="*/ 204 h 2722"/>
                <a:gd name="T32" fmla="*/ 534 w 1610"/>
                <a:gd name="T33" fmla="*/ 67 h 2722"/>
                <a:gd name="T34" fmla="*/ 0 w 1610"/>
                <a:gd name="T35" fmla="*/ 455 h 2722"/>
                <a:gd name="T36" fmla="*/ 53 w 1610"/>
                <a:gd name="T37" fmla="*/ 510 h 2722"/>
                <a:gd name="T38" fmla="*/ 156 w 1610"/>
                <a:gd name="T39" fmla="*/ 626 h 2722"/>
                <a:gd name="T40" fmla="*/ 254 w 1610"/>
                <a:gd name="T41" fmla="*/ 746 h 2722"/>
                <a:gd name="T42" fmla="*/ 346 w 1610"/>
                <a:gd name="T43" fmla="*/ 869 h 2722"/>
                <a:gd name="T44" fmla="*/ 432 w 1610"/>
                <a:gd name="T45" fmla="*/ 998 h 2722"/>
                <a:gd name="T46" fmla="*/ 513 w 1610"/>
                <a:gd name="T47" fmla="*/ 1130 h 2722"/>
                <a:gd name="T48" fmla="*/ 587 w 1610"/>
                <a:gd name="T49" fmla="*/ 1267 h 2722"/>
                <a:gd name="T50" fmla="*/ 655 w 1610"/>
                <a:gd name="T51" fmla="*/ 1407 h 2722"/>
                <a:gd name="T52" fmla="*/ 717 w 1610"/>
                <a:gd name="T53" fmla="*/ 1550 h 2722"/>
                <a:gd name="T54" fmla="*/ 772 w 1610"/>
                <a:gd name="T55" fmla="*/ 1698 h 2722"/>
                <a:gd name="T56" fmla="*/ 820 w 1610"/>
                <a:gd name="T57" fmla="*/ 1849 h 2722"/>
                <a:gd name="T58" fmla="*/ 862 w 1610"/>
                <a:gd name="T59" fmla="*/ 2001 h 2722"/>
                <a:gd name="T60" fmla="*/ 896 w 1610"/>
                <a:gd name="T61" fmla="*/ 2157 h 2722"/>
                <a:gd name="T62" fmla="*/ 923 w 1610"/>
                <a:gd name="T63" fmla="*/ 2316 h 2722"/>
                <a:gd name="T64" fmla="*/ 942 w 1610"/>
                <a:gd name="T65" fmla="*/ 2477 h 2722"/>
                <a:gd name="T66" fmla="*/ 954 w 1610"/>
                <a:gd name="T67" fmla="*/ 2640 h 2722"/>
                <a:gd name="T68" fmla="*/ 957 w 1610"/>
                <a:gd name="T69" fmla="*/ 2722 h 2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10" h="2722">
                  <a:moveTo>
                    <a:pt x="957" y="2722"/>
                  </a:moveTo>
                  <a:lnTo>
                    <a:pt x="1610" y="2712"/>
                  </a:lnTo>
                  <a:lnTo>
                    <a:pt x="1610" y="2712"/>
                  </a:lnTo>
                  <a:lnTo>
                    <a:pt x="1606" y="2614"/>
                  </a:lnTo>
                  <a:lnTo>
                    <a:pt x="1601" y="2515"/>
                  </a:lnTo>
                  <a:lnTo>
                    <a:pt x="1593" y="2419"/>
                  </a:lnTo>
                  <a:lnTo>
                    <a:pt x="1583" y="2321"/>
                  </a:lnTo>
                  <a:lnTo>
                    <a:pt x="1570" y="2226"/>
                  </a:lnTo>
                  <a:lnTo>
                    <a:pt x="1556" y="2131"/>
                  </a:lnTo>
                  <a:lnTo>
                    <a:pt x="1539" y="2036"/>
                  </a:lnTo>
                  <a:lnTo>
                    <a:pt x="1519" y="1942"/>
                  </a:lnTo>
                  <a:lnTo>
                    <a:pt x="1497" y="1850"/>
                  </a:lnTo>
                  <a:lnTo>
                    <a:pt x="1474" y="1757"/>
                  </a:lnTo>
                  <a:lnTo>
                    <a:pt x="1448" y="1666"/>
                  </a:lnTo>
                  <a:lnTo>
                    <a:pt x="1420" y="1576"/>
                  </a:lnTo>
                  <a:lnTo>
                    <a:pt x="1390" y="1487"/>
                  </a:lnTo>
                  <a:lnTo>
                    <a:pt x="1359" y="1398"/>
                  </a:lnTo>
                  <a:lnTo>
                    <a:pt x="1325" y="1311"/>
                  </a:lnTo>
                  <a:lnTo>
                    <a:pt x="1289" y="1225"/>
                  </a:lnTo>
                  <a:lnTo>
                    <a:pt x="1251" y="1139"/>
                  </a:lnTo>
                  <a:lnTo>
                    <a:pt x="1211" y="1054"/>
                  </a:lnTo>
                  <a:lnTo>
                    <a:pt x="1170" y="971"/>
                  </a:lnTo>
                  <a:lnTo>
                    <a:pt x="1126" y="889"/>
                  </a:lnTo>
                  <a:lnTo>
                    <a:pt x="1080" y="808"/>
                  </a:lnTo>
                  <a:lnTo>
                    <a:pt x="1034" y="729"/>
                  </a:lnTo>
                  <a:lnTo>
                    <a:pt x="985" y="649"/>
                  </a:lnTo>
                  <a:lnTo>
                    <a:pt x="935" y="573"/>
                  </a:lnTo>
                  <a:lnTo>
                    <a:pt x="883" y="496"/>
                  </a:lnTo>
                  <a:lnTo>
                    <a:pt x="828" y="421"/>
                  </a:lnTo>
                  <a:lnTo>
                    <a:pt x="772" y="347"/>
                  </a:lnTo>
                  <a:lnTo>
                    <a:pt x="715" y="276"/>
                  </a:lnTo>
                  <a:lnTo>
                    <a:pt x="656" y="204"/>
                  </a:lnTo>
                  <a:lnTo>
                    <a:pt x="595" y="135"/>
                  </a:lnTo>
                  <a:lnTo>
                    <a:pt x="534" y="67"/>
                  </a:lnTo>
                  <a:lnTo>
                    <a:pt x="470" y="0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53" y="510"/>
                  </a:lnTo>
                  <a:lnTo>
                    <a:pt x="105" y="567"/>
                  </a:lnTo>
                  <a:lnTo>
                    <a:pt x="156" y="626"/>
                  </a:lnTo>
                  <a:lnTo>
                    <a:pt x="206" y="684"/>
                  </a:lnTo>
                  <a:lnTo>
                    <a:pt x="254" y="746"/>
                  </a:lnTo>
                  <a:lnTo>
                    <a:pt x="301" y="807"/>
                  </a:lnTo>
                  <a:lnTo>
                    <a:pt x="346" y="869"/>
                  </a:lnTo>
                  <a:lnTo>
                    <a:pt x="389" y="933"/>
                  </a:lnTo>
                  <a:lnTo>
                    <a:pt x="432" y="998"/>
                  </a:lnTo>
                  <a:lnTo>
                    <a:pt x="472" y="1063"/>
                  </a:lnTo>
                  <a:lnTo>
                    <a:pt x="513" y="1130"/>
                  </a:lnTo>
                  <a:lnTo>
                    <a:pt x="551" y="1198"/>
                  </a:lnTo>
                  <a:lnTo>
                    <a:pt x="587" y="1267"/>
                  </a:lnTo>
                  <a:lnTo>
                    <a:pt x="622" y="1337"/>
                  </a:lnTo>
                  <a:lnTo>
                    <a:pt x="655" y="1407"/>
                  </a:lnTo>
                  <a:lnTo>
                    <a:pt x="686" y="1479"/>
                  </a:lnTo>
                  <a:lnTo>
                    <a:pt x="717" y="1550"/>
                  </a:lnTo>
                  <a:lnTo>
                    <a:pt x="745" y="1623"/>
                  </a:lnTo>
                  <a:lnTo>
                    <a:pt x="772" y="1698"/>
                  </a:lnTo>
                  <a:lnTo>
                    <a:pt x="797" y="1773"/>
                  </a:lnTo>
                  <a:lnTo>
                    <a:pt x="820" y="1849"/>
                  </a:lnTo>
                  <a:lnTo>
                    <a:pt x="842" y="1924"/>
                  </a:lnTo>
                  <a:lnTo>
                    <a:pt x="862" y="2001"/>
                  </a:lnTo>
                  <a:lnTo>
                    <a:pt x="880" y="2079"/>
                  </a:lnTo>
                  <a:lnTo>
                    <a:pt x="896" y="2157"/>
                  </a:lnTo>
                  <a:lnTo>
                    <a:pt x="910" y="2237"/>
                  </a:lnTo>
                  <a:lnTo>
                    <a:pt x="923" y="2316"/>
                  </a:lnTo>
                  <a:lnTo>
                    <a:pt x="933" y="2397"/>
                  </a:lnTo>
                  <a:lnTo>
                    <a:pt x="942" y="2477"/>
                  </a:lnTo>
                  <a:lnTo>
                    <a:pt x="949" y="2558"/>
                  </a:lnTo>
                  <a:lnTo>
                    <a:pt x="954" y="2640"/>
                  </a:lnTo>
                  <a:lnTo>
                    <a:pt x="957" y="2722"/>
                  </a:lnTo>
                  <a:lnTo>
                    <a:pt x="957" y="272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67" name="Freeform 24"/>
            <p:cNvSpPr>
              <a:spLocks/>
            </p:cNvSpPr>
            <p:nvPr/>
          </p:nvSpPr>
          <p:spPr bwMode="auto">
            <a:xfrm>
              <a:off x="4482231" y="1941821"/>
              <a:ext cx="658803" cy="384625"/>
            </a:xfrm>
            <a:custGeom>
              <a:avLst/>
              <a:gdLst>
                <a:gd name="T0" fmla="*/ 0 w 2722"/>
                <a:gd name="T1" fmla="*/ 653 h 1586"/>
                <a:gd name="T2" fmla="*/ 164 w 2722"/>
                <a:gd name="T3" fmla="*/ 660 h 1586"/>
                <a:gd name="T4" fmla="*/ 326 w 2722"/>
                <a:gd name="T5" fmla="*/ 674 h 1586"/>
                <a:gd name="T6" fmla="*/ 486 w 2722"/>
                <a:gd name="T7" fmla="*/ 696 h 1586"/>
                <a:gd name="T8" fmla="*/ 643 w 2722"/>
                <a:gd name="T9" fmla="*/ 725 h 1586"/>
                <a:gd name="T10" fmla="*/ 797 w 2722"/>
                <a:gd name="T11" fmla="*/ 761 h 1586"/>
                <a:gd name="T12" fmla="*/ 949 w 2722"/>
                <a:gd name="T13" fmla="*/ 806 h 1586"/>
                <a:gd name="T14" fmla="*/ 1098 w 2722"/>
                <a:gd name="T15" fmla="*/ 855 h 1586"/>
                <a:gd name="T16" fmla="*/ 1242 w 2722"/>
                <a:gd name="T17" fmla="*/ 912 h 1586"/>
                <a:gd name="T18" fmla="*/ 1384 w 2722"/>
                <a:gd name="T19" fmla="*/ 976 h 1586"/>
                <a:gd name="T20" fmla="*/ 1523 w 2722"/>
                <a:gd name="T21" fmla="*/ 1045 h 1586"/>
                <a:gd name="T22" fmla="*/ 1657 w 2722"/>
                <a:gd name="T23" fmla="*/ 1121 h 1586"/>
                <a:gd name="T24" fmla="*/ 1788 w 2722"/>
                <a:gd name="T25" fmla="*/ 1203 h 1586"/>
                <a:gd name="T26" fmla="*/ 1915 w 2722"/>
                <a:gd name="T27" fmla="*/ 1290 h 1586"/>
                <a:gd name="T28" fmla="*/ 2038 w 2722"/>
                <a:gd name="T29" fmla="*/ 1384 h 1586"/>
                <a:gd name="T30" fmla="*/ 2155 w 2722"/>
                <a:gd name="T31" fmla="*/ 1481 h 1586"/>
                <a:gd name="T32" fmla="*/ 2268 w 2722"/>
                <a:gd name="T33" fmla="*/ 1586 h 1586"/>
                <a:gd name="T34" fmla="*/ 2722 w 2722"/>
                <a:gd name="T35" fmla="*/ 1115 h 1586"/>
                <a:gd name="T36" fmla="*/ 2587 w 2722"/>
                <a:gd name="T37" fmla="*/ 992 h 1586"/>
                <a:gd name="T38" fmla="*/ 2446 w 2722"/>
                <a:gd name="T39" fmla="*/ 875 h 1586"/>
                <a:gd name="T40" fmla="*/ 2301 w 2722"/>
                <a:gd name="T41" fmla="*/ 763 h 1586"/>
                <a:gd name="T42" fmla="*/ 2150 w 2722"/>
                <a:gd name="T43" fmla="*/ 658 h 1586"/>
                <a:gd name="T44" fmla="*/ 1993 w 2722"/>
                <a:gd name="T45" fmla="*/ 559 h 1586"/>
                <a:gd name="T46" fmla="*/ 1832 w 2722"/>
                <a:gd name="T47" fmla="*/ 470 h 1586"/>
                <a:gd name="T48" fmla="*/ 1667 w 2722"/>
                <a:gd name="T49" fmla="*/ 386 h 1586"/>
                <a:gd name="T50" fmla="*/ 1496 w 2722"/>
                <a:gd name="T51" fmla="*/ 309 h 1586"/>
                <a:gd name="T52" fmla="*/ 1323 w 2722"/>
                <a:gd name="T53" fmla="*/ 242 h 1586"/>
                <a:gd name="T54" fmla="*/ 1144 w 2722"/>
                <a:gd name="T55" fmla="*/ 182 h 1586"/>
                <a:gd name="T56" fmla="*/ 963 w 2722"/>
                <a:gd name="T57" fmla="*/ 130 h 1586"/>
                <a:gd name="T58" fmla="*/ 779 w 2722"/>
                <a:gd name="T59" fmla="*/ 86 h 1586"/>
                <a:gd name="T60" fmla="*/ 591 w 2722"/>
                <a:gd name="T61" fmla="*/ 50 h 1586"/>
                <a:gd name="T62" fmla="*/ 401 w 2722"/>
                <a:gd name="T63" fmla="*/ 24 h 1586"/>
                <a:gd name="T64" fmla="*/ 207 w 2722"/>
                <a:gd name="T65" fmla="*/ 7 h 1586"/>
                <a:gd name="T66" fmla="*/ 10 w 2722"/>
                <a:gd name="T67" fmla="*/ 0 h 1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2" h="1586">
                  <a:moveTo>
                    <a:pt x="0" y="653"/>
                  </a:moveTo>
                  <a:lnTo>
                    <a:pt x="0" y="653"/>
                  </a:lnTo>
                  <a:lnTo>
                    <a:pt x="82" y="656"/>
                  </a:lnTo>
                  <a:lnTo>
                    <a:pt x="164" y="660"/>
                  </a:lnTo>
                  <a:lnTo>
                    <a:pt x="245" y="666"/>
                  </a:lnTo>
                  <a:lnTo>
                    <a:pt x="326" y="674"/>
                  </a:lnTo>
                  <a:lnTo>
                    <a:pt x="406" y="684"/>
                  </a:lnTo>
                  <a:lnTo>
                    <a:pt x="486" y="696"/>
                  </a:lnTo>
                  <a:lnTo>
                    <a:pt x="564" y="709"/>
                  </a:lnTo>
                  <a:lnTo>
                    <a:pt x="643" y="725"/>
                  </a:lnTo>
                  <a:lnTo>
                    <a:pt x="720" y="743"/>
                  </a:lnTo>
                  <a:lnTo>
                    <a:pt x="797" y="761"/>
                  </a:lnTo>
                  <a:lnTo>
                    <a:pt x="874" y="782"/>
                  </a:lnTo>
                  <a:lnTo>
                    <a:pt x="949" y="806"/>
                  </a:lnTo>
                  <a:lnTo>
                    <a:pt x="1023" y="829"/>
                  </a:lnTo>
                  <a:lnTo>
                    <a:pt x="1098" y="855"/>
                  </a:lnTo>
                  <a:lnTo>
                    <a:pt x="1170" y="882"/>
                  </a:lnTo>
                  <a:lnTo>
                    <a:pt x="1242" y="912"/>
                  </a:lnTo>
                  <a:lnTo>
                    <a:pt x="1314" y="944"/>
                  </a:lnTo>
                  <a:lnTo>
                    <a:pt x="1384" y="976"/>
                  </a:lnTo>
                  <a:lnTo>
                    <a:pt x="1454" y="1010"/>
                  </a:lnTo>
                  <a:lnTo>
                    <a:pt x="1523" y="1045"/>
                  </a:lnTo>
                  <a:lnTo>
                    <a:pt x="1591" y="1083"/>
                  </a:lnTo>
                  <a:lnTo>
                    <a:pt x="1657" y="1121"/>
                  </a:lnTo>
                  <a:lnTo>
                    <a:pt x="1724" y="1161"/>
                  </a:lnTo>
                  <a:lnTo>
                    <a:pt x="1788" y="1203"/>
                  </a:lnTo>
                  <a:lnTo>
                    <a:pt x="1851" y="1246"/>
                  </a:lnTo>
                  <a:lnTo>
                    <a:pt x="1915" y="1290"/>
                  </a:lnTo>
                  <a:lnTo>
                    <a:pt x="1976" y="1337"/>
                  </a:lnTo>
                  <a:lnTo>
                    <a:pt x="2038" y="1384"/>
                  </a:lnTo>
                  <a:lnTo>
                    <a:pt x="2096" y="1432"/>
                  </a:lnTo>
                  <a:lnTo>
                    <a:pt x="2155" y="1481"/>
                  </a:lnTo>
                  <a:lnTo>
                    <a:pt x="2212" y="1533"/>
                  </a:lnTo>
                  <a:lnTo>
                    <a:pt x="2268" y="1586"/>
                  </a:lnTo>
                  <a:lnTo>
                    <a:pt x="2722" y="1115"/>
                  </a:lnTo>
                  <a:lnTo>
                    <a:pt x="2722" y="1115"/>
                  </a:lnTo>
                  <a:lnTo>
                    <a:pt x="2656" y="1053"/>
                  </a:lnTo>
                  <a:lnTo>
                    <a:pt x="2587" y="992"/>
                  </a:lnTo>
                  <a:lnTo>
                    <a:pt x="2518" y="932"/>
                  </a:lnTo>
                  <a:lnTo>
                    <a:pt x="2446" y="875"/>
                  </a:lnTo>
                  <a:lnTo>
                    <a:pt x="2373" y="817"/>
                  </a:lnTo>
                  <a:lnTo>
                    <a:pt x="2301" y="763"/>
                  </a:lnTo>
                  <a:lnTo>
                    <a:pt x="2225" y="709"/>
                  </a:lnTo>
                  <a:lnTo>
                    <a:pt x="2150" y="658"/>
                  </a:lnTo>
                  <a:lnTo>
                    <a:pt x="2071" y="608"/>
                  </a:lnTo>
                  <a:lnTo>
                    <a:pt x="1993" y="559"/>
                  </a:lnTo>
                  <a:lnTo>
                    <a:pt x="1913" y="514"/>
                  </a:lnTo>
                  <a:lnTo>
                    <a:pt x="1832" y="470"/>
                  </a:lnTo>
                  <a:lnTo>
                    <a:pt x="1750" y="427"/>
                  </a:lnTo>
                  <a:lnTo>
                    <a:pt x="1667" y="386"/>
                  </a:lnTo>
                  <a:lnTo>
                    <a:pt x="1582" y="347"/>
                  </a:lnTo>
                  <a:lnTo>
                    <a:pt x="1496" y="309"/>
                  </a:lnTo>
                  <a:lnTo>
                    <a:pt x="1410" y="274"/>
                  </a:lnTo>
                  <a:lnTo>
                    <a:pt x="1323" y="242"/>
                  </a:lnTo>
                  <a:lnTo>
                    <a:pt x="1234" y="211"/>
                  </a:lnTo>
                  <a:lnTo>
                    <a:pt x="1144" y="182"/>
                  </a:lnTo>
                  <a:lnTo>
                    <a:pt x="1055" y="155"/>
                  </a:lnTo>
                  <a:lnTo>
                    <a:pt x="963" y="130"/>
                  </a:lnTo>
                  <a:lnTo>
                    <a:pt x="872" y="106"/>
                  </a:lnTo>
                  <a:lnTo>
                    <a:pt x="779" y="86"/>
                  </a:lnTo>
                  <a:lnTo>
                    <a:pt x="685" y="67"/>
                  </a:lnTo>
                  <a:lnTo>
                    <a:pt x="591" y="50"/>
                  </a:lnTo>
                  <a:lnTo>
                    <a:pt x="496" y="37"/>
                  </a:lnTo>
                  <a:lnTo>
                    <a:pt x="401" y="24"/>
                  </a:lnTo>
                  <a:lnTo>
                    <a:pt x="303" y="15"/>
                  </a:lnTo>
                  <a:lnTo>
                    <a:pt x="207" y="7"/>
                  </a:lnTo>
                  <a:lnTo>
                    <a:pt x="109" y="2"/>
                  </a:lnTo>
                  <a:lnTo>
                    <a:pt x="10" y="0"/>
                  </a:lnTo>
                  <a:lnTo>
                    <a:pt x="0" y="653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lt1"/>
                </a:solidFill>
              </a:endParaRPr>
            </a:p>
          </p:txBody>
        </p:sp>
        <p:sp>
          <p:nvSpPr>
            <p:cNvPr id="68" name="Freeform 25"/>
            <p:cNvSpPr>
              <a:spLocks/>
            </p:cNvSpPr>
            <p:nvPr/>
          </p:nvSpPr>
          <p:spPr bwMode="auto">
            <a:xfrm>
              <a:off x="4482231" y="3494853"/>
              <a:ext cx="665586" cy="390438"/>
            </a:xfrm>
            <a:custGeom>
              <a:avLst/>
              <a:gdLst>
                <a:gd name="T0" fmla="*/ 11 w 2747"/>
                <a:gd name="T1" fmla="*/ 1610 h 1610"/>
                <a:gd name="T2" fmla="*/ 110 w 2747"/>
                <a:gd name="T3" fmla="*/ 1608 h 1610"/>
                <a:gd name="T4" fmla="*/ 308 w 2747"/>
                <a:gd name="T5" fmla="*/ 1595 h 1610"/>
                <a:gd name="T6" fmla="*/ 502 w 2747"/>
                <a:gd name="T7" fmla="*/ 1573 h 1610"/>
                <a:gd name="T8" fmla="*/ 693 w 2747"/>
                <a:gd name="T9" fmla="*/ 1541 h 1610"/>
                <a:gd name="T10" fmla="*/ 882 w 2747"/>
                <a:gd name="T11" fmla="*/ 1501 h 1610"/>
                <a:gd name="T12" fmla="*/ 1067 w 2747"/>
                <a:gd name="T13" fmla="*/ 1452 h 1610"/>
                <a:gd name="T14" fmla="*/ 1248 w 2747"/>
                <a:gd name="T15" fmla="*/ 1394 h 1610"/>
                <a:gd name="T16" fmla="*/ 1425 w 2747"/>
                <a:gd name="T17" fmla="*/ 1329 h 1610"/>
                <a:gd name="T18" fmla="*/ 1599 w 2747"/>
                <a:gd name="T19" fmla="*/ 1255 h 1610"/>
                <a:gd name="T20" fmla="*/ 1767 w 2747"/>
                <a:gd name="T21" fmla="*/ 1173 h 1610"/>
                <a:gd name="T22" fmla="*/ 1932 w 2747"/>
                <a:gd name="T23" fmla="*/ 1084 h 1610"/>
                <a:gd name="T24" fmla="*/ 2093 w 2747"/>
                <a:gd name="T25" fmla="*/ 988 h 1610"/>
                <a:gd name="T26" fmla="*/ 2248 w 2747"/>
                <a:gd name="T27" fmla="*/ 884 h 1610"/>
                <a:gd name="T28" fmla="*/ 2397 w 2747"/>
                <a:gd name="T29" fmla="*/ 774 h 1610"/>
                <a:gd name="T30" fmla="*/ 2542 w 2747"/>
                <a:gd name="T31" fmla="*/ 657 h 1610"/>
                <a:gd name="T32" fmla="*/ 2680 w 2747"/>
                <a:gd name="T33" fmla="*/ 534 h 1610"/>
                <a:gd name="T34" fmla="*/ 2293 w 2747"/>
                <a:gd name="T35" fmla="*/ 0 h 1610"/>
                <a:gd name="T36" fmla="*/ 2236 w 2747"/>
                <a:gd name="T37" fmla="*/ 53 h 1610"/>
                <a:gd name="T38" fmla="*/ 2120 w 2747"/>
                <a:gd name="T39" fmla="*/ 157 h 1610"/>
                <a:gd name="T40" fmla="*/ 1999 w 2747"/>
                <a:gd name="T41" fmla="*/ 255 h 1610"/>
                <a:gd name="T42" fmla="*/ 1874 w 2747"/>
                <a:gd name="T43" fmla="*/ 347 h 1610"/>
                <a:gd name="T44" fmla="*/ 1744 w 2747"/>
                <a:gd name="T45" fmla="*/ 435 h 1610"/>
                <a:gd name="T46" fmla="*/ 1610 w 2747"/>
                <a:gd name="T47" fmla="*/ 515 h 1610"/>
                <a:gd name="T48" fmla="*/ 1473 w 2747"/>
                <a:gd name="T49" fmla="*/ 591 h 1610"/>
                <a:gd name="T50" fmla="*/ 1331 w 2747"/>
                <a:gd name="T51" fmla="*/ 659 h 1610"/>
                <a:gd name="T52" fmla="*/ 1185 w 2747"/>
                <a:gd name="T53" fmla="*/ 721 h 1610"/>
                <a:gd name="T54" fmla="*/ 1037 w 2747"/>
                <a:gd name="T55" fmla="*/ 776 h 1610"/>
                <a:gd name="T56" fmla="*/ 884 w 2747"/>
                <a:gd name="T57" fmla="*/ 824 h 1610"/>
                <a:gd name="T58" fmla="*/ 729 w 2747"/>
                <a:gd name="T59" fmla="*/ 864 h 1610"/>
                <a:gd name="T60" fmla="*/ 572 w 2747"/>
                <a:gd name="T61" fmla="*/ 898 h 1610"/>
                <a:gd name="T62" fmla="*/ 412 w 2747"/>
                <a:gd name="T63" fmla="*/ 926 h 1610"/>
                <a:gd name="T64" fmla="*/ 249 w 2747"/>
                <a:gd name="T65" fmla="*/ 944 h 1610"/>
                <a:gd name="T66" fmla="*/ 84 w 2747"/>
                <a:gd name="T67" fmla="*/ 954 h 1610"/>
                <a:gd name="T68" fmla="*/ 0 w 2747"/>
                <a:gd name="T69" fmla="*/ 957 h 1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747" h="1610">
                  <a:moveTo>
                    <a:pt x="0" y="957"/>
                  </a:moveTo>
                  <a:lnTo>
                    <a:pt x="11" y="1610"/>
                  </a:lnTo>
                  <a:lnTo>
                    <a:pt x="11" y="1610"/>
                  </a:lnTo>
                  <a:lnTo>
                    <a:pt x="110" y="1608"/>
                  </a:lnTo>
                  <a:lnTo>
                    <a:pt x="209" y="1603"/>
                  </a:lnTo>
                  <a:lnTo>
                    <a:pt x="308" y="1595"/>
                  </a:lnTo>
                  <a:lnTo>
                    <a:pt x="405" y="1584"/>
                  </a:lnTo>
                  <a:lnTo>
                    <a:pt x="502" y="1573"/>
                  </a:lnTo>
                  <a:lnTo>
                    <a:pt x="598" y="1557"/>
                  </a:lnTo>
                  <a:lnTo>
                    <a:pt x="693" y="1541"/>
                  </a:lnTo>
                  <a:lnTo>
                    <a:pt x="788" y="1522"/>
                  </a:lnTo>
                  <a:lnTo>
                    <a:pt x="882" y="1501"/>
                  </a:lnTo>
                  <a:lnTo>
                    <a:pt x="974" y="1478"/>
                  </a:lnTo>
                  <a:lnTo>
                    <a:pt x="1067" y="1452"/>
                  </a:lnTo>
                  <a:lnTo>
                    <a:pt x="1158" y="1424"/>
                  </a:lnTo>
                  <a:lnTo>
                    <a:pt x="1248" y="1394"/>
                  </a:lnTo>
                  <a:lnTo>
                    <a:pt x="1337" y="1363"/>
                  </a:lnTo>
                  <a:lnTo>
                    <a:pt x="1425" y="1329"/>
                  </a:lnTo>
                  <a:lnTo>
                    <a:pt x="1512" y="1293"/>
                  </a:lnTo>
                  <a:lnTo>
                    <a:pt x="1599" y="1255"/>
                  </a:lnTo>
                  <a:lnTo>
                    <a:pt x="1684" y="1215"/>
                  </a:lnTo>
                  <a:lnTo>
                    <a:pt x="1767" y="1173"/>
                  </a:lnTo>
                  <a:lnTo>
                    <a:pt x="1850" y="1130"/>
                  </a:lnTo>
                  <a:lnTo>
                    <a:pt x="1932" y="1084"/>
                  </a:lnTo>
                  <a:lnTo>
                    <a:pt x="2013" y="1038"/>
                  </a:lnTo>
                  <a:lnTo>
                    <a:pt x="2093" y="988"/>
                  </a:lnTo>
                  <a:lnTo>
                    <a:pt x="2171" y="937"/>
                  </a:lnTo>
                  <a:lnTo>
                    <a:pt x="2248" y="884"/>
                  </a:lnTo>
                  <a:lnTo>
                    <a:pt x="2323" y="830"/>
                  </a:lnTo>
                  <a:lnTo>
                    <a:pt x="2397" y="774"/>
                  </a:lnTo>
                  <a:lnTo>
                    <a:pt x="2470" y="716"/>
                  </a:lnTo>
                  <a:lnTo>
                    <a:pt x="2542" y="657"/>
                  </a:lnTo>
                  <a:lnTo>
                    <a:pt x="2611" y="596"/>
                  </a:lnTo>
                  <a:lnTo>
                    <a:pt x="2680" y="534"/>
                  </a:lnTo>
                  <a:lnTo>
                    <a:pt x="2747" y="469"/>
                  </a:lnTo>
                  <a:lnTo>
                    <a:pt x="2293" y="0"/>
                  </a:lnTo>
                  <a:lnTo>
                    <a:pt x="2293" y="0"/>
                  </a:lnTo>
                  <a:lnTo>
                    <a:pt x="2236" y="53"/>
                  </a:lnTo>
                  <a:lnTo>
                    <a:pt x="2178" y="107"/>
                  </a:lnTo>
                  <a:lnTo>
                    <a:pt x="2120" y="157"/>
                  </a:lnTo>
                  <a:lnTo>
                    <a:pt x="2060" y="207"/>
                  </a:lnTo>
                  <a:lnTo>
                    <a:pt x="1999" y="255"/>
                  </a:lnTo>
                  <a:lnTo>
                    <a:pt x="1938" y="302"/>
                  </a:lnTo>
                  <a:lnTo>
                    <a:pt x="1874" y="347"/>
                  </a:lnTo>
                  <a:lnTo>
                    <a:pt x="1810" y="392"/>
                  </a:lnTo>
                  <a:lnTo>
                    <a:pt x="1744" y="435"/>
                  </a:lnTo>
                  <a:lnTo>
                    <a:pt x="1677" y="476"/>
                  </a:lnTo>
                  <a:lnTo>
                    <a:pt x="1610" y="515"/>
                  </a:lnTo>
                  <a:lnTo>
                    <a:pt x="1542" y="553"/>
                  </a:lnTo>
                  <a:lnTo>
                    <a:pt x="1473" y="591"/>
                  </a:lnTo>
                  <a:lnTo>
                    <a:pt x="1401" y="625"/>
                  </a:lnTo>
                  <a:lnTo>
                    <a:pt x="1331" y="659"/>
                  </a:lnTo>
                  <a:lnTo>
                    <a:pt x="1258" y="690"/>
                  </a:lnTo>
                  <a:lnTo>
                    <a:pt x="1185" y="721"/>
                  </a:lnTo>
                  <a:lnTo>
                    <a:pt x="1111" y="748"/>
                  </a:lnTo>
                  <a:lnTo>
                    <a:pt x="1037" y="776"/>
                  </a:lnTo>
                  <a:lnTo>
                    <a:pt x="961" y="801"/>
                  </a:lnTo>
                  <a:lnTo>
                    <a:pt x="884" y="824"/>
                  </a:lnTo>
                  <a:lnTo>
                    <a:pt x="808" y="845"/>
                  </a:lnTo>
                  <a:lnTo>
                    <a:pt x="729" y="864"/>
                  </a:lnTo>
                  <a:lnTo>
                    <a:pt x="651" y="883"/>
                  </a:lnTo>
                  <a:lnTo>
                    <a:pt x="572" y="898"/>
                  </a:lnTo>
                  <a:lnTo>
                    <a:pt x="492" y="913"/>
                  </a:lnTo>
                  <a:lnTo>
                    <a:pt x="412" y="926"/>
                  </a:lnTo>
                  <a:lnTo>
                    <a:pt x="330" y="935"/>
                  </a:lnTo>
                  <a:lnTo>
                    <a:pt x="249" y="944"/>
                  </a:lnTo>
                  <a:lnTo>
                    <a:pt x="166" y="950"/>
                  </a:lnTo>
                  <a:lnTo>
                    <a:pt x="84" y="954"/>
                  </a:lnTo>
                  <a:lnTo>
                    <a:pt x="0" y="957"/>
                  </a:lnTo>
                  <a:lnTo>
                    <a:pt x="0" y="9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69" name="Freeform 26"/>
            <p:cNvSpPr>
              <a:spLocks/>
            </p:cNvSpPr>
            <p:nvPr/>
          </p:nvSpPr>
          <p:spPr bwMode="auto">
            <a:xfrm>
              <a:off x="3497901" y="2920338"/>
              <a:ext cx="383656" cy="665585"/>
            </a:xfrm>
            <a:custGeom>
              <a:avLst/>
              <a:gdLst>
                <a:gd name="T0" fmla="*/ 0 w 1584"/>
                <a:gd name="T1" fmla="*/ 10 h 2747"/>
                <a:gd name="T2" fmla="*/ 1 w 1584"/>
                <a:gd name="T3" fmla="*/ 110 h 2747"/>
                <a:gd name="T4" fmla="*/ 13 w 1584"/>
                <a:gd name="T5" fmla="*/ 307 h 2747"/>
                <a:gd name="T6" fmla="*/ 33 w 1584"/>
                <a:gd name="T7" fmla="*/ 501 h 2747"/>
                <a:gd name="T8" fmla="*/ 63 w 1584"/>
                <a:gd name="T9" fmla="*/ 691 h 2747"/>
                <a:gd name="T10" fmla="*/ 102 w 1584"/>
                <a:gd name="T11" fmla="*/ 880 h 2747"/>
                <a:gd name="T12" fmla="*/ 149 w 1584"/>
                <a:gd name="T13" fmla="*/ 1065 h 2747"/>
                <a:gd name="T14" fmla="*/ 205 w 1584"/>
                <a:gd name="T15" fmla="*/ 1246 h 2747"/>
                <a:gd name="T16" fmla="*/ 269 w 1584"/>
                <a:gd name="T17" fmla="*/ 1423 h 2747"/>
                <a:gd name="T18" fmla="*/ 342 w 1584"/>
                <a:gd name="T19" fmla="*/ 1596 h 2747"/>
                <a:gd name="T20" fmla="*/ 421 w 1584"/>
                <a:gd name="T21" fmla="*/ 1765 h 2747"/>
                <a:gd name="T22" fmla="*/ 509 w 1584"/>
                <a:gd name="T23" fmla="*/ 1931 h 2747"/>
                <a:gd name="T24" fmla="*/ 604 w 1584"/>
                <a:gd name="T25" fmla="*/ 2091 h 2747"/>
                <a:gd name="T26" fmla="*/ 705 w 1584"/>
                <a:gd name="T27" fmla="*/ 2246 h 2747"/>
                <a:gd name="T28" fmla="*/ 815 w 1584"/>
                <a:gd name="T29" fmla="*/ 2395 h 2747"/>
                <a:gd name="T30" fmla="*/ 931 w 1584"/>
                <a:gd name="T31" fmla="*/ 2541 h 2747"/>
                <a:gd name="T32" fmla="*/ 1052 w 1584"/>
                <a:gd name="T33" fmla="*/ 2679 h 2747"/>
                <a:gd name="T34" fmla="*/ 1584 w 1584"/>
                <a:gd name="T35" fmla="*/ 2293 h 2747"/>
                <a:gd name="T36" fmla="*/ 1532 w 1584"/>
                <a:gd name="T37" fmla="*/ 2237 h 2747"/>
                <a:gd name="T38" fmla="*/ 1429 w 1584"/>
                <a:gd name="T39" fmla="*/ 2119 h 2747"/>
                <a:gd name="T40" fmla="*/ 1333 w 1584"/>
                <a:gd name="T41" fmla="*/ 1998 h 2747"/>
                <a:gd name="T42" fmla="*/ 1242 w 1584"/>
                <a:gd name="T43" fmla="*/ 1872 h 2747"/>
                <a:gd name="T44" fmla="*/ 1157 w 1584"/>
                <a:gd name="T45" fmla="*/ 1742 h 2747"/>
                <a:gd name="T46" fmla="*/ 1078 w 1584"/>
                <a:gd name="T47" fmla="*/ 1608 h 2747"/>
                <a:gd name="T48" fmla="*/ 1005 w 1584"/>
                <a:gd name="T49" fmla="*/ 1470 h 2747"/>
                <a:gd name="T50" fmla="*/ 938 w 1584"/>
                <a:gd name="T51" fmla="*/ 1329 h 2747"/>
                <a:gd name="T52" fmla="*/ 877 w 1584"/>
                <a:gd name="T53" fmla="*/ 1183 h 2747"/>
                <a:gd name="T54" fmla="*/ 824 w 1584"/>
                <a:gd name="T55" fmla="*/ 1035 h 2747"/>
                <a:gd name="T56" fmla="*/ 778 w 1584"/>
                <a:gd name="T57" fmla="*/ 882 h 2747"/>
                <a:gd name="T58" fmla="*/ 738 w 1584"/>
                <a:gd name="T59" fmla="*/ 728 h 2747"/>
                <a:gd name="T60" fmla="*/ 705 w 1584"/>
                <a:gd name="T61" fmla="*/ 570 h 2747"/>
                <a:gd name="T62" fmla="*/ 681 w 1584"/>
                <a:gd name="T63" fmla="*/ 410 h 2747"/>
                <a:gd name="T64" fmla="*/ 664 w 1584"/>
                <a:gd name="T65" fmla="*/ 248 h 2747"/>
                <a:gd name="T66" fmla="*/ 655 w 1584"/>
                <a:gd name="T67" fmla="*/ 83 h 2747"/>
                <a:gd name="T68" fmla="*/ 652 w 1584"/>
                <a:gd name="T69" fmla="*/ 0 h 2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84" h="2747">
                  <a:moveTo>
                    <a:pt x="652" y="0"/>
                  </a:moveTo>
                  <a:lnTo>
                    <a:pt x="0" y="10"/>
                  </a:lnTo>
                  <a:lnTo>
                    <a:pt x="0" y="10"/>
                  </a:lnTo>
                  <a:lnTo>
                    <a:pt x="1" y="110"/>
                  </a:lnTo>
                  <a:lnTo>
                    <a:pt x="6" y="208"/>
                  </a:lnTo>
                  <a:lnTo>
                    <a:pt x="13" y="307"/>
                  </a:lnTo>
                  <a:lnTo>
                    <a:pt x="22" y="403"/>
                  </a:lnTo>
                  <a:lnTo>
                    <a:pt x="33" y="501"/>
                  </a:lnTo>
                  <a:lnTo>
                    <a:pt x="48" y="596"/>
                  </a:lnTo>
                  <a:lnTo>
                    <a:pt x="63" y="691"/>
                  </a:lnTo>
                  <a:lnTo>
                    <a:pt x="82" y="786"/>
                  </a:lnTo>
                  <a:lnTo>
                    <a:pt x="102" y="880"/>
                  </a:lnTo>
                  <a:lnTo>
                    <a:pt x="125" y="972"/>
                  </a:lnTo>
                  <a:lnTo>
                    <a:pt x="149" y="1065"/>
                  </a:lnTo>
                  <a:lnTo>
                    <a:pt x="177" y="1156"/>
                  </a:lnTo>
                  <a:lnTo>
                    <a:pt x="205" y="1246"/>
                  </a:lnTo>
                  <a:lnTo>
                    <a:pt x="237" y="1334"/>
                  </a:lnTo>
                  <a:lnTo>
                    <a:pt x="269" y="1423"/>
                  </a:lnTo>
                  <a:lnTo>
                    <a:pt x="304" y="1510"/>
                  </a:lnTo>
                  <a:lnTo>
                    <a:pt x="342" y="1596"/>
                  </a:lnTo>
                  <a:lnTo>
                    <a:pt x="381" y="1682"/>
                  </a:lnTo>
                  <a:lnTo>
                    <a:pt x="421" y="1765"/>
                  </a:lnTo>
                  <a:lnTo>
                    <a:pt x="464" y="1849"/>
                  </a:lnTo>
                  <a:lnTo>
                    <a:pt x="509" y="1931"/>
                  </a:lnTo>
                  <a:lnTo>
                    <a:pt x="556" y="2011"/>
                  </a:lnTo>
                  <a:lnTo>
                    <a:pt x="604" y="2091"/>
                  </a:lnTo>
                  <a:lnTo>
                    <a:pt x="655" y="2169"/>
                  </a:lnTo>
                  <a:lnTo>
                    <a:pt x="705" y="2246"/>
                  </a:lnTo>
                  <a:lnTo>
                    <a:pt x="760" y="2321"/>
                  </a:lnTo>
                  <a:lnTo>
                    <a:pt x="815" y="2395"/>
                  </a:lnTo>
                  <a:lnTo>
                    <a:pt x="872" y="2468"/>
                  </a:lnTo>
                  <a:lnTo>
                    <a:pt x="931" y="2541"/>
                  </a:lnTo>
                  <a:lnTo>
                    <a:pt x="990" y="2612"/>
                  </a:lnTo>
                  <a:lnTo>
                    <a:pt x="1052" y="2679"/>
                  </a:lnTo>
                  <a:lnTo>
                    <a:pt x="1115" y="2747"/>
                  </a:lnTo>
                  <a:lnTo>
                    <a:pt x="1584" y="2293"/>
                  </a:lnTo>
                  <a:lnTo>
                    <a:pt x="1584" y="2293"/>
                  </a:lnTo>
                  <a:lnTo>
                    <a:pt x="1532" y="2237"/>
                  </a:lnTo>
                  <a:lnTo>
                    <a:pt x="1480" y="2178"/>
                  </a:lnTo>
                  <a:lnTo>
                    <a:pt x="1429" y="2119"/>
                  </a:lnTo>
                  <a:lnTo>
                    <a:pt x="1381" y="2060"/>
                  </a:lnTo>
                  <a:lnTo>
                    <a:pt x="1333" y="1998"/>
                  </a:lnTo>
                  <a:lnTo>
                    <a:pt x="1287" y="1936"/>
                  </a:lnTo>
                  <a:lnTo>
                    <a:pt x="1242" y="1872"/>
                  </a:lnTo>
                  <a:lnTo>
                    <a:pt x="1199" y="1808"/>
                  </a:lnTo>
                  <a:lnTo>
                    <a:pt x="1157" y="1742"/>
                  </a:lnTo>
                  <a:lnTo>
                    <a:pt x="1117" y="1675"/>
                  </a:lnTo>
                  <a:lnTo>
                    <a:pt x="1078" y="1608"/>
                  </a:lnTo>
                  <a:lnTo>
                    <a:pt x="1040" y="1540"/>
                  </a:lnTo>
                  <a:lnTo>
                    <a:pt x="1005" y="1470"/>
                  </a:lnTo>
                  <a:lnTo>
                    <a:pt x="971" y="1399"/>
                  </a:lnTo>
                  <a:lnTo>
                    <a:pt x="938" y="1329"/>
                  </a:lnTo>
                  <a:lnTo>
                    <a:pt x="907" y="1256"/>
                  </a:lnTo>
                  <a:lnTo>
                    <a:pt x="877" y="1183"/>
                  </a:lnTo>
                  <a:lnTo>
                    <a:pt x="850" y="1109"/>
                  </a:lnTo>
                  <a:lnTo>
                    <a:pt x="824" y="1035"/>
                  </a:lnTo>
                  <a:lnTo>
                    <a:pt x="800" y="959"/>
                  </a:lnTo>
                  <a:lnTo>
                    <a:pt x="778" y="882"/>
                  </a:lnTo>
                  <a:lnTo>
                    <a:pt x="757" y="806"/>
                  </a:lnTo>
                  <a:lnTo>
                    <a:pt x="738" y="728"/>
                  </a:lnTo>
                  <a:lnTo>
                    <a:pt x="721" y="649"/>
                  </a:lnTo>
                  <a:lnTo>
                    <a:pt x="705" y="570"/>
                  </a:lnTo>
                  <a:lnTo>
                    <a:pt x="692" y="491"/>
                  </a:lnTo>
                  <a:lnTo>
                    <a:pt x="681" y="410"/>
                  </a:lnTo>
                  <a:lnTo>
                    <a:pt x="671" y="329"/>
                  </a:lnTo>
                  <a:lnTo>
                    <a:pt x="664" y="248"/>
                  </a:lnTo>
                  <a:lnTo>
                    <a:pt x="658" y="166"/>
                  </a:lnTo>
                  <a:lnTo>
                    <a:pt x="655" y="83"/>
                  </a:lnTo>
                  <a:lnTo>
                    <a:pt x="652" y="0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lt1"/>
                </a:solidFill>
              </a:endParaRPr>
            </a:p>
          </p:txBody>
        </p:sp>
        <p:sp>
          <p:nvSpPr>
            <p:cNvPr id="70" name="Freeform 27"/>
            <p:cNvSpPr>
              <a:spLocks/>
            </p:cNvSpPr>
            <p:nvPr/>
          </p:nvSpPr>
          <p:spPr bwMode="auto">
            <a:xfrm>
              <a:off x="3497901" y="2234407"/>
              <a:ext cx="389469" cy="659772"/>
            </a:xfrm>
            <a:custGeom>
              <a:avLst/>
              <a:gdLst>
                <a:gd name="T0" fmla="*/ 1140 w 1610"/>
                <a:gd name="T1" fmla="*/ 0 h 2722"/>
                <a:gd name="T2" fmla="*/ 1076 w 1610"/>
                <a:gd name="T3" fmla="*/ 67 h 2722"/>
                <a:gd name="T4" fmla="*/ 954 w 1610"/>
                <a:gd name="T5" fmla="*/ 204 h 2722"/>
                <a:gd name="T6" fmla="*/ 838 w 1610"/>
                <a:gd name="T7" fmla="*/ 347 h 2722"/>
                <a:gd name="T8" fmla="*/ 729 w 1610"/>
                <a:gd name="T9" fmla="*/ 496 h 2722"/>
                <a:gd name="T10" fmla="*/ 626 w 1610"/>
                <a:gd name="T11" fmla="*/ 649 h 2722"/>
                <a:gd name="T12" fmla="*/ 530 w 1610"/>
                <a:gd name="T13" fmla="*/ 808 h 2722"/>
                <a:gd name="T14" fmla="*/ 441 w 1610"/>
                <a:gd name="T15" fmla="*/ 971 h 2722"/>
                <a:gd name="T16" fmla="*/ 359 w 1610"/>
                <a:gd name="T17" fmla="*/ 1139 h 2722"/>
                <a:gd name="T18" fmla="*/ 286 w 1610"/>
                <a:gd name="T19" fmla="*/ 1311 h 2722"/>
                <a:gd name="T20" fmla="*/ 220 w 1610"/>
                <a:gd name="T21" fmla="*/ 1487 h 2722"/>
                <a:gd name="T22" fmla="*/ 162 w 1610"/>
                <a:gd name="T23" fmla="*/ 1666 h 2722"/>
                <a:gd name="T24" fmla="*/ 113 w 1610"/>
                <a:gd name="T25" fmla="*/ 1850 h 2722"/>
                <a:gd name="T26" fmla="*/ 73 w 1610"/>
                <a:gd name="T27" fmla="*/ 2036 h 2722"/>
                <a:gd name="T28" fmla="*/ 40 w 1610"/>
                <a:gd name="T29" fmla="*/ 2226 h 2722"/>
                <a:gd name="T30" fmla="*/ 17 w 1610"/>
                <a:gd name="T31" fmla="*/ 2419 h 2722"/>
                <a:gd name="T32" fmla="*/ 4 w 1610"/>
                <a:gd name="T33" fmla="*/ 2614 h 2722"/>
                <a:gd name="T34" fmla="*/ 653 w 1610"/>
                <a:gd name="T35" fmla="*/ 2722 h 2722"/>
                <a:gd name="T36" fmla="*/ 656 w 1610"/>
                <a:gd name="T37" fmla="*/ 2640 h 2722"/>
                <a:gd name="T38" fmla="*/ 668 w 1610"/>
                <a:gd name="T39" fmla="*/ 2477 h 2722"/>
                <a:gd name="T40" fmla="*/ 687 w 1610"/>
                <a:gd name="T41" fmla="*/ 2316 h 2722"/>
                <a:gd name="T42" fmla="*/ 714 w 1610"/>
                <a:gd name="T43" fmla="*/ 2157 h 2722"/>
                <a:gd name="T44" fmla="*/ 748 w 1610"/>
                <a:gd name="T45" fmla="*/ 2001 h 2722"/>
                <a:gd name="T46" fmla="*/ 790 w 1610"/>
                <a:gd name="T47" fmla="*/ 1849 h 2722"/>
                <a:gd name="T48" fmla="*/ 838 w 1610"/>
                <a:gd name="T49" fmla="*/ 1698 h 2722"/>
                <a:gd name="T50" fmla="*/ 894 w 1610"/>
                <a:gd name="T51" fmla="*/ 1550 h 2722"/>
                <a:gd name="T52" fmla="*/ 955 w 1610"/>
                <a:gd name="T53" fmla="*/ 1407 h 2722"/>
                <a:gd name="T54" fmla="*/ 1023 w 1610"/>
                <a:gd name="T55" fmla="*/ 1267 h 2722"/>
                <a:gd name="T56" fmla="*/ 1098 w 1610"/>
                <a:gd name="T57" fmla="*/ 1130 h 2722"/>
                <a:gd name="T58" fmla="*/ 1178 w 1610"/>
                <a:gd name="T59" fmla="*/ 998 h 2722"/>
                <a:gd name="T60" fmla="*/ 1265 w 1610"/>
                <a:gd name="T61" fmla="*/ 869 h 2722"/>
                <a:gd name="T62" fmla="*/ 1356 w 1610"/>
                <a:gd name="T63" fmla="*/ 746 h 2722"/>
                <a:gd name="T64" fmla="*/ 1454 w 1610"/>
                <a:gd name="T65" fmla="*/ 626 h 2722"/>
                <a:gd name="T66" fmla="*/ 1557 w 1610"/>
                <a:gd name="T67" fmla="*/ 510 h 2722"/>
                <a:gd name="T68" fmla="*/ 1610 w 1610"/>
                <a:gd name="T69" fmla="*/ 455 h 2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10" h="2722">
                  <a:moveTo>
                    <a:pt x="1610" y="455"/>
                  </a:moveTo>
                  <a:lnTo>
                    <a:pt x="1140" y="0"/>
                  </a:lnTo>
                  <a:lnTo>
                    <a:pt x="1140" y="0"/>
                  </a:lnTo>
                  <a:lnTo>
                    <a:pt x="1076" y="67"/>
                  </a:lnTo>
                  <a:lnTo>
                    <a:pt x="1015" y="135"/>
                  </a:lnTo>
                  <a:lnTo>
                    <a:pt x="954" y="204"/>
                  </a:lnTo>
                  <a:lnTo>
                    <a:pt x="895" y="276"/>
                  </a:lnTo>
                  <a:lnTo>
                    <a:pt x="838" y="347"/>
                  </a:lnTo>
                  <a:lnTo>
                    <a:pt x="782" y="421"/>
                  </a:lnTo>
                  <a:lnTo>
                    <a:pt x="729" y="496"/>
                  </a:lnTo>
                  <a:lnTo>
                    <a:pt x="675" y="573"/>
                  </a:lnTo>
                  <a:lnTo>
                    <a:pt x="626" y="649"/>
                  </a:lnTo>
                  <a:lnTo>
                    <a:pt x="576" y="729"/>
                  </a:lnTo>
                  <a:lnTo>
                    <a:pt x="530" y="808"/>
                  </a:lnTo>
                  <a:lnTo>
                    <a:pt x="484" y="889"/>
                  </a:lnTo>
                  <a:lnTo>
                    <a:pt x="441" y="971"/>
                  </a:lnTo>
                  <a:lnTo>
                    <a:pt x="399" y="1054"/>
                  </a:lnTo>
                  <a:lnTo>
                    <a:pt x="359" y="1139"/>
                  </a:lnTo>
                  <a:lnTo>
                    <a:pt x="321" y="1225"/>
                  </a:lnTo>
                  <a:lnTo>
                    <a:pt x="286" y="1311"/>
                  </a:lnTo>
                  <a:lnTo>
                    <a:pt x="252" y="1398"/>
                  </a:lnTo>
                  <a:lnTo>
                    <a:pt x="220" y="1487"/>
                  </a:lnTo>
                  <a:lnTo>
                    <a:pt x="190" y="1576"/>
                  </a:lnTo>
                  <a:lnTo>
                    <a:pt x="162" y="1666"/>
                  </a:lnTo>
                  <a:lnTo>
                    <a:pt x="136" y="1757"/>
                  </a:lnTo>
                  <a:lnTo>
                    <a:pt x="113" y="1850"/>
                  </a:lnTo>
                  <a:lnTo>
                    <a:pt x="91" y="1942"/>
                  </a:lnTo>
                  <a:lnTo>
                    <a:pt x="73" y="2036"/>
                  </a:lnTo>
                  <a:lnTo>
                    <a:pt x="54" y="2131"/>
                  </a:lnTo>
                  <a:lnTo>
                    <a:pt x="40" y="2226"/>
                  </a:lnTo>
                  <a:lnTo>
                    <a:pt x="27" y="2321"/>
                  </a:lnTo>
                  <a:lnTo>
                    <a:pt x="17" y="2419"/>
                  </a:lnTo>
                  <a:lnTo>
                    <a:pt x="9" y="2515"/>
                  </a:lnTo>
                  <a:lnTo>
                    <a:pt x="4" y="2614"/>
                  </a:lnTo>
                  <a:lnTo>
                    <a:pt x="0" y="2712"/>
                  </a:lnTo>
                  <a:lnTo>
                    <a:pt x="653" y="2722"/>
                  </a:lnTo>
                  <a:lnTo>
                    <a:pt x="653" y="2722"/>
                  </a:lnTo>
                  <a:lnTo>
                    <a:pt x="656" y="2640"/>
                  </a:lnTo>
                  <a:lnTo>
                    <a:pt x="661" y="2558"/>
                  </a:lnTo>
                  <a:lnTo>
                    <a:pt x="668" y="2477"/>
                  </a:lnTo>
                  <a:lnTo>
                    <a:pt x="677" y="2397"/>
                  </a:lnTo>
                  <a:lnTo>
                    <a:pt x="687" y="2316"/>
                  </a:lnTo>
                  <a:lnTo>
                    <a:pt x="700" y="2237"/>
                  </a:lnTo>
                  <a:lnTo>
                    <a:pt x="714" y="2157"/>
                  </a:lnTo>
                  <a:lnTo>
                    <a:pt x="730" y="2079"/>
                  </a:lnTo>
                  <a:lnTo>
                    <a:pt x="748" y="2001"/>
                  </a:lnTo>
                  <a:lnTo>
                    <a:pt x="768" y="1924"/>
                  </a:lnTo>
                  <a:lnTo>
                    <a:pt x="790" y="1849"/>
                  </a:lnTo>
                  <a:lnTo>
                    <a:pt x="813" y="1773"/>
                  </a:lnTo>
                  <a:lnTo>
                    <a:pt x="838" y="1698"/>
                  </a:lnTo>
                  <a:lnTo>
                    <a:pt x="865" y="1623"/>
                  </a:lnTo>
                  <a:lnTo>
                    <a:pt x="894" y="1550"/>
                  </a:lnTo>
                  <a:lnTo>
                    <a:pt x="924" y="1479"/>
                  </a:lnTo>
                  <a:lnTo>
                    <a:pt x="955" y="1407"/>
                  </a:lnTo>
                  <a:lnTo>
                    <a:pt x="989" y="1337"/>
                  </a:lnTo>
                  <a:lnTo>
                    <a:pt x="1023" y="1267"/>
                  </a:lnTo>
                  <a:lnTo>
                    <a:pt x="1059" y="1198"/>
                  </a:lnTo>
                  <a:lnTo>
                    <a:pt x="1098" y="1130"/>
                  </a:lnTo>
                  <a:lnTo>
                    <a:pt x="1138" y="1063"/>
                  </a:lnTo>
                  <a:lnTo>
                    <a:pt x="1178" y="998"/>
                  </a:lnTo>
                  <a:lnTo>
                    <a:pt x="1221" y="933"/>
                  </a:lnTo>
                  <a:lnTo>
                    <a:pt x="1265" y="869"/>
                  </a:lnTo>
                  <a:lnTo>
                    <a:pt x="1309" y="807"/>
                  </a:lnTo>
                  <a:lnTo>
                    <a:pt x="1356" y="746"/>
                  </a:lnTo>
                  <a:lnTo>
                    <a:pt x="1404" y="684"/>
                  </a:lnTo>
                  <a:lnTo>
                    <a:pt x="1454" y="626"/>
                  </a:lnTo>
                  <a:lnTo>
                    <a:pt x="1505" y="567"/>
                  </a:lnTo>
                  <a:lnTo>
                    <a:pt x="1557" y="510"/>
                  </a:lnTo>
                  <a:lnTo>
                    <a:pt x="1610" y="455"/>
                  </a:lnTo>
                  <a:lnTo>
                    <a:pt x="1610" y="45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lt1"/>
                </a:solidFill>
              </a:endParaRPr>
            </a:p>
          </p:txBody>
        </p:sp>
        <p:sp>
          <p:nvSpPr>
            <p:cNvPr id="71" name="Freeform 28"/>
            <p:cNvSpPr>
              <a:spLocks/>
            </p:cNvSpPr>
            <p:nvPr/>
          </p:nvSpPr>
          <p:spPr bwMode="auto">
            <a:xfrm>
              <a:off x="3796301" y="1941821"/>
              <a:ext cx="658803" cy="384625"/>
            </a:xfrm>
            <a:custGeom>
              <a:avLst/>
              <a:gdLst>
                <a:gd name="T0" fmla="*/ 2712 w 2722"/>
                <a:gd name="T1" fmla="*/ 0 h 1586"/>
                <a:gd name="T2" fmla="*/ 2613 w 2722"/>
                <a:gd name="T3" fmla="*/ 2 h 1586"/>
                <a:gd name="T4" fmla="*/ 2419 w 2722"/>
                <a:gd name="T5" fmla="*/ 15 h 1586"/>
                <a:gd name="T6" fmla="*/ 2226 w 2722"/>
                <a:gd name="T7" fmla="*/ 37 h 1586"/>
                <a:gd name="T8" fmla="*/ 2037 w 2722"/>
                <a:gd name="T9" fmla="*/ 67 h 1586"/>
                <a:gd name="T10" fmla="*/ 1851 w 2722"/>
                <a:gd name="T11" fmla="*/ 106 h 1586"/>
                <a:gd name="T12" fmla="*/ 1667 w 2722"/>
                <a:gd name="T13" fmla="*/ 155 h 1586"/>
                <a:gd name="T14" fmla="*/ 1488 w 2722"/>
                <a:gd name="T15" fmla="*/ 211 h 1586"/>
                <a:gd name="T16" fmla="*/ 1312 w 2722"/>
                <a:gd name="T17" fmla="*/ 274 h 1586"/>
                <a:gd name="T18" fmla="*/ 1140 w 2722"/>
                <a:gd name="T19" fmla="*/ 347 h 1586"/>
                <a:gd name="T20" fmla="*/ 972 w 2722"/>
                <a:gd name="T21" fmla="*/ 427 h 1586"/>
                <a:gd name="T22" fmla="*/ 809 w 2722"/>
                <a:gd name="T23" fmla="*/ 514 h 1586"/>
                <a:gd name="T24" fmla="*/ 651 w 2722"/>
                <a:gd name="T25" fmla="*/ 608 h 1586"/>
                <a:gd name="T26" fmla="*/ 497 w 2722"/>
                <a:gd name="T27" fmla="*/ 709 h 1586"/>
                <a:gd name="T28" fmla="*/ 349 w 2722"/>
                <a:gd name="T29" fmla="*/ 817 h 1586"/>
                <a:gd name="T30" fmla="*/ 204 w 2722"/>
                <a:gd name="T31" fmla="*/ 932 h 1586"/>
                <a:gd name="T32" fmla="*/ 66 w 2722"/>
                <a:gd name="T33" fmla="*/ 1053 h 1586"/>
                <a:gd name="T34" fmla="*/ 454 w 2722"/>
                <a:gd name="T35" fmla="*/ 1586 h 1586"/>
                <a:gd name="T36" fmla="*/ 510 w 2722"/>
                <a:gd name="T37" fmla="*/ 1533 h 1586"/>
                <a:gd name="T38" fmla="*/ 626 w 2722"/>
                <a:gd name="T39" fmla="*/ 1432 h 1586"/>
                <a:gd name="T40" fmla="*/ 746 w 2722"/>
                <a:gd name="T41" fmla="*/ 1337 h 1586"/>
                <a:gd name="T42" fmla="*/ 871 w 2722"/>
                <a:gd name="T43" fmla="*/ 1246 h 1586"/>
                <a:gd name="T44" fmla="*/ 998 w 2722"/>
                <a:gd name="T45" fmla="*/ 1161 h 1586"/>
                <a:gd name="T46" fmla="*/ 1131 w 2722"/>
                <a:gd name="T47" fmla="*/ 1083 h 1586"/>
                <a:gd name="T48" fmla="*/ 1268 w 2722"/>
                <a:gd name="T49" fmla="*/ 1010 h 1586"/>
                <a:gd name="T50" fmla="*/ 1408 w 2722"/>
                <a:gd name="T51" fmla="*/ 944 h 1586"/>
                <a:gd name="T52" fmla="*/ 1552 w 2722"/>
                <a:gd name="T53" fmla="*/ 882 h 1586"/>
                <a:gd name="T54" fmla="*/ 1699 w 2722"/>
                <a:gd name="T55" fmla="*/ 829 h 1586"/>
                <a:gd name="T56" fmla="*/ 1850 w 2722"/>
                <a:gd name="T57" fmla="*/ 782 h 1586"/>
                <a:gd name="T58" fmla="*/ 2002 w 2722"/>
                <a:gd name="T59" fmla="*/ 743 h 1586"/>
                <a:gd name="T60" fmla="*/ 2158 w 2722"/>
                <a:gd name="T61" fmla="*/ 709 h 1586"/>
                <a:gd name="T62" fmla="*/ 2316 w 2722"/>
                <a:gd name="T63" fmla="*/ 684 h 1586"/>
                <a:gd name="T64" fmla="*/ 2477 w 2722"/>
                <a:gd name="T65" fmla="*/ 666 h 1586"/>
                <a:gd name="T66" fmla="*/ 2640 w 2722"/>
                <a:gd name="T67" fmla="*/ 656 h 1586"/>
                <a:gd name="T68" fmla="*/ 2722 w 2722"/>
                <a:gd name="T69" fmla="*/ 653 h 1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722" h="1586">
                  <a:moveTo>
                    <a:pt x="2722" y="653"/>
                  </a:moveTo>
                  <a:lnTo>
                    <a:pt x="2712" y="0"/>
                  </a:lnTo>
                  <a:lnTo>
                    <a:pt x="2712" y="0"/>
                  </a:lnTo>
                  <a:lnTo>
                    <a:pt x="2613" y="2"/>
                  </a:lnTo>
                  <a:lnTo>
                    <a:pt x="2515" y="7"/>
                  </a:lnTo>
                  <a:lnTo>
                    <a:pt x="2419" y="15"/>
                  </a:lnTo>
                  <a:lnTo>
                    <a:pt x="2322" y="24"/>
                  </a:lnTo>
                  <a:lnTo>
                    <a:pt x="2226" y="37"/>
                  </a:lnTo>
                  <a:lnTo>
                    <a:pt x="2131" y="50"/>
                  </a:lnTo>
                  <a:lnTo>
                    <a:pt x="2037" y="67"/>
                  </a:lnTo>
                  <a:lnTo>
                    <a:pt x="1943" y="86"/>
                  </a:lnTo>
                  <a:lnTo>
                    <a:pt x="1851" y="106"/>
                  </a:lnTo>
                  <a:lnTo>
                    <a:pt x="1759" y="130"/>
                  </a:lnTo>
                  <a:lnTo>
                    <a:pt x="1667" y="155"/>
                  </a:lnTo>
                  <a:lnTo>
                    <a:pt x="1578" y="182"/>
                  </a:lnTo>
                  <a:lnTo>
                    <a:pt x="1488" y="211"/>
                  </a:lnTo>
                  <a:lnTo>
                    <a:pt x="1399" y="242"/>
                  </a:lnTo>
                  <a:lnTo>
                    <a:pt x="1312" y="274"/>
                  </a:lnTo>
                  <a:lnTo>
                    <a:pt x="1226" y="309"/>
                  </a:lnTo>
                  <a:lnTo>
                    <a:pt x="1140" y="347"/>
                  </a:lnTo>
                  <a:lnTo>
                    <a:pt x="1055" y="386"/>
                  </a:lnTo>
                  <a:lnTo>
                    <a:pt x="972" y="427"/>
                  </a:lnTo>
                  <a:lnTo>
                    <a:pt x="890" y="470"/>
                  </a:lnTo>
                  <a:lnTo>
                    <a:pt x="809" y="514"/>
                  </a:lnTo>
                  <a:lnTo>
                    <a:pt x="730" y="559"/>
                  </a:lnTo>
                  <a:lnTo>
                    <a:pt x="651" y="608"/>
                  </a:lnTo>
                  <a:lnTo>
                    <a:pt x="574" y="658"/>
                  </a:lnTo>
                  <a:lnTo>
                    <a:pt x="497" y="709"/>
                  </a:lnTo>
                  <a:lnTo>
                    <a:pt x="421" y="763"/>
                  </a:lnTo>
                  <a:lnTo>
                    <a:pt x="349" y="817"/>
                  </a:lnTo>
                  <a:lnTo>
                    <a:pt x="276" y="875"/>
                  </a:lnTo>
                  <a:lnTo>
                    <a:pt x="204" y="932"/>
                  </a:lnTo>
                  <a:lnTo>
                    <a:pt x="135" y="992"/>
                  </a:lnTo>
                  <a:lnTo>
                    <a:pt x="66" y="1053"/>
                  </a:lnTo>
                  <a:lnTo>
                    <a:pt x="0" y="1115"/>
                  </a:lnTo>
                  <a:lnTo>
                    <a:pt x="454" y="1586"/>
                  </a:lnTo>
                  <a:lnTo>
                    <a:pt x="454" y="1586"/>
                  </a:lnTo>
                  <a:lnTo>
                    <a:pt x="510" y="1533"/>
                  </a:lnTo>
                  <a:lnTo>
                    <a:pt x="567" y="1481"/>
                  </a:lnTo>
                  <a:lnTo>
                    <a:pt x="626" y="1432"/>
                  </a:lnTo>
                  <a:lnTo>
                    <a:pt x="684" y="1384"/>
                  </a:lnTo>
                  <a:lnTo>
                    <a:pt x="746" y="1337"/>
                  </a:lnTo>
                  <a:lnTo>
                    <a:pt x="807" y="1290"/>
                  </a:lnTo>
                  <a:lnTo>
                    <a:pt x="871" y="1246"/>
                  </a:lnTo>
                  <a:lnTo>
                    <a:pt x="934" y="1203"/>
                  </a:lnTo>
                  <a:lnTo>
                    <a:pt x="998" y="1161"/>
                  </a:lnTo>
                  <a:lnTo>
                    <a:pt x="1065" y="1121"/>
                  </a:lnTo>
                  <a:lnTo>
                    <a:pt x="1131" y="1083"/>
                  </a:lnTo>
                  <a:lnTo>
                    <a:pt x="1200" y="1045"/>
                  </a:lnTo>
                  <a:lnTo>
                    <a:pt x="1268" y="1010"/>
                  </a:lnTo>
                  <a:lnTo>
                    <a:pt x="1338" y="976"/>
                  </a:lnTo>
                  <a:lnTo>
                    <a:pt x="1408" y="944"/>
                  </a:lnTo>
                  <a:lnTo>
                    <a:pt x="1480" y="912"/>
                  </a:lnTo>
                  <a:lnTo>
                    <a:pt x="1552" y="882"/>
                  </a:lnTo>
                  <a:lnTo>
                    <a:pt x="1626" y="855"/>
                  </a:lnTo>
                  <a:lnTo>
                    <a:pt x="1699" y="829"/>
                  </a:lnTo>
                  <a:lnTo>
                    <a:pt x="1774" y="806"/>
                  </a:lnTo>
                  <a:lnTo>
                    <a:pt x="1850" y="782"/>
                  </a:lnTo>
                  <a:lnTo>
                    <a:pt x="1925" y="761"/>
                  </a:lnTo>
                  <a:lnTo>
                    <a:pt x="2002" y="743"/>
                  </a:lnTo>
                  <a:lnTo>
                    <a:pt x="2080" y="725"/>
                  </a:lnTo>
                  <a:lnTo>
                    <a:pt x="2158" y="709"/>
                  </a:lnTo>
                  <a:lnTo>
                    <a:pt x="2236" y="696"/>
                  </a:lnTo>
                  <a:lnTo>
                    <a:pt x="2316" y="684"/>
                  </a:lnTo>
                  <a:lnTo>
                    <a:pt x="2396" y="674"/>
                  </a:lnTo>
                  <a:lnTo>
                    <a:pt x="2477" y="666"/>
                  </a:lnTo>
                  <a:lnTo>
                    <a:pt x="2558" y="660"/>
                  </a:lnTo>
                  <a:lnTo>
                    <a:pt x="2640" y="656"/>
                  </a:lnTo>
                  <a:lnTo>
                    <a:pt x="2722" y="653"/>
                  </a:lnTo>
                  <a:lnTo>
                    <a:pt x="2722" y="65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72" name="Freeform 29"/>
            <p:cNvSpPr>
              <a:spLocks/>
            </p:cNvSpPr>
            <p:nvPr/>
          </p:nvSpPr>
          <p:spPr bwMode="auto">
            <a:xfrm>
              <a:off x="3789519" y="3494853"/>
              <a:ext cx="665586" cy="390438"/>
            </a:xfrm>
            <a:custGeom>
              <a:avLst/>
              <a:gdLst>
                <a:gd name="T0" fmla="*/ 0 w 2747"/>
                <a:gd name="T1" fmla="*/ 469 h 1610"/>
                <a:gd name="T2" fmla="*/ 67 w 2747"/>
                <a:gd name="T3" fmla="*/ 534 h 1610"/>
                <a:gd name="T4" fmla="*/ 207 w 2747"/>
                <a:gd name="T5" fmla="*/ 657 h 1610"/>
                <a:gd name="T6" fmla="*/ 350 w 2747"/>
                <a:gd name="T7" fmla="*/ 774 h 1610"/>
                <a:gd name="T8" fmla="*/ 499 w 2747"/>
                <a:gd name="T9" fmla="*/ 884 h 1610"/>
                <a:gd name="T10" fmla="*/ 654 w 2747"/>
                <a:gd name="T11" fmla="*/ 988 h 1610"/>
                <a:gd name="T12" fmla="*/ 815 w 2747"/>
                <a:gd name="T13" fmla="*/ 1084 h 1610"/>
                <a:gd name="T14" fmla="*/ 980 w 2747"/>
                <a:gd name="T15" fmla="*/ 1173 h 1610"/>
                <a:gd name="T16" fmla="*/ 1149 w 2747"/>
                <a:gd name="T17" fmla="*/ 1255 h 1610"/>
                <a:gd name="T18" fmla="*/ 1322 w 2747"/>
                <a:gd name="T19" fmla="*/ 1329 h 1610"/>
                <a:gd name="T20" fmla="*/ 1499 w 2747"/>
                <a:gd name="T21" fmla="*/ 1394 h 1610"/>
                <a:gd name="T22" fmla="*/ 1680 w 2747"/>
                <a:gd name="T23" fmla="*/ 1452 h 1610"/>
                <a:gd name="T24" fmla="*/ 1865 w 2747"/>
                <a:gd name="T25" fmla="*/ 1501 h 1610"/>
                <a:gd name="T26" fmla="*/ 2054 w 2747"/>
                <a:gd name="T27" fmla="*/ 1541 h 1610"/>
                <a:gd name="T28" fmla="*/ 2245 w 2747"/>
                <a:gd name="T29" fmla="*/ 1573 h 1610"/>
                <a:gd name="T30" fmla="*/ 2439 w 2747"/>
                <a:gd name="T31" fmla="*/ 1595 h 1610"/>
                <a:gd name="T32" fmla="*/ 2637 w 2747"/>
                <a:gd name="T33" fmla="*/ 1608 h 1610"/>
                <a:gd name="T34" fmla="*/ 2747 w 2747"/>
                <a:gd name="T35" fmla="*/ 957 h 1610"/>
                <a:gd name="T36" fmla="*/ 2663 w 2747"/>
                <a:gd name="T37" fmla="*/ 954 h 1610"/>
                <a:gd name="T38" fmla="*/ 2498 w 2747"/>
                <a:gd name="T39" fmla="*/ 944 h 1610"/>
                <a:gd name="T40" fmla="*/ 2335 w 2747"/>
                <a:gd name="T41" fmla="*/ 926 h 1610"/>
                <a:gd name="T42" fmla="*/ 2175 w 2747"/>
                <a:gd name="T43" fmla="*/ 898 h 1610"/>
                <a:gd name="T44" fmla="*/ 2018 w 2747"/>
                <a:gd name="T45" fmla="*/ 864 h 1610"/>
                <a:gd name="T46" fmla="*/ 1863 w 2747"/>
                <a:gd name="T47" fmla="*/ 824 h 1610"/>
                <a:gd name="T48" fmla="*/ 1710 w 2747"/>
                <a:gd name="T49" fmla="*/ 776 h 1610"/>
                <a:gd name="T50" fmla="*/ 1562 w 2747"/>
                <a:gd name="T51" fmla="*/ 721 h 1610"/>
                <a:gd name="T52" fmla="*/ 1416 w 2747"/>
                <a:gd name="T53" fmla="*/ 659 h 1610"/>
                <a:gd name="T54" fmla="*/ 1275 w 2747"/>
                <a:gd name="T55" fmla="*/ 591 h 1610"/>
                <a:gd name="T56" fmla="*/ 1137 w 2747"/>
                <a:gd name="T57" fmla="*/ 515 h 1610"/>
                <a:gd name="T58" fmla="*/ 1003 w 2747"/>
                <a:gd name="T59" fmla="*/ 435 h 1610"/>
                <a:gd name="T60" fmla="*/ 873 w 2747"/>
                <a:gd name="T61" fmla="*/ 347 h 1610"/>
                <a:gd name="T62" fmla="*/ 748 w 2747"/>
                <a:gd name="T63" fmla="*/ 255 h 1610"/>
                <a:gd name="T64" fmla="*/ 627 w 2747"/>
                <a:gd name="T65" fmla="*/ 157 h 1610"/>
                <a:gd name="T66" fmla="*/ 511 w 2747"/>
                <a:gd name="T67" fmla="*/ 53 h 1610"/>
                <a:gd name="T68" fmla="*/ 455 w 2747"/>
                <a:gd name="T69" fmla="*/ 0 h 1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747" h="1610">
                  <a:moveTo>
                    <a:pt x="455" y="0"/>
                  </a:moveTo>
                  <a:lnTo>
                    <a:pt x="0" y="469"/>
                  </a:lnTo>
                  <a:lnTo>
                    <a:pt x="0" y="469"/>
                  </a:lnTo>
                  <a:lnTo>
                    <a:pt x="67" y="534"/>
                  </a:lnTo>
                  <a:lnTo>
                    <a:pt x="136" y="596"/>
                  </a:lnTo>
                  <a:lnTo>
                    <a:pt x="207" y="657"/>
                  </a:lnTo>
                  <a:lnTo>
                    <a:pt x="277" y="716"/>
                  </a:lnTo>
                  <a:lnTo>
                    <a:pt x="350" y="774"/>
                  </a:lnTo>
                  <a:lnTo>
                    <a:pt x="424" y="830"/>
                  </a:lnTo>
                  <a:lnTo>
                    <a:pt x="499" y="884"/>
                  </a:lnTo>
                  <a:lnTo>
                    <a:pt x="576" y="937"/>
                  </a:lnTo>
                  <a:lnTo>
                    <a:pt x="654" y="988"/>
                  </a:lnTo>
                  <a:lnTo>
                    <a:pt x="734" y="1038"/>
                  </a:lnTo>
                  <a:lnTo>
                    <a:pt x="815" y="1084"/>
                  </a:lnTo>
                  <a:lnTo>
                    <a:pt x="897" y="1130"/>
                  </a:lnTo>
                  <a:lnTo>
                    <a:pt x="980" y="1173"/>
                  </a:lnTo>
                  <a:lnTo>
                    <a:pt x="1063" y="1215"/>
                  </a:lnTo>
                  <a:lnTo>
                    <a:pt x="1149" y="1255"/>
                  </a:lnTo>
                  <a:lnTo>
                    <a:pt x="1235" y="1293"/>
                  </a:lnTo>
                  <a:lnTo>
                    <a:pt x="1322" y="1329"/>
                  </a:lnTo>
                  <a:lnTo>
                    <a:pt x="1411" y="1363"/>
                  </a:lnTo>
                  <a:lnTo>
                    <a:pt x="1499" y="1394"/>
                  </a:lnTo>
                  <a:lnTo>
                    <a:pt x="1589" y="1424"/>
                  </a:lnTo>
                  <a:lnTo>
                    <a:pt x="1680" y="1452"/>
                  </a:lnTo>
                  <a:lnTo>
                    <a:pt x="1773" y="1478"/>
                  </a:lnTo>
                  <a:lnTo>
                    <a:pt x="1865" y="1501"/>
                  </a:lnTo>
                  <a:lnTo>
                    <a:pt x="1959" y="1522"/>
                  </a:lnTo>
                  <a:lnTo>
                    <a:pt x="2054" y="1541"/>
                  </a:lnTo>
                  <a:lnTo>
                    <a:pt x="2149" y="1557"/>
                  </a:lnTo>
                  <a:lnTo>
                    <a:pt x="2245" y="1573"/>
                  </a:lnTo>
                  <a:lnTo>
                    <a:pt x="2343" y="1584"/>
                  </a:lnTo>
                  <a:lnTo>
                    <a:pt x="2439" y="1595"/>
                  </a:lnTo>
                  <a:lnTo>
                    <a:pt x="2538" y="1603"/>
                  </a:lnTo>
                  <a:lnTo>
                    <a:pt x="2637" y="1608"/>
                  </a:lnTo>
                  <a:lnTo>
                    <a:pt x="2736" y="1610"/>
                  </a:lnTo>
                  <a:lnTo>
                    <a:pt x="2747" y="957"/>
                  </a:lnTo>
                  <a:lnTo>
                    <a:pt x="2747" y="957"/>
                  </a:lnTo>
                  <a:lnTo>
                    <a:pt x="2663" y="954"/>
                  </a:lnTo>
                  <a:lnTo>
                    <a:pt x="2581" y="950"/>
                  </a:lnTo>
                  <a:lnTo>
                    <a:pt x="2498" y="944"/>
                  </a:lnTo>
                  <a:lnTo>
                    <a:pt x="2417" y="935"/>
                  </a:lnTo>
                  <a:lnTo>
                    <a:pt x="2335" y="926"/>
                  </a:lnTo>
                  <a:lnTo>
                    <a:pt x="2256" y="913"/>
                  </a:lnTo>
                  <a:lnTo>
                    <a:pt x="2175" y="898"/>
                  </a:lnTo>
                  <a:lnTo>
                    <a:pt x="2096" y="883"/>
                  </a:lnTo>
                  <a:lnTo>
                    <a:pt x="2018" y="864"/>
                  </a:lnTo>
                  <a:lnTo>
                    <a:pt x="1939" y="845"/>
                  </a:lnTo>
                  <a:lnTo>
                    <a:pt x="1863" y="824"/>
                  </a:lnTo>
                  <a:lnTo>
                    <a:pt x="1786" y="801"/>
                  </a:lnTo>
                  <a:lnTo>
                    <a:pt x="1710" y="776"/>
                  </a:lnTo>
                  <a:lnTo>
                    <a:pt x="1636" y="748"/>
                  </a:lnTo>
                  <a:lnTo>
                    <a:pt x="1562" y="721"/>
                  </a:lnTo>
                  <a:lnTo>
                    <a:pt x="1489" y="690"/>
                  </a:lnTo>
                  <a:lnTo>
                    <a:pt x="1416" y="659"/>
                  </a:lnTo>
                  <a:lnTo>
                    <a:pt x="1346" y="625"/>
                  </a:lnTo>
                  <a:lnTo>
                    <a:pt x="1275" y="591"/>
                  </a:lnTo>
                  <a:lnTo>
                    <a:pt x="1205" y="553"/>
                  </a:lnTo>
                  <a:lnTo>
                    <a:pt x="1137" y="515"/>
                  </a:lnTo>
                  <a:lnTo>
                    <a:pt x="1070" y="476"/>
                  </a:lnTo>
                  <a:lnTo>
                    <a:pt x="1003" y="435"/>
                  </a:lnTo>
                  <a:lnTo>
                    <a:pt x="938" y="392"/>
                  </a:lnTo>
                  <a:lnTo>
                    <a:pt x="873" y="347"/>
                  </a:lnTo>
                  <a:lnTo>
                    <a:pt x="811" y="302"/>
                  </a:lnTo>
                  <a:lnTo>
                    <a:pt x="748" y="255"/>
                  </a:lnTo>
                  <a:lnTo>
                    <a:pt x="687" y="207"/>
                  </a:lnTo>
                  <a:lnTo>
                    <a:pt x="627" y="157"/>
                  </a:lnTo>
                  <a:lnTo>
                    <a:pt x="569" y="107"/>
                  </a:lnTo>
                  <a:lnTo>
                    <a:pt x="511" y="53"/>
                  </a:lnTo>
                  <a:lnTo>
                    <a:pt x="455" y="0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73" name="Freeform 30"/>
            <p:cNvSpPr>
              <a:spLocks/>
            </p:cNvSpPr>
            <p:nvPr/>
          </p:nvSpPr>
          <p:spPr bwMode="auto">
            <a:xfrm>
              <a:off x="3933874" y="2140430"/>
              <a:ext cx="524137" cy="304212"/>
            </a:xfrm>
            <a:custGeom>
              <a:avLst/>
              <a:gdLst>
                <a:gd name="T0" fmla="*/ 359 w 2163"/>
                <a:gd name="T1" fmla="*/ 1255 h 1255"/>
                <a:gd name="T2" fmla="*/ 449 w 2163"/>
                <a:gd name="T3" fmla="*/ 1173 h 1255"/>
                <a:gd name="T4" fmla="*/ 542 w 2163"/>
                <a:gd name="T5" fmla="*/ 1095 h 1255"/>
                <a:gd name="T6" fmla="*/ 640 w 2163"/>
                <a:gd name="T7" fmla="*/ 1020 h 1255"/>
                <a:gd name="T8" fmla="*/ 740 w 2163"/>
                <a:gd name="T9" fmla="*/ 951 h 1255"/>
                <a:gd name="T10" fmla="*/ 845 w 2163"/>
                <a:gd name="T11" fmla="*/ 886 h 1255"/>
                <a:gd name="T12" fmla="*/ 953 w 2163"/>
                <a:gd name="T13" fmla="*/ 826 h 1255"/>
                <a:gd name="T14" fmla="*/ 1062 w 2163"/>
                <a:gd name="T15" fmla="*/ 770 h 1255"/>
                <a:gd name="T16" fmla="*/ 1175 w 2163"/>
                <a:gd name="T17" fmla="*/ 720 h 1255"/>
                <a:gd name="T18" fmla="*/ 1291 w 2163"/>
                <a:gd name="T19" fmla="*/ 675 h 1255"/>
                <a:gd name="T20" fmla="*/ 1410 w 2163"/>
                <a:gd name="T21" fmla="*/ 635 h 1255"/>
                <a:gd name="T22" fmla="*/ 1529 w 2163"/>
                <a:gd name="T23" fmla="*/ 600 h 1255"/>
                <a:gd name="T24" fmla="*/ 1653 w 2163"/>
                <a:gd name="T25" fmla="*/ 571 h 1255"/>
                <a:gd name="T26" fmla="*/ 1778 w 2163"/>
                <a:gd name="T27" fmla="*/ 548 h 1255"/>
                <a:gd name="T28" fmla="*/ 1904 w 2163"/>
                <a:gd name="T29" fmla="*/ 531 h 1255"/>
                <a:gd name="T30" fmla="*/ 2033 w 2163"/>
                <a:gd name="T31" fmla="*/ 519 h 1255"/>
                <a:gd name="T32" fmla="*/ 2163 w 2163"/>
                <a:gd name="T33" fmla="*/ 514 h 1255"/>
                <a:gd name="T34" fmla="*/ 2156 w 2163"/>
                <a:gd name="T35" fmla="*/ 0 h 1255"/>
                <a:gd name="T36" fmla="*/ 1999 w 2163"/>
                <a:gd name="T37" fmla="*/ 6 h 1255"/>
                <a:gd name="T38" fmla="*/ 1846 w 2163"/>
                <a:gd name="T39" fmla="*/ 19 h 1255"/>
                <a:gd name="T40" fmla="*/ 1695 w 2163"/>
                <a:gd name="T41" fmla="*/ 40 h 1255"/>
                <a:gd name="T42" fmla="*/ 1545 w 2163"/>
                <a:gd name="T43" fmla="*/ 69 h 1255"/>
                <a:gd name="T44" fmla="*/ 1398 w 2163"/>
                <a:gd name="T45" fmla="*/ 102 h 1255"/>
                <a:gd name="T46" fmla="*/ 1255 w 2163"/>
                <a:gd name="T47" fmla="*/ 144 h 1255"/>
                <a:gd name="T48" fmla="*/ 1113 w 2163"/>
                <a:gd name="T49" fmla="*/ 192 h 1255"/>
                <a:gd name="T50" fmla="*/ 975 w 2163"/>
                <a:gd name="T51" fmla="*/ 246 h 1255"/>
                <a:gd name="T52" fmla="*/ 841 w 2163"/>
                <a:gd name="T53" fmla="*/ 306 h 1255"/>
                <a:gd name="T54" fmla="*/ 709 w 2163"/>
                <a:gd name="T55" fmla="*/ 372 h 1255"/>
                <a:gd name="T56" fmla="*/ 580 w 2163"/>
                <a:gd name="T57" fmla="*/ 445 h 1255"/>
                <a:gd name="T58" fmla="*/ 457 w 2163"/>
                <a:gd name="T59" fmla="*/ 522 h 1255"/>
                <a:gd name="T60" fmla="*/ 335 w 2163"/>
                <a:gd name="T61" fmla="*/ 605 h 1255"/>
                <a:gd name="T62" fmla="*/ 220 w 2163"/>
                <a:gd name="T63" fmla="*/ 694 h 1255"/>
                <a:gd name="T64" fmla="*/ 108 w 2163"/>
                <a:gd name="T65" fmla="*/ 787 h 1255"/>
                <a:gd name="T66" fmla="*/ 0 w 2163"/>
                <a:gd name="T67" fmla="*/ 885 h 1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63" h="1255">
                  <a:moveTo>
                    <a:pt x="359" y="1255"/>
                  </a:moveTo>
                  <a:lnTo>
                    <a:pt x="359" y="1255"/>
                  </a:lnTo>
                  <a:lnTo>
                    <a:pt x="403" y="1213"/>
                  </a:lnTo>
                  <a:lnTo>
                    <a:pt x="449" y="1173"/>
                  </a:lnTo>
                  <a:lnTo>
                    <a:pt x="494" y="1134"/>
                  </a:lnTo>
                  <a:lnTo>
                    <a:pt x="542" y="1095"/>
                  </a:lnTo>
                  <a:lnTo>
                    <a:pt x="591" y="1057"/>
                  </a:lnTo>
                  <a:lnTo>
                    <a:pt x="640" y="1020"/>
                  </a:lnTo>
                  <a:lnTo>
                    <a:pt x="690" y="985"/>
                  </a:lnTo>
                  <a:lnTo>
                    <a:pt x="740" y="951"/>
                  </a:lnTo>
                  <a:lnTo>
                    <a:pt x="792" y="918"/>
                  </a:lnTo>
                  <a:lnTo>
                    <a:pt x="845" y="886"/>
                  </a:lnTo>
                  <a:lnTo>
                    <a:pt x="898" y="855"/>
                  </a:lnTo>
                  <a:lnTo>
                    <a:pt x="953" y="826"/>
                  </a:lnTo>
                  <a:lnTo>
                    <a:pt x="1007" y="798"/>
                  </a:lnTo>
                  <a:lnTo>
                    <a:pt x="1062" y="770"/>
                  </a:lnTo>
                  <a:lnTo>
                    <a:pt x="1118" y="744"/>
                  </a:lnTo>
                  <a:lnTo>
                    <a:pt x="1175" y="720"/>
                  </a:lnTo>
                  <a:lnTo>
                    <a:pt x="1232" y="697"/>
                  </a:lnTo>
                  <a:lnTo>
                    <a:pt x="1291" y="675"/>
                  </a:lnTo>
                  <a:lnTo>
                    <a:pt x="1350" y="655"/>
                  </a:lnTo>
                  <a:lnTo>
                    <a:pt x="1410" y="635"/>
                  </a:lnTo>
                  <a:lnTo>
                    <a:pt x="1469" y="617"/>
                  </a:lnTo>
                  <a:lnTo>
                    <a:pt x="1529" y="600"/>
                  </a:lnTo>
                  <a:lnTo>
                    <a:pt x="1591" y="586"/>
                  </a:lnTo>
                  <a:lnTo>
                    <a:pt x="1653" y="571"/>
                  </a:lnTo>
                  <a:lnTo>
                    <a:pt x="1716" y="559"/>
                  </a:lnTo>
                  <a:lnTo>
                    <a:pt x="1778" y="548"/>
                  </a:lnTo>
                  <a:lnTo>
                    <a:pt x="1841" y="539"/>
                  </a:lnTo>
                  <a:lnTo>
                    <a:pt x="1904" y="531"/>
                  </a:lnTo>
                  <a:lnTo>
                    <a:pt x="1969" y="524"/>
                  </a:lnTo>
                  <a:lnTo>
                    <a:pt x="2033" y="519"/>
                  </a:lnTo>
                  <a:lnTo>
                    <a:pt x="2098" y="517"/>
                  </a:lnTo>
                  <a:lnTo>
                    <a:pt x="2163" y="514"/>
                  </a:lnTo>
                  <a:lnTo>
                    <a:pt x="2156" y="0"/>
                  </a:lnTo>
                  <a:lnTo>
                    <a:pt x="2156" y="0"/>
                  </a:lnTo>
                  <a:lnTo>
                    <a:pt x="2077" y="2"/>
                  </a:lnTo>
                  <a:lnTo>
                    <a:pt x="1999" y="6"/>
                  </a:lnTo>
                  <a:lnTo>
                    <a:pt x="1923" y="11"/>
                  </a:lnTo>
                  <a:lnTo>
                    <a:pt x="1846" y="19"/>
                  </a:lnTo>
                  <a:lnTo>
                    <a:pt x="1770" y="30"/>
                  </a:lnTo>
                  <a:lnTo>
                    <a:pt x="1695" y="40"/>
                  </a:lnTo>
                  <a:lnTo>
                    <a:pt x="1619" y="53"/>
                  </a:lnTo>
                  <a:lnTo>
                    <a:pt x="1545" y="69"/>
                  </a:lnTo>
                  <a:lnTo>
                    <a:pt x="1472" y="84"/>
                  </a:lnTo>
                  <a:lnTo>
                    <a:pt x="1398" y="102"/>
                  </a:lnTo>
                  <a:lnTo>
                    <a:pt x="1326" y="122"/>
                  </a:lnTo>
                  <a:lnTo>
                    <a:pt x="1255" y="144"/>
                  </a:lnTo>
                  <a:lnTo>
                    <a:pt x="1183" y="168"/>
                  </a:lnTo>
                  <a:lnTo>
                    <a:pt x="1113" y="192"/>
                  </a:lnTo>
                  <a:lnTo>
                    <a:pt x="1044" y="218"/>
                  </a:lnTo>
                  <a:lnTo>
                    <a:pt x="975" y="246"/>
                  </a:lnTo>
                  <a:lnTo>
                    <a:pt x="907" y="276"/>
                  </a:lnTo>
                  <a:lnTo>
                    <a:pt x="841" y="306"/>
                  </a:lnTo>
                  <a:lnTo>
                    <a:pt x="774" y="338"/>
                  </a:lnTo>
                  <a:lnTo>
                    <a:pt x="709" y="372"/>
                  </a:lnTo>
                  <a:lnTo>
                    <a:pt x="644" y="407"/>
                  </a:lnTo>
                  <a:lnTo>
                    <a:pt x="580" y="445"/>
                  </a:lnTo>
                  <a:lnTo>
                    <a:pt x="518" y="483"/>
                  </a:lnTo>
                  <a:lnTo>
                    <a:pt x="457" y="522"/>
                  </a:lnTo>
                  <a:lnTo>
                    <a:pt x="395" y="563"/>
                  </a:lnTo>
                  <a:lnTo>
                    <a:pt x="335" y="605"/>
                  </a:lnTo>
                  <a:lnTo>
                    <a:pt x="277" y="648"/>
                  </a:lnTo>
                  <a:lnTo>
                    <a:pt x="220" y="694"/>
                  </a:lnTo>
                  <a:lnTo>
                    <a:pt x="164" y="739"/>
                  </a:lnTo>
                  <a:lnTo>
                    <a:pt x="108" y="787"/>
                  </a:lnTo>
                  <a:lnTo>
                    <a:pt x="53" y="836"/>
                  </a:lnTo>
                  <a:lnTo>
                    <a:pt x="0" y="885"/>
                  </a:lnTo>
                  <a:lnTo>
                    <a:pt x="359" y="125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74" name="Freeform 31"/>
            <p:cNvSpPr>
              <a:spLocks/>
            </p:cNvSpPr>
            <p:nvPr/>
          </p:nvSpPr>
          <p:spPr bwMode="auto">
            <a:xfrm>
              <a:off x="3695542" y="2372949"/>
              <a:ext cx="310025" cy="524137"/>
            </a:xfrm>
            <a:custGeom>
              <a:avLst/>
              <a:gdLst>
                <a:gd name="T0" fmla="*/ 910 w 1279"/>
                <a:gd name="T1" fmla="*/ 0 h 2164"/>
                <a:gd name="T2" fmla="*/ 859 w 1279"/>
                <a:gd name="T3" fmla="*/ 53 h 2164"/>
                <a:gd name="T4" fmla="*/ 761 w 1279"/>
                <a:gd name="T5" fmla="*/ 163 h 2164"/>
                <a:gd name="T6" fmla="*/ 669 w 1279"/>
                <a:gd name="T7" fmla="*/ 276 h 2164"/>
                <a:gd name="T8" fmla="*/ 582 w 1279"/>
                <a:gd name="T9" fmla="*/ 394 h 2164"/>
                <a:gd name="T10" fmla="*/ 500 w 1279"/>
                <a:gd name="T11" fmla="*/ 516 h 2164"/>
                <a:gd name="T12" fmla="*/ 423 w 1279"/>
                <a:gd name="T13" fmla="*/ 642 h 2164"/>
                <a:gd name="T14" fmla="*/ 352 w 1279"/>
                <a:gd name="T15" fmla="*/ 772 h 2164"/>
                <a:gd name="T16" fmla="*/ 287 w 1279"/>
                <a:gd name="T17" fmla="*/ 905 h 2164"/>
                <a:gd name="T18" fmla="*/ 229 w 1279"/>
                <a:gd name="T19" fmla="*/ 1042 h 2164"/>
                <a:gd name="T20" fmla="*/ 177 w 1279"/>
                <a:gd name="T21" fmla="*/ 1181 h 2164"/>
                <a:gd name="T22" fmla="*/ 130 w 1279"/>
                <a:gd name="T23" fmla="*/ 1324 h 2164"/>
                <a:gd name="T24" fmla="*/ 91 w 1279"/>
                <a:gd name="T25" fmla="*/ 1470 h 2164"/>
                <a:gd name="T26" fmla="*/ 58 w 1279"/>
                <a:gd name="T27" fmla="*/ 1618 h 2164"/>
                <a:gd name="T28" fmla="*/ 32 w 1279"/>
                <a:gd name="T29" fmla="*/ 1768 h 2164"/>
                <a:gd name="T30" fmla="*/ 14 w 1279"/>
                <a:gd name="T31" fmla="*/ 1922 h 2164"/>
                <a:gd name="T32" fmla="*/ 2 w 1279"/>
                <a:gd name="T33" fmla="*/ 2077 h 2164"/>
                <a:gd name="T34" fmla="*/ 514 w 1279"/>
                <a:gd name="T35" fmla="*/ 2164 h 2164"/>
                <a:gd name="T36" fmla="*/ 516 w 1279"/>
                <a:gd name="T37" fmla="*/ 2098 h 2164"/>
                <a:gd name="T38" fmla="*/ 527 w 1279"/>
                <a:gd name="T39" fmla="*/ 1969 h 2164"/>
                <a:gd name="T40" fmla="*/ 542 w 1279"/>
                <a:gd name="T41" fmla="*/ 1840 h 2164"/>
                <a:gd name="T42" fmla="*/ 563 w 1279"/>
                <a:gd name="T43" fmla="*/ 1713 h 2164"/>
                <a:gd name="T44" fmla="*/ 592 w 1279"/>
                <a:gd name="T45" fmla="*/ 1588 h 2164"/>
                <a:gd name="T46" fmla="*/ 625 w 1279"/>
                <a:gd name="T47" fmla="*/ 1467 h 2164"/>
                <a:gd name="T48" fmla="*/ 664 w 1279"/>
                <a:gd name="T49" fmla="*/ 1348 h 2164"/>
                <a:gd name="T50" fmla="*/ 708 w 1279"/>
                <a:gd name="T51" fmla="*/ 1230 h 2164"/>
                <a:gd name="T52" fmla="*/ 757 w 1279"/>
                <a:gd name="T53" fmla="*/ 1116 h 2164"/>
                <a:gd name="T54" fmla="*/ 811 w 1279"/>
                <a:gd name="T55" fmla="*/ 1004 h 2164"/>
                <a:gd name="T56" fmla="*/ 871 w 1279"/>
                <a:gd name="T57" fmla="*/ 896 h 2164"/>
                <a:gd name="T58" fmla="*/ 934 w 1279"/>
                <a:gd name="T59" fmla="*/ 790 h 2164"/>
                <a:gd name="T60" fmla="*/ 1003 w 1279"/>
                <a:gd name="T61" fmla="*/ 687 h 2164"/>
                <a:gd name="T62" fmla="*/ 1078 w 1279"/>
                <a:gd name="T63" fmla="*/ 588 h 2164"/>
                <a:gd name="T64" fmla="*/ 1154 w 1279"/>
                <a:gd name="T65" fmla="*/ 493 h 2164"/>
                <a:gd name="T66" fmla="*/ 1236 w 1279"/>
                <a:gd name="T67" fmla="*/ 402 h 2164"/>
                <a:gd name="T68" fmla="*/ 1279 w 1279"/>
                <a:gd name="T69" fmla="*/ 358 h 2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9" h="2164">
                  <a:moveTo>
                    <a:pt x="1279" y="358"/>
                  </a:moveTo>
                  <a:lnTo>
                    <a:pt x="910" y="0"/>
                  </a:lnTo>
                  <a:lnTo>
                    <a:pt x="910" y="0"/>
                  </a:lnTo>
                  <a:lnTo>
                    <a:pt x="859" y="53"/>
                  </a:lnTo>
                  <a:lnTo>
                    <a:pt x="809" y="107"/>
                  </a:lnTo>
                  <a:lnTo>
                    <a:pt x="761" y="163"/>
                  </a:lnTo>
                  <a:lnTo>
                    <a:pt x="714" y="219"/>
                  </a:lnTo>
                  <a:lnTo>
                    <a:pt x="669" y="276"/>
                  </a:lnTo>
                  <a:lnTo>
                    <a:pt x="625" y="335"/>
                  </a:lnTo>
                  <a:lnTo>
                    <a:pt x="582" y="394"/>
                  </a:lnTo>
                  <a:lnTo>
                    <a:pt x="540" y="454"/>
                  </a:lnTo>
                  <a:lnTo>
                    <a:pt x="500" y="516"/>
                  </a:lnTo>
                  <a:lnTo>
                    <a:pt x="460" y="578"/>
                  </a:lnTo>
                  <a:lnTo>
                    <a:pt x="423" y="642"/>
                  </a:lnTo>
                  <a:lnTo>
                    <a:pt x="386" y="707"/>
                  </a:lnTo>
                  <a:lnTo>
                    <a:pt x="352" y="772"/>
                  </a:lnTo>
                  <a:lnTo>
                    <a:pt x="319" y="837"/>
                  </a:lnTo>
                  <a:lnTo>
                    <a:pt x="287" y="905"/>
                  </a:lnTo>
                  <a:lnTo>
                    <a:pt x="257" y="973"/>
                  </a:lnTo>
                  <a:lnTo>
                    <a:pt x="229" y="1042"/>
                  </a:lnTo>
                  <a:lnTo>
                    <a:pt x="201" y="1111"/>
                  </a:lnTo>
                  <a:lnTo>
                    <a:pt x="177" y="1181"/>
                  </a:lnTo>
                  <a:lnTo>
                    <a:pt x="152" y="1253"/>
                  </a:lnTo>
                  <a:lnTo>
                    <a:pt x="130" y="1324"/>
                  </a:lnTo>
                  <a:lnTo>
                    <a:pt x="109" y="1397"/>
                  </a:lnTo>
                  <a:lnTo>
                    <a:pt x="91" y="1470"/>
                  </a:lnTo>
                  <a:lnTo>
                    <a:pt x="74" y="1543"/>
                  </a:lnTo>
                  <a:lnTo>
                    <a:pt x="58" y="1618"/>
                  </a:lnTo>
                  <a:lnTo>
                    <a:pt x="44" y="1693"/>
                  </a:lnTo>
                  <a:lnTo>
                    <a:pt x="32" y="1768"/>
                  </a:lnTo>
                  <a:lnTo>
                    <a:pt x="22" y="1845"/>
                  </a:lnTo>
                  <a:lnTo>
                    <a:pt x="14" y="1922"/>
                  </a:lnTo>
                  <a:lnTo>
                    <a:pt x="7" y="2000"/>
                  </a:lnTo>
                  <a:lnTo>
                    <a:pt x="2" y="2077"/>
                  </a:lnTo>
                  <a:lnTo>
                    <a:pt x="0" y="2156"/>
                  </a:lnTo>
                  <a:lnTo>
                    <a:pt x="514" y="2164"/>
                  </a:lnTo>
                  <a:lnTo>
                    <a:pt x="514" y="2164"/>
                  </a:lnTo>
                  <a:lnTo>
                    <a:pt x="516" y="2098"/>
                  </a:lnTo>
                  <a:lnTo>
                    <a:pt x="520" y="2032"/>
                  </a:lnTo>
                  <a:lnTo>
                    <a:pt x="527" y="1969"/>
                  </a:lnTo>
                  <a:lnTo>
                    <a:pt x="533" y="1904"/>
                  </a:lnTo>
                  <a:lnTo>
                    <a:pt x="542" y="1840"/>
                  </a:lnTo>
                  <a:lnTo>
                    <a:pt x="553" y="1776"/>
                  </a:lnTo>
                  <a:lnTo>
                    <a:pt x="563" y="1713"/>
                  </a:lnTo>
                  <a:lnTo>
                    <a:pt x="576" y="1651"/>
                  </a:lnTo>
                  <a:lnTo>
                    <a:pt x="592" y="1588"/>
                  </a:lnTo>
                  <a:lnTo>
                    <a:pt x="608" y="1527"/>
                  </a:lnTo>
                  <a:lnTo>
                    <a:pt x="625" y="1467"/>
                  </a:lnTo>
                  <a:lnTo>
                    <a:pt x="643" y="1407"/>
                  </a:lnTo>
                  <a:lnTo>
                    <a:pt x="664" y="1348"/>
                  </a:lnTo>
                  <a:lnTo>
                    <a:pt x="684" y="1289"/>
                  </a:lnTo>
                  <a:lnTo>
                    <a:pt x="708" y="1230"/>
                  </a:lnTo>
                  <a:lnTo>
                    <a:pt x="731" y="1173"/>
                  </a:lnTo>
                  <a:lnTo>
                    <a:pt x="757" y="1116"/>
                  </a:lnTo>
                  <a:lnTo>
                    <a:pt x="783" y="1060"/>
                  </a:lnTo>
                  <a:lnTo>
                    <a:pt x="811" y="1004"/>
                  </a:lnTo>
                  <a:lnTo>
                    <a:pt x="841" y="949"/>
                  </a:lnTo>
                  <a:lnTo>
                    <a:pt x="871" y="896"/>
                  </a:lnTo>
                  <a:lnTo>
                    <a:pt x="902" y="842"/>
                  </a:lnTo>
                  <a:lnTo>
                    <a:pt x="934" y="790"/>
                  </a:lnTo>
                  <a:lnTo>
                    <a:pt x="968" y="738"/>
                  </a:lnTo>
                  <a:lnTo>
                    <a:pt x="1003" y="687"/>
                  </a:lnTo>
                  <a:lnTo>
                    <a:pt x="1040" y="638"/>
                  </a:lnTo>
                  <a:lnTo>
                    <a:pt x="1078" y="588"/>
                  </a:lnTo>
                  <a:lnTo>
                    <a:pt x="1115" y="540"/>
                  </a:lnTo>
                  <a:lnTo>
                    <a:pt x="1154" y="493"/>
                  </a:lnTo>
                  <a:lnTo>
                    <a:pt x="1195" y="448"/>
                  </a:lnTo>
                  <a:lnTo>
                    <a:pt x="1236" y="402"/>
                  </a:lnTo>
                  <a:lnTo>
                    <a:pt x="1279" y="358"/>
                  </a:lnTo>
                  <a:lnTo>
                    <a:pt x="1279" y="35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lt1"/>
                </a:solidFill>
              </a:endParaRPr>
            </a:p>
          </p:txBody>
        </p:sp>
        <p:sp>
          <p:nvSpPr>
            <p:cNvPr id="75" name="Freeform 32"/>
            <p:cNvSpPr>
              <a:spLocks/>
            </p:cNvSpPr>
            <p:nvPr/>
          </p:nvSpPr>
          <p:spPr bwMode="auto">
            <a:xfrm>
              <a:off x="3928061" y="3376656"/>
              <a:ext cx="529950" cy="310025"/>
            </a:xfrm>
            <a:custGeom>
              <a:avLst/>
              <a:gdLst>
                <a:gd name="T0" fmla="*/ 0 w 2188"/>
                <a:gd name="T1" fmla="*/ 370 h 1280"/>
                <a:gd name="T2" fmla="*/ 53 w 2188"/>
                <a:gd name="T3" fmla="*/ 421 h 1280"/>
                <a:gd name="T4" fmla="*/ 164 w 2188"/>
                <a:gd name="T5" fmla="*/ 520 h 1280"/>
                <a:gd name="T6" fmla="*/ 278 w 2188"/>
                <a:gd name="T7" fmla="*/ 612 h 1280"/>
                <a:gd name="T8" fmla="*/ 398 w 2188"/>
                <a:gd name="T9" fmla="*/ 701 h 1280"/>
                <a:gd name="T10" fmla="*/ 522 w 2188"/>
                <a:gd name="T11" fmla="*/ 783 h 1280"/>
                <a:gd name="T12" fmla="*/ 648 w 2188"/>
                <a:gd name="T13" fmla="*/ 861 h 1280"/>
                <a:gd name="T14" fmla="*/ 780 w 2188"/>
                <a:gd name="T15" fmla="*/ 931 h 1280"/>
                <a:gd name="T16" fmla="*/ 915 w 2188"/>
                <a:gd name="T17" fmla="*/ 997 h 1280"/>
                <a:gd name="T18" fmla="*/ 1053 w 2188"/>
                <a:gd name="T19" fmla="*/ 1055 h 1280"/>
                <a:gd name="T20" fmla="*/ 1194 w 2188"/>
                <a:gd name="T21" fmla="*/ 1107 h 1280"/>
                <a:gd name="T22" fmla="*/ 1338 w 2188"/>
                <a:gd name="T23" fmla="*/ 1154 h 1280"/>
                <a:gd name="T24" fmla="*/ 1485 w 2188"/>
                <a:gd name="T25" fmla="*/ 1193 h 1280"/>
                <a:gd name="T26" fmla="*/ 1636 w 2188"/>
                <a:gd name="T27" fmla="*/ 1224 h 1280"/>
                <a:gd name="T28" fmla="*/ 1789 w 2188"/>
                <a:gd name="T29" fmla="*/ 1250 h 1280"/>
                <a:gd name="T30" fmla="*/ 1944 w 2188"/>
                <a:gd name="T31" fmla="*/ 1267 h 1280"/>
                <a:gd name="T32" fmla="*/ 2101 w 2188"/>
                <a:gd name="T33" fmla="*/ 1278 h 1280"/>
                <a:gd name="T34" fmla="*/ 2188 w 2188"/>
                <a:gd name="T35" fmla="*/ 766 h 1280"/>
                <a:gd name="T36" fmla="*/ 2122 w 2188"/>
                <a:gd name="T37" fmla="*/ 763 h 1280"/>
                <a:gd name="T38" fmla="*/ 1989 w 2188"/>
                <a:gd name="T39" fmla="*/ 756 h 1280"/>
                <a:gd name="T40" fmla="*/ 1859 w 2188"/>
                <a:gd name="T41" fmla="*/ 740 h 1280"/>
                <a:gd name="T42" fmla="*/ 1731 w 2188"/>
                <a:gd name="T43" fmla="*/ 719 h 1280"/>
                <a:gd name="T44" fmla="*/ 1605 w 2188"/>
                <a:gd name="T45" fmla="*/ 692 h 1280"/>
                <a:gd name="T46" fmla="*/ 1481 w 2188"/>
                <a:gd name="T47" fmla="*/ 659 h 1280"/>
                <a:gd name="T48" fmla="*/ 1360 w 2188"/>
                <a:gd name="T49" fmla="*/ 620 h 1280"/>
                <a:gd name="T50" fmla="*/ 1242 w 2188"/>
                <a:gd name="T51" fmla="*/ 577 h 1280"/>
                <a:gd name="T52" fmla="*/ 1126 w 2188"/>
                <a:gd name="T53" fmla="*/ 528 h 1280"/>
                <a:gd name="T54" fmla="*/ 1013 w 2188"/>
                <a:gd name="T55" fmla="*/ 473 h 1280"/>
                <a:gd name="T56" fmla="*/ 902 w 2188"/>
                <a:gd name="T57" fmla="*/ 413 h 1280"/>
                <a:gd name="T58" fmla="*/ 795 w 2188"/>
                <a:gd name="T59" fmla="*/ 348 h 1280"/>
                <a:gd name="T60" fmla="*/ 691 w 2188"/>
                <a:gd name="T61" fmla="*/ 279 h 1280"/>
                <a:gd name="T62" fmla="*/ 592 w 2188"/>
                <a:gd name="T63" fmla="*/ 205 h 1280"/>
                <a:gd name="T64" fmla="*/ 495 w 2188"/>
                <a:gd name="T65" fmla="*/ 125 h 1280"/>
                <a:gd name="T66" fmla="*/ 402 w 2188"/>
                <a:gd name="T67" fmla="*/ 43 h 1280"/>
                <a:gd name="T68" fmla="*/ 358 w 2188"/>
                <a:gd name="T69" fmla="*/ 0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88" h="1280">
                  <a:moveTo>
                    <a:pt x="358" y="0"/>
                  </a:moveTo>
                  <a:lnTo>
                    <a:pt x="0" y="370"/>
                  </a:lnTo>
                  <a:lnTo>
                    <a:pt x="0" y="370"/>
                  </a:lnTo>
                  <a:lnTo>
                    <a:pt x="53" y="421"/>
                  </a:lnTo>
                  <a:lnTo>
                    <a:pt x="108" y="471"/>
                  </a:lnTo>
                  <a:lnTo>
                    <a:pt x="164" y="520"/>
                  </a:lnTo>
                  <a:lnTo>
                    <a:pt x="221" y="567"/>
                  </a:lnTo>
                  <a:lnTo>
                    <a:pt x="278" y="612"/>
                  </a:lnTo>
                  <a:lnTo>
                    <a:pt x="338" y="658"/>
                  </a:lnTo>
                  <a:lnTo>
                    <a:pt x="398" y="701"/>
                  </a:lnTo>
                  <a:lnTo>
                    <a:pt x="459" y="743"/>
                  </a:lnTo>
                  <a:lnTo>
                    <a:pt x="522" y="783"/>
                  </a:lnTo>
                  <a:lnTo>
                    <a:pt x="584" y="823"/>
                  </a:lnTo>
                  <a:lnTo>
                    <a:pt x="648" y="861"/>
                  </a:lnTo>
                  <a:lnTo>
                    <a:pt x="713" y="896"/>
                  </a:lnTo>
                  <a:lnTo>
                    <a:pt x="780" y="931"/>
                  </a:lnTo>
                  <a:lnTo>
                    <a:pt x="846" y="965"/>
                  </a:lnTo>
                  <a:lnTo>
                    <a:pt x="915" y="997"/>
                  </a:lnTo>
                  <a:lnTo>
                    <a:pt x="983" y="1027"/>
                  </a:lnTo>
                  <a:lnTo>
                    <a:pt x="1053" y="1055"/>
                  </a:lnTo>
                  <a:lnTo>
                    <a:pt x="1123" y="1083"/>
                  </a:lnTo>
                  <a:lnTo>
                    <a:pt x="1194" y="1107"/>
                  </a:lnTo>
                  <a:lnTo>
                    <a:pt x="1267" y="1132"/>
                  </a:lnTo>
                  <a:lnTo>
                    <a:pt x="1338" y="1154"/>
                  </a:lnTo>
                  <a:lnTo>
                    <a:pt x="1412" y="1174"/>
                  </a:lnTo>
                  <a:lnTo>
                    <a:pt x="1485" y="1193"/>
                  </a:lnTo>
                  <a:lnTo>
                    <a:pt x="1561" y="1210"/>
                  </a:lnTo>
                  <a:lnTo>
                    <a:pt x="1636" y="1224"/>
                  </a:lnTo>
                  <a:lnTo>
                    <a:pt x="1712" y="1239"/>
                  </a:lnTo>
                  <a:lnTo>
                    <a:pt x="1789" y="1250"/>
                  </a:lnTo>
                  <a:lnTo>
                    <a:pt x="1866" y="1260"/>
                  </a:lnTo>
                  <a:lnTo>
                    <a:pt x="1944" y="1267"/>
                  </a:lnTo>
                  <a:lnTo>
                    <a:pt x="2022" y="1274"/>
                  </a:lnTo>
                  <a:lnTo>
                    <a:pt x="2101" y="1278"/>
                  </a:lnTo>
                  <a:lnTo>
                    <a:pt x="2179" y="1280"/>
                  </a:lnTo>
                  <a:lnTo>
                    <a:pt x="2188" y="766"/>
                  </a:lnTo>
                  <a:lnTo>
                    <a:pt x="2188" y="766"/>
                  </a:lnTo>
                  <a:lnTo>
                    <a:pt x="2122" y="763"/>
                  </a:lnTo>
                  <a:lnTo>
                    <a:pt x="2056" y="760"/>
                  </a:lnTo>
                  <a:lnTo>
                    <a:pt x="1989" y="756"/>
                  </a:lnTo>
                  <a:lnTo>
                    <a:pt x="1924" y="748"/>
                  </a:lnTo>
                  <a:lnTo>
                    <a:pt x="1859" y="740"/>
                  </a:lnTo>
                  <a:lnTo>
                    <a:pt x="1795" y="731"/>
                  </a:lnTo>
                  <a:lnTo>
                    <a:pt x="1731" y="719"/>
                  </a:lnTo>
                  <a:lnTo>
                    <a:pt x="1668" y="706"/>
                  </a:lnTo>
                  <a:lnTo>
                    <a:pt x="1605" y="692"/>
                  </a:lnTo>
                  <a:lnTo>
                    <a:pt x="1543" y="676"/>
                  </a:lnTo>
                  <a:lnTo>
                    <a:pt x="1481" y="659"/>
                  </a:lnTo>
                  <a:lnTo>
                    <a:pt x="1420" y="641"/>
                  </a:lnTo>
                  <a:lnTo>
                    <a:pt x="1360" y="620"/>
                  </a:lnTo>
                  <a:lnTo>
                    <a:pt x="1300" y="599"/>
                  </a:lnTo>
                  <a:lnTo>
                    <a:pt x="1242" y="577"/>
                  </a:lnTo>
                  <a:lnTo>
                    <a:pt x="1183" y="553"/>
                  </a:lnTo>
                  <a:lnTo>
                    <a:pt x="1126" y="528"/>
                  </a:lnTo>
                  <a:lnTo>
                    <a:pt x="1069" y="500"/>
                  </a:lnTo>
                  <a:lnTo>
                    <a:pt x="1013" y="473"/>
                  </a:lnTo>
                  <a:lnTo>
                    <a:pt x="957" y="443"/>
                  </a:lnTo>
                  <a:lnTo>
                    <a:pt x="902" y="413"/>
                  </a:lnTo>
                  <a:lnTo>
                    <a:pt x="849" y="381"/>
                  </a:lnTo>
                  <a:lnTo>
                    <a:pt x="795" y="348"/>
                  </a:lnTo>
                  <a:lnTo>
                    <a:pt x="743" y="314"/>
                  </a:lnTo>
                  <a:lnTo>
                    <a:pt x="691" y="279"/>
                  </a:lnTo>
                  <a:lnTo>
                    <a:pt x="642" y="243"/>
                  </a:lnTo>
                  <a:lnTo>
                    <a:pt x="592" y="205"/>
                  </a:lnTo>
                  <a:lnTo>
                    <a:pt x="543" y="166"/>
                  </a:lnTo>
                  <a:lnTo>
                    <a:pt x="495" y="125"/>
                  </a:lnTo>
                  <a:lnTo>
                    <a:pt x="448" y="85"/>
                  </a:lnTo>
                  <a:lnTo>
                    <a:pt x="402" y="43"/>
                  </a:lnTo>
                  <a:lnTo>
                    <a:pt x="358" y="0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76" name="Freeform 33"/>
            <p:cNvSpPr>
              <a:spLocks/>
            </p:cNvSpPr>
            <p:nvPr/>
          </p:nvSpPr>
          <p:spPr bwMode="auto">
            <a:xfrm>
              <a:off x="4479325" y="3376656"/>
              <a:ext cx="529950" cy="310025"/>
            </a:xfrm>
            <a:custGeom>
              <a:avLst/>
              <a:gdLst>
                <a:gd name="T0" fmla="*/ 9 w 2188"/>
                <a:gd name="T1" fmla="*/ 1280 h 1280"/>
                <a:gd name="T2" fmla="*/ 88 w 2188"/>
                <a:gd name="T3" fmla="*/ 1278 h 1280"/>
                <a:gd name="T4" fmla="*/ 244 w 2188"/>
                <a:gd name="T5" fmla="*/ 1267 h 1280"/>
                <a:gd name="T6" fmla="*/ 399 w 2188"/>
                <a:gd name="T7" fmla="*/ 1250 h 1280"/>
                <a:gd name="T8" fmla="*/ 552 w 2188"/>
                <a:gd name="T9" fmla="*/ 1224 h 1280"/>
                <a:gd name="T10" fmla="*/ 703 w 2188"/>
                <a:gd name="T11" fmla="*/ 1193 h 1280"/>
                <a:gd name="T12" fmla="*/ 850 w 2188"/>
                <a:gd name="T13" fmla="*/ 1154 h 1280"/>
                <a:gd name="T14" fmla="*/ 994 w 2188"/>
                <a:gd name="T15" fmla="*/ 1107 h 1280"/>
                <a:gd name="T16" fmla="*/ 1135 w 2188"/>
                <a:gd name="T17" fmla="*/ 1055 h 1280"/>
                <a:gd name="T18" fmla="*/ 1274 w 2188"/>
                <a:gd name="T19" fmla="*/ 997 h 1280"/>
                <a:gd name="T20" fmla="*/ 1408 w 2188"/>
                <a:gd name="T21" fmla="*/ 931 h 1280"/>
                <a:gd name="T22" fmla="*/ 1540 w 2188"/>
                <a:gd name="T23" fmla="*/ 861 h 1280"/>
                <a:gd name="T24" fmla="*/ 1667 w 2188"/>
                <a:gd name="T25" fmla="*/ 783 h 1280"/>
                <a:gd name="T26" fmla="*/ 1790 w 2188"/>
                <a:gd name="T27" fmla="*/ 701 h 1280"/>
                <a:gd name="T28" fmla="*/ 1910 w 2188"/>
                <a:gd name="T29" fmla="*/ 612 h 1280"/>
                <a:gd name="T30" fmla="*/ 2024 w 2188"/>
                <a:gd name="T31" fmla="*/ 520 h 1280"/>
                <a:gd name="T32" fmla="*/ 2135 w 2188"/>
                <a:gd name="T33" fmla="*/ 421 h 1280"/>
                <a:gd name="T34" fmla="*/ 1830 w 2188"/>
                <a:gd name="T35" fmla="*/ 0 h 1280"/>
                <a:gd name="T36" fmla="*/ 1786 w 2188"/>
                <a:gd name="T37" fmla="*/ 43 h 1280"/>
                <a:gd name="T38" fmla="*/ 1693 w 2188"/>
                <a:gd name="T39" fmla="*/ 125 h 1280"/>
                <a:gd name="T40" fmla="*/ 1597 w 2188"/>
                <a:gd name="T41" fmla="*/ 205 h 1280"/>
                <a:gd name="T42" fmla="*/ 1497 w 2188"/>
                <a:gd name="T43" fmla="*/ 279 h 1280"/>
                <a:gd name="T44" fmla="*/ 1393 w 2188"/>
                <a:gd name="T45" fmla="*/ 348 h 1280"/>
                <a:gd name="T46" fmla="*/ 1286 w 2188"/>
                <a:gd name="T47" fmla="*/ 413 h 1280"/>
                <a:gd name="T48" fmla="*/ 1175 w 2188"/>
                <a:gd name="T49" fmla="*/ 473 h 1280"/>
                <a:gd name="T50" fmla="*/ 1063 w 2188"/>
                <a:gd name="T51" fmla="*/ 528 h 1280"/>
                <a:gd name="T52" fmla="*/ 946 w 2188"/>
                <a:gd name="T53" fmla="*/ 577 h 1280"/>
                <a:gd name="T54" fmla="*/ 828 w 2188"/>
                <a:gd name="T55" fmla="*/ 620 h 1280"/>
                <a:gd name="T56" fmla="*/ 707 w 2188"/>
                <a:gd name="T57" fmla="*/ 659 h 1280"/>
                <a:gd name="T58" fmla="*/ 583 w 2188"/>
                <a:gd name="T59" fmla="*/ 692 h 1280"/>
                <a:gd name="T60" fmla="*/ 457 w 2188"/>
                <a:gd name="T61" fmla="*/ 719 h 1280"/>
                <a:gd name="T62" fmla="*/ 329 w 2188"/>
                <a:gd name="T63" fmla="*/ 740 h 1280"/>
                <a:gd name="T64" fmla="*/ 199 w 2188"/>
                <a:gd name="T65" fmla="*/ 756 h 1280"/>
                <a:gd name="T66" fmla="*/ 67 w 2188"/>
                <a:gd name="T67" fmla="*/ 763 h 1280"/>
                <a:gd name="T68" fmla="*/ 0 w 2188"/>
                <a:gd name="T69" fmla="*/ 766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88" h="1280">
                  <a:moveTo>
                    <a:pt x="0" y="766"/>
                  </a:moveTo>
                  <a:lnTo>
                    <a:pt x="9" y="1280"/>
                  </a:lnTo>
                  <a:lnTo>
                    <a:pt x="9" y="1280"/>
                  </a:lnTo>
                  <a:lnTo>
                    <a:pt x="88" y="1278"/>
                  </a:lnTo>
                  <a:lnTo>
                    <a:pt x="166" y="1274"/>
                  </a:lnTo>
                  <a:lnTo>
                    <a:pt x="244" y="1267"/>
                  </a:lnTo>
                  <a:lnTo>
                    <a:pt x="322" y="1260"/>
                  </a:lnTo>
                  <a:lnTo>
                    <a:pt x="399" y="1250"/>
                  </a:lnTo>
                  <a:lnTo>
                    <a:pt x="476" y="1239"/>
                  </a:lnTo>
                  <a:lnTo>
                    <a:pt x="552" y="1224"/>
                  </a:lnTo>
                  <a:lnTo>
                    <a:pt x="627" y="1210"/>
                  </a:lnTo>
                  <a:lnTo>
                    <a:pt x="703" y="1193"/>
                  </a:lnTo>
                  <a:lnTo>
                    <a:pt x="777" y="1174"/>
                  </a:lnTo>
                  <a:lnTo>
                    <a:pt x="850" y="1154"/>
                  </a:lnTo>
                  <a:lnTo>
                    <a:pt x="923" y="1132"/>
                  </a:lnTo>
                  <a:lnTo>
                    <a:pt x="994" y="1107"/>
                  </a:lnTo>
                  <a:lnTo>
                    <a:pt x="1065" y="1083"/>
                  </a:lnTo>
                  <a:lnTo>
                    <a:pt x="1135" y="1055"/>
                  </a:lnTo>
                  <a:lnTo>
                    <a:pt x="1205" y="1027"/>
                  </a:lnTo>
                  <a:lnTo>
                    <a:pt x="1274" y="997"/>
                  </a:lnTo>
                  <a:lnTo>
                    <a:pt x="1342" y="965"/>
                  </a:lnTo>
                  <a:lnTo>
                    <a:pt x="1408" y="931"/>
                  </a:lnTo>
                  <a:lnTo>
                    <a:pt x="1475" y="896"/>
                  </a:lnTo>
                  <a:lnTo>
                    <a:pt x="1540" y="861"/>
                  </a:lnTo>
                  <a:lnTo>
                    <a:pt x="1604" y="823"/>
                  </a:lnTo>
                  <a:lnTo>
                    <a:pt x="1667" y="783"/>
                  </a:lnTo>
                  <a:lnTo>
                    <a:pt x="1729" y="743"/>
                  </a:lnTo>
                  <a:lnTo>
                    <a:pt x="1790" y="701"/>
                  </a:lnTo>
                  <a:lnTo>
                    <a:pt x="1851" y="658"/>
                  </a:lnTo>
                  <a:lnTo>
                    <a:pt x="1910" y="612"/>
                  </a:lnTo>
                  <a:lnTo>
                    <a:pt x="1968" y="567"/>
                  </a:lnTo>
                  <a:lnTo>
                    <a:pt x="2024" y="520"/>
                  </a:lnTo>
                  <a:lnTo>
                    <a:pt x="2080" y="471"/>
                  </a:lnTo>
                  <a:lnTo>
                    <a:pt x="2135" y="421"/>
                  </a:lnTo>
                  <a:lnTo>
                    <a:pt x="2188" y="370"/>
                  </a:lnTo>
                  <a:lnTo>
                    <a:pt x="1830" y="0"/>
                  </a:lnTo>
                  <a:lnTo>
                    <a:pt x="1830" y="0"/>
                  </a:lnTo>
                  <a:lnTo>
                    <a:pt x="1786" y="43"/>
                  </a:lnTo>
                  <a:lnTo>
                    <a:pt x="1740" y="85"/>
                  </a:lnTo>
                  <a:lnTo>
                    <a:pt x="1693" y="125"/>
                  </a:lnTo>
                  <a:lnTo>
                    <a:pt x="1645" y="166"/>
                  </a:lnTo>
                  <a:lnTo>
                    <a:pt x="1597" y="205"/>
                  </a:lnTo>
                  <a:lnTo>
                    <a:pt x="1548" y="243"/>
                  </a:lnTo>
                  <a:lnTo>
                    <a:pt x="1497" y="279"/>
                  </a:lnTo>
                  <a:lnTo>
                    <a:pt x="1445" y="314"/>
                  </a:lnTo>
                  <a:lnTo>
                    <a:pt x="1393" y="348"/>
                  </a:lnTo>
                  <a:lnTo>
                    <a:pt x="1339" y="381"/>
                  </a:lnTo>
                  <a:lnTo>
                    <a:pt x="1286" y="413"/>
                  </a:lnTo>
                  <a:lnTo>
                    <a:pt x="1231" y="443"/>
                  </a:lnTo>
                  <a:lnTo>
                    <a:pt x="1175" y="473"/>
                  </a:lnTo>
                  <a:lnTo>
                    <a:pt x="1119" y="500"/>
                  </a:lnTo>
                  <a:lnTo>
                    <a:pt x="1063" y="528"/>
                  </a:lnTo>
                  <a:lnTo>
                    <a:pt x="1005" y="553"/>
                  </a:lnTo>
                  <a:lnTo>
                    <a:pt x="946" y="577"/>
                  </a:lnTo>
                  <a:lnTo>
                    <a:pt x="888" y="599"/>
                  </a:lnTo>
                  <a:lnTo>
                    <a:pt x="828" y="620"/>
                  </a:lnTo>
                  <a:lnTo>
                    <a:pt x="768" y="641"/>
                  </a:lnTo>
                  <a:lnTo>
                    <a:pt x="707" y="659"/>
                  </a:lnTo>
                  <a:lnTo>
                    <a:pt x="645" y="676"/>
                  </a:lnTo>
                  <a:lnTo>
                    <a:pt x="583" y="692"/>
                  </a:lnTo>
                  <a:lnTo>
                    <a:pt x="520" y="706"/>
                  </a:lnTo>
                  <a:lnTo>
                    <a:pt x="457" y="719"/>
                  </a:lnTo>
                  <a:lnTo>
                    <a:pt x="393" y="731"/>
                  </a:lnTo>
                  <a:lnTo>
                    <a:pt x="329" y="740"/>
                  </a:lnTo>
                  <a:lnTo>
                    <a:pt x="264" y="748"/>
                  </a:lnTo>
                  <a:lnTo>
                    <a:pt x="199" y="756"/>
                  </a:lnTo>
                  <a:lnTo>
                    <a:pt x="132" y="760"/>
                  </a:lnTo>
                  <a:lnTo>
                    <a:pt x="67" y="763"/>
                  </a:lnTo>
                  <a:lnTo>
                    <a:pt x="0" y="766"/>
                  </a:lnTo>
                  <a:lnTo>
                    <a:pt x="0" y="766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lt1"/>
                </a:solidFill>
              </a:endParaRPr>
            </a:p>
          </p:txBody>
        </p:sp>
        <p:sp>
          <p:nvSpPr>
            <p:cNvPr id="77" name="Freeform 34"/>
            <p:cNvSpPr>
              <a:spLocks/>
            </p:cNvSpPr>
            <p:nvPr/>
          </p:nvSpPr>
          <p:spPr bwMode="auto">
            <a:xfrm>
              <a:off x="4931768" y="2372949"/>
              <a:ext cx="310025" cy="524137"/>
            </a:xfrm>
            <a:custGeom>
              <a:avLst/>
              <a:gdLst>
                <a:gd name="T0" fmla="*/ 1279 w 1279"/>
                <a:gd name="T1" fmla="*/ 2156 h 2164"/>
                <a:gd name="T2" fmla="*/ 1277 w 1279"/>
                <a:gd name="T3" fmla="*/ 2077 h 2164"/>
                <a:gd name="T4" fmla="*/ 1265 w 1279"/>
                <a:gd name="T5" fmla="*/ 1922 h 2164"/>
                <a:gd name="T6" fmla="*/ 1247 w 1279"/>
                <a:gd name="T7" fmla="*/ 1768 h 2164"/>
                <a:gd name="T8" fmla="*/ 1221 w 1279"/>
                <a:gd name="T9" fmla="*/ 1618 h 2164"/>
                <a:gd name="T10" fmla="*/ 1188 w 1279"/>
                <a:gd name="T11" fmla="*/ 1470 h 2164"/>
                <a:gd name="T12" fmla="*/ 1149 w 1279"/>
                <a:gd name="T13" fmla="*/ 1324 h 2164"/>
                <a:gd name="T14" fmla="*/ 1104 w 1279"/>
                <a:gd name="T15" fmla="*/ 1181 h 2164"/>
                <a:gd name="T16" fmla="*/ 1050 w 1279"/>
                <a:gd name="T17" fmla="*/ 1042 h 2164"/>
                <a:gd name="T18" fmla="*/ 992 w 1279"/>
                <a:gd name="T19" fmla="*/ 905 h 2164"/>
                <a:gd name="T20" fmla="*/ 927 w 1279"/>
                <a:gd name="T21" fmla="*/ 772 h 2164"/>
                <a:gd name="T22" fmla="*/ 856 w 1279"/>
                <a:gd name="T23" fmla="*/ 642 h 2164"/>
                <a:gd name="T24" fmla="*/ 779 w 1279"/>
                <a:gd name="T25" fmla="*/ 516 h 2164"/>
                <a:gd name="T26" fmla="*/ 697 w 1279"/>
                <a:gd name="T27" fmla="*/ 394 h 2164"/>
                <a:gd name="T28" fmla="*/ 610 w 1279"/>
                <a:gd name="T29" fmla="*/ 276 h 2164"/>
                <a:gd name="T30" fmla="*/ 518 w 1279"/>
                <a:gd name="T31" fmla="*/ 163 h 2164"/>
                <a:gd name="T32" fmla="*/ 420 w 1279"/>
                <a:gd name="T33" fmla="*/ 53 h 2164"/>
                <a:gd name="T34" fmla="*/ 0 w 1279"/>
                <a:gd name="T35" fmla="*/ 358 h 2164"/>
                <a:gd name="T36" fmla="*/ 43 w 1279"/>
                <a:gd name="T37" fmla="*/ 402 h 2164"/>
                <a:gd name="T38" fmla="*/ 125 w 1279"/>
                <a:gd name="T39" fmla="*/ 493 h 2164"/>
                <a:gd name="T40" fmla="*/ 201 w 1279"/>
                <a:gd name="T41" fmla="*/ 588 h 2164"/>
                <a:gd name="T42" fmla="*/ 276 w 1279"/>
                <a:gd name="T43" fmla="*/ 687 h 2164"/>
                <a:gd name="T44" fmla="*/ 345 w 1279"/>
                <a:gd name="T45" fmla="*/ 790 h 2164"/>
                <a:gd name="T46" fmla="*/ 408 w 1279"/>
                <a:gd name="T47" fmla="*/ 896 h 2164"/>
                <a:gd name="T48" fmla="*/ 468 w 1279"/>
                <a:gd name="T49" fmla="*/ 1004 h 2164"/>
                <a:gd name="T50" fmla="*/ 523 w 1279"/>
                <a:gd name="T51" fmla="*/ 1116 h 2164"/>
                <a:gd name="T52" fmla="*/ 571 w 1279"/>
                <a:gd name="T53" fmla="*/ 1230 h 2164"/>
                <a:gd name="T54" fmla="*/ 615 w 1279"/>
                <a:gd name="T55" fmla="*/ 1348 h 2164"/>
                <a:gd name="T56" fmla="*/ 654 w 1279"/>
                <a:gd name="T57" fmla="*/ 1467 h 2164"/>
                <a:gd name="T58" fmla="*/ 688 w 1279"/>
                <a:gd name="T59" fmla="*/ 1588 h 2164"/>
                <a:gd name="T60" fmla="*/ 716 w 1279"/>
                <a:gd name="T61" fmla="*/ 1713 h 2164"/>
                <a:gd name="T62" fmla="*/ 737 w 1279"/>
                <a:gd name="T63" fmla="*/ 1840 h 2164"/>
                <a:gd name="T64" fmla="*/ 752 w 1279"/>
                <a:gd name="T65" fmla="*/ 1969 h 2164"/>
                <a:gd name="T66" fmla="*/ 763 w 1279"/>
                <a:gd name="T67" fmla="*/ 2098 h 2164"/>
                <a:gd name="T68" fmla="*/ 765 w 1279"/>
                <a:gd name="T69" fmla="*/ 2164 h 2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9" h="2164">
                  <a:moveTo>
                    <a:pt x="765" y="2164"/>
                  </a:moveTo>
                  <a:lnTo>
                    <a:pt x="1279" y="2156"/>
                  </a:lnTo>
                  <a:lnTo>
                    <a:pt x="1279" y="2156"/>
                  </a:lnTo>
                  <a:lnTo>
                    <a:pt x="1277" y="2077"/>
                  </a:lnTo>
                  <a:lnTo>
                    <a:pt x="1272" y="2000"/>
                  </a:lnTo>
                  <a:lnTo>
                    <a:pt x="1265" y="1922"/>
                  </a:lnTo>
                  <a:lnTo>
                    <a:pt x="1257" y="1845"/>
                  </a:lnTo>
                  <a:lnTo>
                    <a:pt x="1247" y="1768"/>
                  </a:lnTo>
                  <a:lnTo>
                    <a:pt x="1235" y="1693"/>
                  </a:lnTo>
                  <a:lnTo>
                    <a:pt x="1221" y="1618"/>
                  </a:lnTo>
                  <a:lnTo>
                    <a:pt x="1205" y="1543"/>
                  </a:lnTo>
                  <a:lnTo>
                    <a:pt x="1188" y="1470"/>
                  </a:lnTo>
                  <a:lnTo>
                    <a:pt x="1170" y="1397"/>
                  </a:lnTo>
                  <a:lnTo>
                    <a:pt x="1149" y="1324"/>
                  </a:lnTo>
                  <a:lnTo>
                    <a:pt x="1127" y="1253"/>
                  </a:lnTo>
                  <a:lnTo>
                    <a:pt x="1104" y="1181"/>
                  </a:lnTo>
                  <a:lnTo>
                    <a:pt x="1078" y="1111"/>
                  </a:lnTo>
                  <a:lnTo>
                    <a:pt x="1050" y="1042"/>
                  </a:lnTo>
                  <a:lnTo>
                    <a:pt x="1022" y="973"/>
                  </a:lnTo>
                  <a:lnTo>
                    <a:pt x="992" y="905"/>
                  </a:lnTo>
                  <a:lnTo>
                    <a:pt x="960" y="837"/>
                  </a:lnTo>
                  <a:lnTo>
                    <a:pt x="927" y="772"/>
                  </a:lnTo>
                  <a:lnTo>
                    <a:pt x="893" y="707"/>
                  </a:lnTo>
                  <a:lnTo>
                    <a:pt x="856" y="642"/>
                  </a:lnTo>
                  <a:lnTo>
                    <a:pt x="819" y="578"/>
                  </a:lnTo>
                  <a:lnTo>
                    <a:pt x="779" y="516"/>
                  </a:lnTo>
                  <a:lnTo>
                    <a:pt x="739" y="454"/>
                  </a:lnTo>
                  <a:lnTo>
                    <a:pt x="697" y="394"/>
                  </a:lnTo>
                  <a:lnTo>
                    <a:pt x="654" y="335"/>
                  </a:lnTo>
                  <a:lnTo>
                    <a:pt x="610" y="276"/>
                  </a:lnTo>
                  <a:lnTo>
                    <a:pt x="565" y="219"/>
                  </a:lnTo>
                  <a:lnTo>
                    <a:pt x="518" y="163"/>
                  </a:lnTo>
                  <a:lnTo>
                    <a:pt x="470" y="107"/>
                  </a:lnTo>
                  <a:lnTo>
                    <a:pt x="420" y="53"/>
                  </a:lnTo>
                  <a:lnTo>
                    <a:pt x="369" y="0"/>
                  </a:lnTo>
                  <a:lnTo>
                    <a:pt x="0" y="358"/>
                  </a:lnTo>
                  <a:lnTo>
                    <a:pt x="0" y="358"/>
                  </a:lnTo>
                  <a:lnTo>
                    <a:pt x="43" y="402"/>
                  </a:lnTo>
                  <a:lnTo>
                    <a:pt x="84" y="448"/>
                  </a:lnTo>
                  <a:lnTo>
                    <a:pt x="125" y="493"/>
                  </a:lnTo>
                  <a:lnTo>
                    <a:pt x="164" y="540"/>
                  </a:lnTo>
                  <a:lnTo>
                    <a:pt x="201" y="588"/>
                  </a:lnTo>
                  <a:lnTo>
                    <a:pt x="239" y="638"/>
                  </a:lnTo>
                  <a:lnTo>
                    <a:pt x="276" y="687"/>
                  </a:lnTo>
                  <a:lnTo>
                    <a:pt x="311" y="738"/>
                  </a:lnTo>
                  <a:lnTo>
                    <a:pt x="345" y="790"/>
                  </a:lnTo>
                  <a:lnTo>
                    <a:pt x="377" y="842"/>
                  </a:lnTo>
                  <a:lnTo>
                    <a:pt x="408" y="896"/>
                  </a:lnTo>
                  <a:lnTo>
                    <a:pt x="438" y="949"/>
                  </a:lnTo>
                  <a:lnTo>
                    <a:pt x="468" y="1004"/>
                  </a:lnTo>
                  <a:lnTo>
                    <a:pt x="496" y="1060"/>
                  </a:lnTo>
                  <a:lnTo>
                    <a:pt x="523" y="1116"/>
                  </a:lnTo>
                  <a:lnTo>
                    <a:pt x="548" y="1173"/>
                  </a:lnTo>
                  <a:lnTo>
                    <a:pt x="571" y="1230"/>
                  </a:lnTo>
                  <a:lnTo>
                    <a:pt x="595" y="1289"/>
                  </a:lnTo>
                  <a:lnTo>
                    <a:pt x="615" y="1348"/>
                  </a:lnTo>
                  <a:lnTo>
                    <a:pt x="636" y="1407"/>
                  </a:lnTo>
                  <a:lnTo>
                    <a:pt x="654" y="1467"/>
                  </a:lnTo>
                  <a:lnTo>
                    <a:pt x="671" y="1527"/>
                  </a:lnTo>
                  <a:lnTo>
                    <a:pt x="688" y="1588"/>
                  </a:lnTo>
                  <a:lnTo>
                    <a:pt x="703" y="1651"/>
                  </a:lnTo>
                  <a:lnTo>
                    <a:pt x="716" y="1713"/>
                  </a:lnTo>
                  <a:lnTo>
                    <a:pt x="727" y="1776"/>
                  </a:lnTo>
                  <a:lnTo>
                    <a:pt x="737" y="1840"/>
                  </a:lnTo>
                  <a:lnTo>
                    <a:pt x="746" y="1904"/>
                  </a:lnTo>
                  <a:lnTo>
                    <a:pt x="752" y="1969"/>
                  </a:lnTo>
                  <a:lnTo>
                    <a:pt x="759" y="2032"/>
                  </a:lnTo>
                  <a:lnTo>
                    <a:pt x="763" y="2098"/>
                  </a:lnTo>
                  <a:lnTo>
                    <a:pt x="765" y="2164"/>
                  </a:lnTo>
                  <a:lnTo>
                    <a:pt x="765" y="216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lt1"/>
                </a:solidFill>
              </a:endParaRPr>
            </a:p>
          </p:txBody>
        </p:sp>
        <p:sp>
          <p:nvSpPr>
            <p:cNvPr id="78" name="Freeform 35"/>
            <p:cNvSpPr>
              <a:spLocks/>
            </p:cNvSpPr>
            <p:nvPr/>
          </p:nvSpPr>
          <p:spPr bwMode="auto">
            <a:xfrm>
              <a:off x="4937581" y="2918400"/>
              <a:ext cx="304212" cy="529949"/>
            </a:xfrm>
            <a:custGeom>
              <a:avLst/>
              <a:gdLst>
                <a:gd name="T0" fmla="*/ 369 w 1255"/>
                <a:gd name="T1" fmla="*/ 2189 h 2189"/>
                <a:gd name="T2" fmla="*/ 419 w 1255"/>
                <a:gd name="T3" fmla="*/ 2134 h 2189"/>
                <a:gd name="T4" fmla="*/ 517 w 1255"/>
                <a:gd name="T5" fmla="*/ 2024 h 2189"/>
                <a:gd name="T6" fmla="*/ 608 w 1255"/>
                <a:gd name="T7" fmla="*/ 1909 h 2189"/>
                <a:gd name="T8" fmla="*/ 694 w 1255"/>
                <a:gd name="T9" fmla="*/ 1789 h 2189"/>
                <a:gd name="T10" fmla="*/ 776 w 1255"/>
                <a:gd name="T11" fmla="*/ 1666 h 2189"/>
                <a:gd name="T12" fmla="*/ 850 w 1255"/>
                <a:gd name="T13" fmla="*/ 1538 h 2189"/>
                <a:gd name="T14" fmla="*/ 920 w 1255"/>
                <a:gd name="T15" fmla="*/ 1406 h 2189"/>
                <a:gd name="T16" fmla="*/ 983 w 1255"/>
                <a:gd name="T17" fmla="*/ 1271 h 2189"/>
                <a:gd name="T18" fmla="*/ 1040 w 1255"/>
                <a:gd name="T19" fmla="*/ 1133 h 2189"/>
                <a:gd name="T20" fmla="*/ 1091 w 1255"/>
                <a:gd name="T21" fmla="*/ 992 h 2189"/>
                <a:gd name="T22" fmla="*/ 1135 w 1255"/>
                <a:gd name="T23" fmla="*/ 848 h 2189"/>
                <a:gd name="T24" fmla="*/ 1173 w 1255"/>
                <a:gd name="T25" fmla="*/ 701 h 2189"/>
                <a:gd name="T26" fmla="*/ 1204 w 1255"/>
                <a:gd name="T27" fmla="*/ 551 h 2189"/>
                <a:gd name="T28" fmla="*/ 1227 w 1255"/>
                <a:gd name="T29" fmla="*/ 399 h 2189"/>
                <a:gd name="T30" fmla="*/ 1244 w 1255"/>
                <a:gd name="T31" fmla="*/ 244 h 2189"/>
                <a:gd name="T32" fmla="*/ 1252 w 1255"/>
                <a:gd name="T33" fmla="*/ 87 h 2189"/>
                <a:gd name="T34" fmla="*/ 740 w 1255"/>
                <a:gd name="T35" fmla="*/ 0 h 2189"/>
                <a:gd name="T36" fmla="*/ 739 w 1255"/>
                <a:gd name="T37" fmla="*/ 67 h 2189"/>
                <a:gd name="T38" fmla="*/ 731 w 1255"/>
                <a:gd name="T39" fmla="*/ 198 h 2189"/>
                <a:gd name="T40" fmla="*/ 718 w 1255"/>
                <a:gd name="T41" fmla="*/ 327 h 2189"/>
                <a:gd name="T42" fmla="*/ 699 w 1255"/>
                <a:gd name="T43" fmla="*/ 456 h 2189"/>
                <a:gd name="T44" fmla="*/ 673 w 1255"/>
                <a:gd name="T45" fmla="*/ 581 h 2189"/>
                <a:gd name="T46" fmla="*/ 642 w 1255"/>
                <a:gd name="T47" fmla="*/ 705 h 2189"/>
                <a:gd name="T48" fmla="*/ 604 w 1255"/>
                <a:gd name="T49" fmla="*/ 826 h 2189"/>
                <a:gd name="T50" fmla="*/ 562 w 1255"/>
                <a:gd name="T51" fmla="*/ 944 h 2189"/>
                <a:gd name="T52" fmla="*/ 514 w 1255"/>
                <a:gd name="T53" fmla="*/ 1060 h 2189"/>
                <a:gd name="T54" fmla="*/ 461 w 1255"/>
                <a:gd name="T55" fmla="*/ 1173 h 2189"/>
                <a:gd name="T56" fmla="*/ 402 w 1255"/>
                <a:gd name="T57" fmla="*/ 1284 h 2189"/>
                <a:gd name="T58" fmla="*/ 339 w 1255"/>
                <a:gd name="T59" fmla="*/ 1391 h 2189"/>
                <a:gd name="T60" fmla="*/ 272 w 1255"/>
                <a:gd name="T61" fmla="*/ 1495 h 2189"/>
                <a:gd name="T62" fmla="*/ 199 w 1255"/>
                <a:gd name="T63" fmla="*/ 1595 h 2189"/>
                <a:gd name="T64" fmla="*/ 122 w 1255"/>
                <a:gd name="T65" fmla="*/ 1692 h 2189"/>
                <a:gd name="T66" fmla="*/ 41 w 1255"/>
                <a:gd name="T67" fmla="*/ 1785 h 2189"/>
                <a:gd name="T68" fmla="*/ 0 w 1255"/>
                <a:gd name="T69" fmla="*/ 1831 h 2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5" h="2189">
                  <a:moveTo>
                    <a:pt x="0" y="1831"/>
                  </a:moveTo>
                  <a:lnTo>
                    <a:pt x="369" y="2189"/>
                  </a:lnTo>
                  <a:lnTo>
                    <a:pt x="369" y="2189"/>
                  </a:lnTo>
                  <a:lnTo>
                    <a:pt x="419" y="2134"/>
                  </a:lnTo>
                  <a:lnTo>
                    <a:pt x="468" y="2080"/>
                  </a:lnTo>
                  <a:lnTo>
                    <a:pt x="517" y="2024"/>
                  </a:lnTo>
                  <a:lnTo>
                    <a:pt x="562" y="1966"/>
                  </a:lnTo>
                  <a:lnTo>
                    <a:pt x="608" y="1909"/>
                  </a:lnTo>
                  <a:lnTo>
                    <a:pt x="652" y="1849"/>
                  </a:lnTo>
                  <a:lnTo>
                    <a:pt x="694" y="1789"/>
                  </a:lnTo>
                  <a:lnTo>
                    <a:pt x="735" y="1728"/>
                  </a:lnTo>
                  <a:lnTo>
                    <a:pt x="776" y="1666"/>
                  </a:lnTo>
                  <a:lnTo>
                    <a:pt x="813" y="1602"/>
                  </a:lnTo>
                  <a:lnTo>
                    <a:pt x="850" y="1538"/>
                  </a:lnTo>
                  <a:lnTo>
                    <a:pt x="886" y="1473"/>
                  </a:lnTo>
                  <a:lnTo>
                    <a:pt x="920" y="1406"/>
                  </a:lnTo>
                  <a:lnTo>
                    <a:pt x="953" y="1339"/>
                  </a:lnTo>
                  <a:lnTo>
                    <a:pt x="983" y="1271"/>
                  </a:lnTo>
                  <a:lnTo>
                    <a:pt x="1013" y="1203"/>
                  </a:lnTo>
                  <a:lnTo>
                    <a:pt x="1040" y="1133"/>
                  </a:lnTo>
                  <a:lnTo>
                    <a:pt x="1067" y="1063"/>
                  </a:lnTo>
                  <a:lnTo>
                    <a:pt x="1091" y="992"/>
                  </a:lnTo>
                  <a:lnTo>
                    <a:pt x="1114" y="921"/>
                  </a:lnTo>
                  <a:lnTo>
                    <a:pt x="1135" y="848"/>
                  </a:lnTo>
                  <a:lnTo>
                    <a:pt x="1156" y="775"/>
                  </a:lnTo>
                  <a:lnTo>
                    <a:pt x="1173" y="701"/>
                  </a:lnTo>
                  <a:lnTo>
                    <a:pt x="1190" y="627"/>
                  </a:lnTo>
                  <a:lnTo>
                    <a:pt x="1204" y="551"/>
                  </a:lnTo>
                  <a:lnTo>
                    <a:pt x="1217" y="475"/>
                  </a:lnTo>
                  <a:lnTo>
                    <a:pt x="1227" y="399"/>
                  </a:lnTo>
                  <a:lnTo>
                    <a:pt x="1237" y="322"/>
                  </a:lnTo>
                  <a:lnTo>
                    <a:pt x="1244" y="244"/>
                  </a:lnTo>
                  <a:lnTo>
                    <a:pt x="1250" y="166"/>
                  </a:lnTo>
                  <a:lnTo>
                    <a:pt x="1252" y="87"/>
                  </a:lnTo>
                  <a:lnTo>
                    <a:pt x="1255" y="8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39" y="67"/>
                  </a:lnTo>
                  <a:lnTo>
                    <a:pt x="737" y="132"/>
                  </a:lnTo>
                  <a:lnTo>
                    <a:pt x="731" y="198"/>
                  </a:lnTo>
                  <a:lnTo>
                    <a:pt x="726" y="263"/>
                  </a:lnTo>
                  <a:lnTo>
                    <a:pt x="718" y="327"/>
                  </a:lnTo>
                  <a:lnTo>
                    <a:pt x="709" y="392"/>
                  </a:lnTo>
                  <a:lnTo>
                    <a:pt x="699" y="456"/>
                  </a:lnTo>
                  <a:lnTo>
                    <a:pt x="686" y="518"/>
                  </a:lnTo>
                  <a:lnTo>
                    <a:pt x="673" y="581"/>
                  </a:lnTo>
                  <a:lnTo>
                    <a:pt x="657" y="643"/>
                  </a:lnTo>
                  <a:lnTo>
                    <a:pt x="642" y="705"/>
                  </a:lnTo>
                  <a:lnTo>
                    <a:pt x="623" y="766"/>
                  </a:lnTo>
                  <a:lnTo>
                    <a:pt x="604" y="826"/>
                  </a:lnTo>
                  <a:lnTo>
                    <a:pt x="584" y="886"/>
                  </a:lnTo>
                  <a:lnTo>
                    <a:pt x="562" y="944"/>
                  </a:lnTo>
                  <a:lnTo>
                    <a:pt x="539" y="1003"/>
                  </a:lnTo>
                  <a:lnTo>
                    <a:pt x="514" y="1060"/>
                  </a:lnTo>
                  <a:lnTo>
                    <a:pt x="488" y="1117"/>
                  </a:lnTo>
                  <a:lnTo>
                    <a:pt x="461" y="1173"/>
                  </a:lnTo>
                  <a:lnTo>
                    <a:pt x="432" y="1229"/>
                  </a:lnTo>
                  <a:lnTo>
                    <a:pt x="402" y="1284"/>
                  </a:lnTo>
                  <a:lnTo>
                    <a:pt x="372" y="1337"/>
                  </a:lnTo>
                  <a:lnTo>
                    <a:pt x="339" y="1391"/>
                  </a:lnTo>
                  <a:lnTo>
                    <a:pt x="306" y="1443"/>
                  </a:lnTo>
                  <a:lnTo>
                    <a:pt x="272" y="1495"/>
                  </a:lnTo>
                  <a:lnTo>
                    <a:pt x="237" y="1546"/>
                  </a:lnTo>
                  <a:lnTo>
                    <a:pt x="199" y="1595"/>
                  </a:lnTo>
                  <a:lnTo>
                    <a:pt x="161" y="1645"/>
                  </a:lnTo>
                  <a:lnTo>
                    <a:pt x="122" y="1692"/>
                  </a:lnTo>
                  <a:lnTo>
                    <a:pt x="82" y="1740"/>
                  </a:lnTo>
                  <a:lnTo>
                    <a:pt x="41" y="1785"/>
                  </a:lnTo>
                  <a:lnTo>
                    <a:pt x="0" y="1831"/>
                  </a:lnTo>
                  <a:lnTo>
                    <a:pt x="0" y="183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lt1"/>
                </a:solidFill>
              </a:endParaRPr>
            </a:p>
          </p:txBody>
        </p:sp>
        <p:sp>
          <p:nvSpPr>
            <p:cNvPr id="79" name="Freeform 36"/>
            <p:cNvSpPr>
              <a:spLocks/>
            </p:cNvSpPr>
            <p:nvPr/>
          </p:nvSpPr>
          <p:spPr bwMode="auto">
            <a:xfrm>
              <a:off x="4479325" y="2140430"/>
              <a:ext cx="524137" cy="304212"/>
            </a:xfrm>
            <a:custGeom>
              <a:avLst/>
              <a:gdLst>
                <a:gd name="T0" fmla="*/ 2163 w 2163"/>
                <a:gd name="T1" fmla="*/ 885 h 1255"/>
                <a:gd name="T2" fmla="*/ 2110 w 2163"/>
                <a:gd name="T3" fmla="*/ 836 h 1255"/>
                <a:gd name="T4" fmla="*/ 1999 w 2163"/>
                <a:gd name="T5" fmla="*/ 739 h 1255"/>
                <a:gd name="T6" fmla="*/ 1886 w 2163"/>
                <a:gd name="T7" fmla="*/ 648 h 1255"/>
                <a:gd name="T8" fmla="*/ 1768 w 2163"/>
                <a:gd name="T9" fmla="*/ 563 h 1255"/>
                <a:gd name="T10" fmla="*/ 1645 w 2163"/>
                <a:gd name="T11" fmla="*/ 483 h 1255"/>
                <a:gd name="T12" fmla="*/ 1519 w 2163"/>
                <a:gd name="T13" fmla="*/ 407 h 1255"/>
                <a:gd name="T14" fmla="*/ 1389 w 2163"/>
                <a:gd name="T15" fmla="*/ 338 h 1255"/>
                <a:gd name="T16" fmla="*/ 1256 w 2163"/>
                <a:gd name="T17" fmla="*/ 276 h 1255"/>
                <a:gd name="T18" fmla="*/ 1119 w 2163"/>
                <a:gd name="T19" fmla="*/ 218 h 1255"/>
                <a:gd name="T20" fmla="*/ 980 w 2163"/>
                <a:gd name="T21" fmla="*/ 168 h 1255"/>
                <a:gd name="T22" fmla="*/ 837 w 2163"/>
                <a:gd name="T23" fmla="*/ 122 h 1255"/>
                <a:gd name="T24" fmla="*/ 692 w 2163"/>
                <a:gd name="T25" fmla="*/ 84 h 1255"/>
                <a:gd name="T26" fmla="*/ 544 w 2163"/>
                <a:gd name="T27" fmla="*/ 53 h 1255"/>
                <a:gd name="T28" fmla="*/ 393 w 2163"/>
                <a:gd name="T29" fmla="*/ 30 h 1255"/>
                <a:gd name="T30" fmla="*/ 240 w 2163"/>
                <a:gd name="T31" fmla="*/ 11 h 1255"/>
                <a:gd name="T32" fmla="*/ 86 w 2163"/>
                <a:gd name="T33" fmla="*/ 2 h 1255"/>
                <a:gd name="T34" fmla="*/ 0 w 2163"/>
                <a:gd name="T35" fmla="*/ 514 h 1255"/>
                <a:gd name="T36" fmla="*/ 65 w 2163"/>
                <a:gd name="T37" fmla="*/ 517 h 1255"/>
                <a:gd name="T38" fmla="*/ 195 w 2163"/>
                <a:gd name="T39" fmla="*/ 524 h 1255"/>
                <a:gd name="T40" fmla="*/ 322 w 2163"/>
                <a:gd name="T41" fmla="*/ 539 h 1255"/>
                <a:gd name="T42" fmla="*/ 449 w 2163"/>
                <a:gd name="T43" fmla="*/ 559 h 1255"/>
                <a:gd name="T44" fmla="*/ 572 w 2163"/>
                <a:gd name="T45" fmla="*/ 586 h 1255"/>
                <a:gd name="T46" fmla="*/ 694 w 2163"/>
                <a:gd name="T47" fmla="*/ 617 h 1255"/>
                <a:gd name="T48" fmla="*/ 813 w 2163"/>
                <a:gd name="T49" fmla="*/ 655 h 1255"/>
                <a:gd name="T50" fmla="*/ 931 w 2163"/>
                <a:gd name="T51" fmla="*/ 697 h 1255"/>
                <a:gd name="T52" fmla="*/ 1045 w 2163"/>
                <a:gd name="T53" fmla="*/ 744 h 1255"/>
                <a:gd name="T54" fmla="*/ 1157 w 2163"/>
                <a:gd name="T55" fmla="*/ 798 h 1255"/>
                <a:gd name="T56" fmla="*/ 1265 w 2163"/>
                <a:gd name="T57" fmla="*/ 855 h 1255"/>
                <a:gd name="T58" fmla="*/ 1371 w 2163"/>
                <a:gd name="T59" fmla="*/ 918 h 1255"/>
                <a:gd name="T60" fmla="*/ 1473 w 2163"/>
                <a:gd name="T61" fmla="*/ 985 h 1255"/>
                <a:gd name="T62" fmla="*/ 1572 w 2163"/>
                <a:gd name="T63" fmla="*/ 1057 h 1255"/>
                <a:gd name="T64" fmla="*/ 1669 w 2163"/>
                <a:gd name="T65" fmla="*/ 1134 h 1255"/>
                <a:gd name="T66" fmla="*/ 1760 w 2163"/>
                <a:gd name="T67" fmla="*/ 1213 h 1255"/>
                <a:gd name="T68" fmla="*/ 1805 w 2163"/>
                <a:gd name="T69" fmla="*/ 1255 h 1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63" h="1255">
                  <a:moveTo>
                    <a:pt x="1805" y="1255"/>
                  </a:moveTo>
                  <a:lnTo>
                    <a:pt x="2163" y="885"/>
                  </a:lnTo>
                  <a:lnTo>
                    <a:pt x="2163" y="885"/>
                  </a:lnTo>
                  <a:lnTo>
                    <a:pt x="2110" y="836"/>
                  </a:lnTo>
                  <a:lnTo>
                    <a:pt x="2055" y="787"/>
                  </a:lnTo>
                  <a:lnTo>
                    <a:pt x="1999" y="739"/>
                  </a:lnTo>
                  <a:lnTo>
                    <a:pt x="1943" y="694"/>
                  </a:lnTo>
                  <a:lnTo>
                    <a:pt x="1886" y="648"/>
                  </a:lnTo>
                  <a:lnTo>
                    <a:pt x="1828" y="605"/>
                  </a:lnTo>
                  <a:lnTo>
                    <a:pt x="1768" y="563"/>
                  </a:lnTo>
                  <a:lnTo>
                    <a:pt x="1706" y="522"/>
                  </a:lnTo>
                  <a:lnTo>
                    <a:pt x="1645" y="483"/>
                  </a:lnTo>
                  <a:lnTo>
                    <a:pt x="1583" y="445"/>
                  </a:lnTo>
                  <a:lnTo>
                    <a:pt x="1519" y="407"/>
                  </a:lnTo>
                  <a:lnTo>
                    <a:pt x="1455" y="372"/>
                  </a:lnTo>
                  <a:lnTo>
                    <a:pt x="1389" y="338"/>
                  </a:lnTo>
                  <a:lnTo>
                    <a:pt x="1322" y="306"/>
                  </a:lnTo>
                  <a:lnTo>
                    <a:pt x="1256" y="276"/>
                  </a:lnTo>
                  <a:lnTo>
                    <a:pt x="1188" y="246"/>
                  </a:lnTo>
                  <a:lnTo>
                    <a:pt x="1119" y="218"/>
                  </a:lnTo>
                  <a:lnTo>
                    <a:pt x="1050" y="192"/>
                  </a:lnTo>
                  <a:lnTo>
                    <a:pt x="980" y="168"/>
                  </a:lnTo>
                  <a:lnTo>
                    <a:pt x="908" y="144"/>
                  </a:lnTo>
                  <a:lnTo>
                    <a:pt x="837" y="122"/>
                  </a:lnTo>
                  <a:lnTo>
                    <a:pt x="765" y="102"/>
                  </a:lnTo>
                  <a:lnTo>
                    <a:pt x="692" y="84"/>
                  </a:lnTo>
                  <a:lnTo>
                    <a:pt x="618" y="69"/>
                  </a:lnTo>
                  <a:lnTo>
                    <a:pt x="544" y="53"/>
                  </a:lnTo>
                  <a:lnTo>
                    <a:pt x="468" y="40"/>
                  </a:lnTo>
                  <a:lnTo>
                    <a:pt x="393" y="30"/>
                  </a:lnTo>
                  <a:lnTo>
                    <a:pt x="317" y="19"/>
                  </a:lnTo>
                  <a:lnTo>
                    <a:pt x="240" y="11"/>
                  </a:lnTo>
                  <a:lnTo>
                    <a:pt x="164" y="6"/>
                  </a:lnTo>
                  <a:lnTo>
                    <a:pt x="86" y="2"/>
                  </a:lnTo>
                  <a:lnTo>
                    <a:pt x="7" y="0"/>
                  </a:lnTo>
                  <a:lnTo>
                    <a:pt x="0" y="514"/>
                  </a:lnTo>
                  <a:lnTo>
                    <a:pt x="0" y="514"/>
                  </a:lnTo>
                  <a:lnTo>
                    <a:pt x="65" y="517"/>
                  </a:lnTo>
                  <a:lnTo>
                    <a:pt x="130" y="519"/>
                  </a:lnTo>
                  <a:lnTo>
                    <a:pt x="195" y="524"/>
                  </a:lnTo>
                  <a:lnTo>
                    <a:pt x="259" y="531"/>
                  </a:lnTo>
                  <a:lnTo>
                    <a:pt x="322" y="539"/>
                  </a:lnTo>
                  <a:lnTo>
                    <a:pt x="385" y="548"/>
                  </a:lnTo>
                  <a:lnTo>
                    <a:pt x="449" y="559"/>
                  </a:lnTo>
                  <a:lnTo>
                    <a:pt x="510" y="571"/>
                  </a:lnTo>
                  <a:lnTo>
                    <a:pt x="572" y="586"/>
                  </a:lnTo>
                  <a:lnTo>
                    <a:pt x="634" y="600"/>
                  </a:lnTo>
                  <a:lnTo>
                    <a:pt x="694" y="617"/>
                  </a:lnTo>
                  <a:lnTo>
                    <a:pt x="755" y="635"/>
                  </a:lnTo>
                  <a:lnTo>
                    <a:pt x="813" y="655"/>
                  </a:lnTo>
                  <a:lnTo>
                    <a:pt x="872" y="675"/>
                  </a:lnTo>
                  <a:lnTo>
                    <a:pt x="931" y="697"/>
                  </a:lnTo>
                  <a:lnTo>
                    <a:pt x="988" y="720"/>
                  </a:lnTo>
                  <a:lnTo>
                    <a:pt x="1045" y="744"/>
                  </a:lnTo>
                  <a:lnTo>
                    <a:pt x="1101" y="770"/>
                  </a:lnTo>
                  <a:lnTo>
                    <a:pt x="1157" y="798"/>
                  </a:lnTo>
                  <a:lnTo>
                    <a:pt x="1212" y="826"/>
                  </a:lnTo>
                  <a:lnTo>
                    <a:pt x="1265" y="855"/>
                  </a:lnTo>
                  <a:lnTo>
                    <a:pt x="1318" y="886"/>
                  </a:lnTo>
                  <a:lnTo>
                    <a:pt x="1371" y="918"/>
                  </a:lnTo>
                  <a:lnTo>
                    <a:pt x="1423" y="951"/>
                  </a:lnTo>
                  <a:lnTo>
                    <a:pt x="1473" y="985"/>
                  </a:lnTo>
                  <a:lnTo>
                    <a:pt x="1523" y="1020"/>
                  </a:lnTo>
                  <a:lnTo>
                    <a:pt x="1572" y="1057"/>
                  </a:lnTo>
                  <a:lnTo>
                    <a:pt x="1621" y="1095"/>
                  </a:lnTo>
                  <a:lnTo>
                    <a:pt x="1669" y="1134"/>
                  </a:lnTo>
                  <a:lnTo>
                    <a:pt x="1714" y="1173"/>
                  </a:lnTo>
                  <a:lnTo>
                    <a:pt x="1760" y="1213"/>
                  </a:lnTo>
                  <a:lnTo>
                    <a:pt x="1805" y="1255"/>
                  </a:lnTo>
                  <a:lnTo>
                    <a:pt x="1805" y="125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lt1"/>
                </a:solidFill>
              </a:endParaRPr>
            </a:p>
          </p:txBody>
        </p:sp>
        <p:sp>
          <p:nvSpPr>
            <p:cNvPr id="80" name="Freeform 37"/>
            <p:cNvSpPr>
              <a:spLocks/>
            </p:cNvSpPr>
            <p:nvPr/>
          </p:nvSpPr>
          <p:spPr bwMode="auto">
            <a:xfrm>
              <a:off x="3695542" y="2918400"/>
              <a:ext cx="304212" cy="529949"/>
            </a:xfrm>
            <a:custGeom>
              <a:avLst/>
              <a:gdLst>
                <a:gd name="T0" fmla="*/ 0 w 1255"/>
                <a:gd name="T1" fmla="*/ 8 h 2189"/>
                <a:gd name="T2" fmla="*/ 1 w 1255"/>
                <a:gd name="T3" fmla="*/ 87 h 2189"/>
                <a:gd name="T4" fmla="*/ 10 w 1255"/>
                <a:gd name="T5" fmla="*/ 244 h 2189"/>
                <a:gd name="T6" fmla="*/ 26 w 1255"/>
                <a:gd name="T7" fmla="*/ 399 h 2189"/>
                <a:gd name="T8" fmla="*/ 49 w 1255"/>
                <a:gd name="T9" fmla="*/ 551 h 2189"/>
                <a:gd name="T10" fmla="*/ 80 w 1255"/>
                <a:gd name="T11" fmla="*/ 701 h 2189"/>
                <a:gd name="T12" fmla="*/ 118 w 1255"/>
                <a:gd name="T13" fmla="*/ 848 h 2189"/>
                <a:gd name="T14" fmla="*/ 162 w 1255"/>
                <a:gd name="T15" fmla="*/ 992 h 2189"/>
                <a:gd name="T16" fmla="*/ 213 w 1255"/>
                <a:gd name="T17" fmla="*/ 1133 h 2189"/>
                <a:gd name="T18" fmla="*/ 270 w 1255"/>
                <a:gd name="T19" fmla="*/ 1271 h 2189"/>
                <a:gd name="T20" fmla="*/ 333 w 1255"/>
                <a:gd name="T21" fmla="*/ 1406 h 2189"/>
                <a:gd name="T22" fmla="*/ 403 w 1255"/>
                <a:gd name="T23" fmla="*/ 1538 h 2189"/>
                <a:gd name="T24" fmla="*/ 479 w 1255"/>
                <a:gd name="T25" fmla="*/ 1666 h 2189"/>
                <a:gd name="T26" fmla="*/ 559 w 1255"/>
                <a:gd name="T27" fmla="*/ 1789 h 2189"/>
                <a:gd name="T28" fmla="*/ 645 w 1255"/>
                <a:gd name="T29" fmla="*/ 1909 h 2189"/>
                <a:gd name="T30" fmla="*/ 738 w 1255"/>
                <a:gd name="T31" fmla="*/ 2024 h 2189"/>
                <a:gd name="T32" fmla="*/ 834 w 1255"/>
                <a:gd name="T33" fmla="*/ 2134 h 2189"/>
                <a:gd name="T34" fmla="*/ 1255 w 1255"/>
                <a:gd name="T35" fmla="*/ 1831 h 2189"/>
                <a:gd name="T36" fmla="*/ 1212 w 1255"/>
                <a:gd name="T37" fmla="*/ 1785 h 2189"/>
                <a:gd name="T38" fmla="*/ 1131 w 1255"/>
                <a:gd name="T39" fmla="*/ 1692 h 2189"/>
                <a:gd name="T40" fmla="*/ 1054 w 1255"/>
                <a:gd name="T41" fmla="*/ 1595 h 2189"/>
                <a:gd name="T42" fmla="*/ 981 w 1255"/>
                <a:gd name="T43" fmla="*/ 1495 h 2189"/>
                <a:gd name="T44" fmla="*/ 914 w 1255"/>
                <a:gd name="T45" fmla="*/ 1391 h 2189"/>
                <a:gd name="T46" fmla="*/ 851 w 1255"/>
                <a:gd name="T47" fmla="*/ 1284 h 2189"/>
                <a:gd name="T48" fmla="*/ 792 w 1255"/>
                <a:gd name="T49" fmla="*/ 1173 h 2189"/>
                <a:gd name="T50" fmla="*/ 739 w 1255"/>
                <a:gd name="T51" fmla="*/ 1060 h 2189"/>
                <a:gd name="T52" fmla="*/ 691 w 1255"/>
                <a:gd name="T53" fmla="*/ 944 h 2189"/>
                <a:gd name="T54" fmla="*/ 649 w 1255"/>
                <a:gd name="T55" fmla="*/ 826 h 2189"/>
                <a:gd name="T56" fmla="*/ 611 w 1255"/>
                <a:gd name="T57" fmla="*/ 705 h 2189"/>
                <a:gd name="T58" fmla="*/ 580 w 1255"/>
                <a:gd name="T59" fmla="*/ 581 h 2189"/>
                <a:gd name="T60" fmla="*/ 554 w 1255"/>
                <a:gd name="T61" fmla="*/ 456 h 2189"/>
                <a:gd name="T62" fmla="*/ 535 w 1255"/>
                <a:gd name="T63" fmla="*/ 327 h 2189"/>
                <a:gd name="T64" fmla="*/ 522 w 1255"/>
                <a:gd name="T65" fmla="*/ 198 h 2189"/>
                <a:gd name="T66" fmla="*/ 514 w 1255"/>
                <a:gd name="T67" fmla="*/ 67 h 2189"/>
                <a:gd name="T68" fmla="*/ 513 w 1255"/>
                <a:gd name="T69" fmla="*/ 0 h 2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5" h="2189">
                  <a:moveTo>
                    <a:pt x="513" y="0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1" y="87"/>
                  </a:lnTo>
                  <a:lnTo>
                    <a:pt x="3" y="166"/>
                  </a:lnTo>
                  <a:lnTo>
                    <a:pt x="10" y="244"/>
                  </a:lnTo>
                  <a:lnTo>
                    <a:pt x="16" y="322"/>
                  </a:lnTo>
                  <a:lnTo>
                    <a:pt x="26" y="399"/>
                  </a:lnTo>
                  <a:lnTo>
                    <a:pt x="37" y="475"/>
                  </a:lnTo>
                  <a:lnTo>
                    <a:pt x="49" y="551"/>
                  </a:lnTo>
                  <a:lnTo>
                    <a:pt x="63" y="627"/>
                  </a:lnTo>
                  <a:lnTo>
                    <a:pt x="80" y="701"/>
                  </a:lnTo>
                  <a:lnTo>
                    <a:pt x="99" y="775"/>
                  </a:lnTo>
                  <a:lnTo>
                    <a:pt x="118" y="848"/>
                  </a:lnTo>
                  <a:lnTo>
                    <a:pt x="139" y="921"/>
                  </a:lnTo>
                  <a:lnTo>
                    <a:pt x="162" y="992"/>
                  </a:lnTo>
                  <a:lnTo>
                    <a:pt x="187" y="1063"/>
                  </a:lnTo>
                  <a:lnTo>
                    <a:pt x="213" y="1133"/>
                  </a:lnTo>
                  <a:lnTo>
                    <a:pt x="240" y="1203"/>
                  </a:lnTo>
                  <a:lnTo>
                    <a:pt x="270" y="1271"/>
                  </a:lnTo>
                  <a:lnTo>
                    <a:pt x="300" y="1339"/>
                  </a:lnTo>
                  <a:lnTo>
                    <a:pt x="333" y="1406"/>
                  </a:lnTo>
                  <a:lnTo>
                    <a:pt x="368" y="1473"/>
                  </a:lnTo>
                  <a:lnTo>
                    <a:pt x="403" y="1538"/>
                  </a:lnTo>
                  <a:lnTo>
                    <a:pt x="440" y="1602"/>
                  </a:lnTo>
                  <a:lnTo>
                    <a:pt x="479" y="1666"/>
                  </a:lnTo>
                  <a:lnTo>
                    <a:pt x="518" y="1728"/>
                  </a:lnTo>
                  <a:lnTo>
                    <a:pt x="559" y="1789"/>
                  </a:lnTo>
                  <a:lnTo>
                    <a:pt x="601" y="1849"/>
                  </a:lnTo>
                  <a:lnTo>
                    <a:pt x="645" y="1909"/>
                  </a:lnTo>
                  <a:lnTo>
                    <a:pt x="691" y="1966"/>
                  </a:lnTo>
                  <a:lnTo>
                    <a:pt x="738" y="2024"/>
                  </a:lnTo>
                  <a:lnTo>
                    <a:pt x="785" y="2080"/>
                  </a:lnTo>
                  <a:lnTo>
                    <a:pt x="834" y="2134"/>
                  </a:lnTo>
                  <a:lnTo>
                    <a:pt x="885" y="2189"/>
                  </a:lnTo>
                  <a:lnTo>
                    <a:pt x="1255" y="1831"/>
                  </a:lnTo>
                  <a:lnTo>
                    <a:pt x="1255" y="1831"/>
                  </a:lnTo>
                  <a:lnTo>
                    <a:pt x="1212" y="1785"/>
                  </a:lnTo>
                  <a:lnTo>
                    <a:pt x="1171" y="1740"/>
                  </a:lnTo>
                  <a:lnTo>
                    <a:pt x="1131" y="1692"/>
                  </a:lnTo>
                  <a:lnTo>
                    <a:pt x="1092" y="1645"/>
                  </a:lnTo>
                  <a:lnTo>
                    <a:pt x="1054" y="1595"/>
                  </a:lnTo>
                  <a:lnTo>
                    <a:pt x="1018" y="1546"/>
                  </a:lnTo>
                  <a:lnTo>
                    <a:pt x="981" y="1495"/>
                  </a:lnTo>
                  <a:lnTo>
                    <a:pt x="947" y="1443"/>
                  </a:lnTo>
                  <a:lnTo>
                    <a:pt x="914" y="1391"/>
                  </a:lnTo>
                  <a:lnTo>
                    <a:pt x="881" y="1337"/>
                  </a:lnTo>
                  <a:lnTo>
                    <a:pt x="851" y="1284"/>
                  </a:lnTo>
                  <a:lnTo>
                    <a:pt x="821" y="1229"/>
                  </a:lnTo>
                  <a:lnTo>
                    <a:pt x="792" y="1173"/>
                  </a:lnTo>
                  <a:lnTo>
                    <a:pt x="765" y="1117"/>
                  </a:lnTo>
                  <a:lnTo>
                    <a:pt x="739" y="1060"/>
                  </a:lnTo>
                  <a:lnTo>
                    <a:pt x="714" y="1003"/>
                  </a:lnTo>
                  <a:lnTo>
                    <a:pt x="691" y="944"/>
                  </a:lnTo>
                  <a:lnTo>
                    <a:pt x="670" y="886"/>
                  </a:lnTo>
                  <a:lnTo>
                    <a:pt x="649" y="826"/>
                  </a:lnTo>
                  <a:lnTo>
                    <a:pt x="630" y="766"/>
                  </a:lnTo>
                  <a:lnTo>
                    <a:pt x="611" y="705"/>
                  </a:lnTo>
                  <a:lnTo>
                    <a:pt x="596" y="643"/>
                  </a:lnTo>
                  <a:lnTo>
                    <a:pt x="580" y="581"/>
                  </a:lnTo>
                  <a:lnTo>
                    <a:pt x="567" y="518"/>
                  </a:lnTo>
                  <a:lnTo>
                    <a:pt x="554" y="456"/>
                  </a:lnTo>
                  <a:lnTo>
                    <a:pt x="544" y="392"/>
                  </a:lnTo>
                  <a:lnTo>
                    <a:pt x="535" y="327"/>
                  </a:lnTo>
                  <a:lnTo>
                    <a:pt x="528" y="263"/>
                  </a:lnTo>
                  <a:lnTo>
                    <a:pt x="522" y="198"/>
                  </a:lnTo>
                  <a:lnTo>
                    <a:pt x="518" y="132"/>
                  </a:lnTo>
                  <a:lnTo>
                    <a:pt x="514" y="67"/>
                  </a:lnTo>
                  <a:lnTo>
                    <a:pt x="513" y="0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lt1"/>
                </a:solidFill>
              </a:endParaRPr>
            </a:p>
          </p:txBody>
        </p:sp>
        <p:sp>
          <p:nvSpPr>
            <p:cNvPr id="81" name="Freeform 38"/>
            <p:cNvSpPr>
              <a:spLocks/>
            </p:cNvSpPr>
            <p:nvPr/>
          </p:nvSpPr>
          <p:spPr bwMode="auto">
            <a:xfrm>
              <a:off x="3863150" y="2489209"/>
              <a:ext cx="243176" cy="409815"/>
            </a:xfrm>
            <a:custGeom>
              <a:avLst/>
              <a:gdLst>
                <a:gd name="T0" fmla="*/ 401 w 1004"/>
                <a:gd name="T1" fmla="*/ 1694 h 1694"/>
                <a:gd name="T2" fmla="*/ 407 w 1004"/>
                <a:gd name="T3" fmla="*/ 1591 h 1694"/>
                <a:gd name="T4" fmla="*/ 417 w 1004"/>
                <a:gd name="T5" fmla="*/ 1490 h 1694"/>
                <a:gd name="T6" fmla="*/ 431 w 1004"/>
                <a:gd name="T7" fmla="*/ 1391 h 1694"/>
                <a:gd name="T8" fmla="*/ 451 w 1004"/>
                <a:gd name="T9" fmla="*/ 1292 h 1694"/>
                <a:gd name="T10" fmla="*/ 476 w 1004"/>
                <a:gd name="T11" fmla="*/ 1195 h 1694"/>
                <a:gd name="T12" fmla="*/ 504 w 1004"/>
                <a:gd name="T13" fmla="*/ 1100 h 1694"/>
                <a:gd name="T14" fmla="*/ 537 w 1004"/>
                <a:gd name="T15" fmla="*/ 1008 h 1694"/>
                <a:gd name="T16" fmla="*/ 573 w 1004"/>
                <a:gd name="T17" fmla="*/ 917 h 1694"/>
                <a:gd name="T18" fmla="*/ 615 w 1004"/>
                <a:gd name="T19" fmla="*/ 828 h 1694"/>
                <a:gd name="T20" fmla="*/ 659 w 1004"/>
                <a:gd name="T21" fmla="*/ 742 h 1694"/>
                <a:gd name="T22" fmla="*/ 707 w 1004"/>
                <a:gd name="T23" fmla="*/ 659 h 1694"/>
                <a:gd name="T24" fmla="*/ 761 w 1004"/>
                <a:gd name="T25" fmla="*/ 577 h 1694"/>
                <a:gd name="T26" fmla="*/ 817 w 1004"/>
                <a:gd name="T27" fmla="*/ 499 h 1694"/>
                <a:gd name="T28" fmla="*/ 875 w 1004"/>
                <a:gd name="T29" fmla="*/ 422 h 1694"/>
                <a:gd name="T30" fmla="*/ 939 w 1004"/>
                <a:gd name="T31" fmla="*/ 349 h 1694"/>
                <a:gd name="T32" fmla="*/ 1004 w 1004"/>
                <a:gd name="T33" fmla="*/ 279 h 1694"/>
                <a:gd name="T34" fmla="*/ 716 w 1004"/>
                <a:gd name="T35" fmla="*/ 0 h 1694"/>
                <a:gd name="T36" fmla="*/ 638 w 1004"/>
                <a:gd name="T37" fmla="*/ 83 h 1694"/>
                <a:gd name="T38" fmla="*/ 563 w 1004"/>
                <a:gd name="T39" fmla="*/ 171 h 1694"/>
                <a:gd name="T40" fmla="*/ 492 w 1004"/>
                <a:gd name="T41" fmla="*/ 262 h 1694"/>
                <a:gd name="T42" fmla="*/ 426 w 1004"/>
                <a:gd name="T43" fmla="*/ 356 h 1694"/>
                <a:gd name="T44" fmla="*/ 364 w 1004"/>
                <a:gd name="T45" fmla="*/ 453 h 1694"/>
                <a:gd name="T46" fmla="*/ 306 w 1004"/>
                <a:gd name="T47" fmla="*/ 553 h 1694"/>
                <a:gd name="T48" fmla="*/ 253 w 1004"/>
                <a:gd name="T49" fmla="*/ 656 h 1694"/>
                <a:gd name="T50" fmla="*/ 203 w 1004"/>
                <a:gd name="T51" fmla="*/ 762 h 1694"/>
                <a:gd name="T52" fmla="*/ 160 w 1004"/>
                <a:gd name="T53" fmla="*/ 870 h 1694"/>
                <a:gd name="T54" fmla="*/ 121 w 1004"/>
                <a:gd name="T55" fmla="*/ 981 h 1694"/>
                <a:gd name="T56" fmla="*/ 88 w 1004"/>
                <a:gd name="T57" fmla="*/ 1094 h 1694"/>
                <a:gd name="T58" fmla="*/ 59 w 1004"/>
                <a:gd name="T59" fmla="*/ 1208 h 1694"/>
                <a:gd name="T60" fmla="*/ 37 w 1004"/>
                <a:gd name="T61" fmla="*/ 1326 h 1694"/>
                <a:gd name="T62" fmla="*/ 19 w 1004"/>
                <a:gd name="T63" fmla="*/ 1444 h 1694"/>
                <a:gd name="T64" fmla="*/ 7 w 1004"/>
                <a:gd name="T65" fmla="*/ 1565 h 1694"/>
                <a:gd name="T66" fmla="*/ 0 w 1004"/>
                <a:gd name="T67" fmla="*/ 1688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04" h="1694">
                  <a:moveTo>
                    <a:pt x="401" y="1694"/>
                  </a:moveTo>
                  <a:lnTo>
                    <a:pt x="401" y="1694"/>
                  </a:lnTo>
                  <a:lnTo>
                    <a:pt x="404" y="1642"/>
                  </a:lnTo>
                  <a:lnTo>
                    <a:pt x="407" y="1591"/>
                  </a:lnTo>
                  <a:lnTo>
                    <a:pt x="412" y="1540"/>
                  </a:lnTo>
                  <a:lnTo>
                    <a:pt x="417" y="1490"/>
                  </a:lnTo>
                  <a:lnTo>
                    <a:pt x="423" y="1440"/>
                  </a:lnTo>
                  <a:lnTo>
                    <a:pt x="431" y="1391"/>
                  </a:lnTo>
                  <a:lnTo>
                    <a:pt x="440" y="1341"/>
                  </a:lnTo>
                  <a:lnTo>
                    <a:pt x="451" y="1292"/>
                  </a:lnTo>
                  <a:lnTo>
                    <a:pt x="462" y="1244"/>
                  </a:lnTo>
                  <a:lnTo>
                    <a:pt x="476" y="1195"/>
                  </a:lnTo>
                  <a:lnTo>
                    <a:pt x="489" y="1147"/>
                  </a:lnTo>
                  <a:lnTo>
                    <a:pt x="504" y="1100"/>
                  </a:lnTo>
                  <a:lnTo>
                    <a:pt x="520" y="1053"/>
                  </a:lnTo>
                  <a:lnTo>
                    <a:pt x="537" y="1008"/>
                  </a:lnTo>
                  <a:lnTo>
                    <a:pt x="555" y="962"/>
                  </a:lnTo>
                  <a:lnTo>
                    <a:pt x="573" y="917"/>
                  </a:lnTo>
                  <a:lnTo>
                    <a:pt x="593" y="872"/>
                  </a:lnTo>
                  <a:lnTo>
                    <a:pt x="615" y="828"/>
                  </a:lnTo>
                  <a:lnTo>
                    <a:pt x="636" y="785"/>
                  </a:lnTo>
                  <a:lnTo>
                    <a:pt x="659" y="742"/>
                  </a:lnTo>
                  <a:lnTo>
                    <a:pt x="683" y="701"/>
                  </a:lnTo>
                  <a:lnTo>
                    <a:pt x="707" y="659"/>
                  </a:lnTo>
                  <a:lnTo>
                    <a:pt x="733" y="617"/>
                  </a:lnTo>
                  <a:lnTo>
                    <a:pt x="761" y="577"/>
                  </a:lnTo>
                  <a:lnTo>
                    <a:pt x="788" y="538"/>
                  </a:lnTo>
                  <a:lnTo>
                    <a:pt x="817" y="499"/>
                  </a:lnTo>
                  <a:lnTo>
                    <a:pt x="845" y="460"/>
                  </a:lnTo>
                  <a:lnTo>
                    <a:pt x="875" y="422"/>
                  </a:lnTo>
                  <a:lnTo>
                    <a:pt x="906" y="386"/>
                  </a:lnTo>
                  <a:lnTo>
                    <a:pt x="939" y="349"/>
                  </a:lnTo>
                  <a:lnTo>
                    <a:pt x="972" y="314"/>
                  </a:lnTo>
                  <a:lnTo>
                    <a:pt x="1004" y="279"/>
                  </a:lnTo>
                  <a:lnTo>
                    <a:pt x="716" y="0"/>
                  </a:lnTo>
                  <a:lnTo>
                    <a:pt x="716" y="0"/>
                  </a:lnTo>
                  <a:lnTo>
                    <a:pt x="677" y="42"/>
                  </a:lnTo>
                  <a:lnTo>
                    <a:pt x="638" y="83"/>
                  </a:lnTo>
                  <a:lnTo>
                    <a:pt x="600" y="126"/>
                  </a:lnTo>
                  <a:lnTo>
                    <a:pt x="563" y="171"/>
                  </a:lnTo>
                  <a:lnTo>
                    <a:pt x="528" y="216"/>
                  </a:lnTo>
                  <a:lnTo>
                    <a:pt x="492" y="262"/>
                  </a:lnTo>
                  <a:lnTo>
                    <a:pt x="459" y="309"/>
                  </a:lnTo>
                  <a:lnTo>
                    <a:pt x="426" y="356"/>
                  </a:lnTo>
                  <a:lnTo>
                    <a:pt x="395" y="404"/>
                  </a:lnTo>
                  <a:lnTo>
                    <a:pt x="364" y="453"/>
                  </a:lnTo>
                  <a:lnTo>
                    <a:pt x="335" y="503"/>
                  </a:lnTo>
                  <a:lnTo>
                    <a:pt x="306" y="553"/>
                  </a:lnTo>
                  <a:lnTo>
                    <a:pt x="279" y="604"/>
                  </a:lnTo>
                  <a:lnTo>
                    <a:pt x="253" y="656"/>
                  </a:lnTo>
                  <a:lnTo>
                    <a:pt x="228" y="708"/>
                  </a:lnTo>
                  <a:lnTo>
                    <a:pt x="203" y="762"/>
                  </a:lnTo>
                  <a:lnTo>
                    <a:pt x="181" y="815"/>
                  </a:lnTo>
                  <a:lnTo>
                    <a:pt x="160" y="870"/>
                  </a:lnTo>
                  <a:lnTo>
                    <a:pt x="141" y="925"/>
                  </a:lnTo>
                  <a:lnTo>
                    <a:pt x="121" y="981"/>
                  </a:lnTo>
                  <a:lnTo>
                    <a:pt x="104" y="1037"/>
                  </a:lnTo>
                  <a:lnTo>
                    <a:pt x="88" y="1094"/>
                  </a:lnTo>
                  <a:lnTo>
                    <a:pt x="73" y="1151"/>
                  </a:lnTo>
                  <a:lnTo>
                    <a:pt x="59" y="1208"/>
                  </a:lnTo>
                  <a:lnTo>
                    <a:pt x="47" y="1267"/>
                  </a:lnTo>
                  <a:lnTo>
                    <a:pt x="37" y="1326"/>
                  </a:lnTo>
                  <a:lnTo>
                    <a:pt x="26" y="1384"/>
                  </a:lnTo>
                  <a:lnTo>
                    <a:pt x="19" y="1444"/>
                  </a:lnTo>
                  <a:lnTo>
                    <a:pt x="12" y="1505"/>
                  </a:lnTo>
                  <a:lnTo>
                    <a:pt x="7" y="1565"/>
                  </a:lnTo>
                  <a:lnTo>
                    <a:pt x="3" y="1626"/>
                  </a:lnTo>
                  <a:lnTo>
                    <a:pt x="0" y="1688"/>
                  </a:lnTo>
                  <a:lnTo>
                    <a:pt x="401" y="169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lt1"/>
                </a:solidFill>
              </a:endParaRPr>
            </a:p>
          </p:txBody>
        </p:sp>
        <p:sp>
          <p:nvSpPr>
            <p:cNvPr id="82" name="Freeform 39"/>
            <p:cNvSpPr>
              <a:spLocks/>
            </p:cNvSpPr>
            <p:nvPr/>
          </p:nvSpPr>
          <p:spPr bwMode="auto">
            <a:xfrm>
              <a:off x="4831010" y="2489209"/>
              <a:ext cx="243176" cy="409815"/>
            </a:xfrm>
            <a:custGeom>
              <a:avLst/>
              <a:gdLst>
                <a:gd name="T0" fmla="*/ 1004 w 1004"/>
                <a:gd name="T1" fmla="*/ 1688 h 1694"/>
                <a:gd name="T2" fmla="*/ 1001 w 1004"/>
                <a:gd name="T3" fmla="*/ 1626 h 1694"/>
                <a:gd name="T4" fmla="*/ 992 w 1004"/>
                <a:gd name="T5" fmla="*/ 1505 h 1694"/>
                <a:gd name="T6" fmla="*/ 978 w 1004"/>
                <a:gd name="T7" fmla="*/ 1384 h 1694"/>
                <a:gd name="T8" fmla="*/ 957 w 1004"/>
                <a:gd name="T9" fmla="*/ 1267 h 1694"/>
                <a:gd name="T10" fmla="*/ 931 w 1004"/>
                <a:gd name="T11" fmla="*/ 1151 h 1694"/>
                <a:gd name="T12" fmla="*/ 901 w 1004"/>
                <a:gd name="T13" fmla="*/ 1037 h 1694"/>
                <a:gd name="T14" fmla="*/ 864 w 1004"/>
                <a:gd name="T15" fmla="*/ 925 h 1694"/>
                <a:gd name="T16" fmla="*/ 823 w 1004"/>
                <a:gd name="T17" fmla="*/ 815 h 1694"/>
                <a:gd name="T18" fmla="*/ 776 w 1004"/>
                <a:gd name="T19" fmla="*/ 708 h 1694"/>
                <a:gd name="T20" fmla="*/ 725 w 1004"/>
                <a:gd name="T21" fmla="*/ 604 h 1694"/>
                <a:gd name="T22" fmla="*/ 670 w 1004"/>
                <a:gd name="T23" fmla="*/ 503 h 1694"/>
                <a:gd name="T24" fmla="*/ 609 w 1004"/>
                <a:gd name="T25" fmla="*/ 404 h 1694"/>
                <a:gd name="T26" fmla="*/ 545 w 1004"/>
                <a:gd name="T27" fmla="*/ 309 h 1694"/>
                <a:gd name="T28" fmla="*/ 476 w 1004"/>
                <a:gd name="T29" fmla="*/ 216 h 1694"/>
                <a:gd name="T30" fmla="*/ 404 w 1004"/>
                <a:gd name="T31" fmla="*/ 126 h 1694"/>
                <a:gd name="T32" fmla="*/ 328 w 1004"/>
                <a:gd name="T33" fmla="*/ 42 h 1694"/>
                <a:gd name="T34" fmla="*/ 0 w 1004"/>
                <a:gd name="T35" fmla="*/ 279 h 1694"/>
                <a:gd name="T36" fmla="*/ 34 w 1004"/>
                <a:gd name="T37" fmla="*/ 314 h 1694"/>
                <a:gd name="T38" fmla="*/ 98 w 1004"/>
                <a:gd name="T39" fmla="*/ 386 h 1694"/>
                <a:gd name="T40" fmla="*/ 159 w 1004"/>
                <a:gd name="T41" fmla="*/ 460 h 1694"/>
                <a:gd name="T42" fmla="*/ 216 w 1004"/>
                <a:gd name="T43" fmla="*/ 538 h 1694"/>
                <a:gd name="T44" fmla="*/ 271 w 1004"/>
                <a:gd name="T45" fmla="*/ 617 h 1694"/>
                <a:gd name="T46" fmla="*/ 321 w 1004"/>
                <a:gd name="T47" fmla="*/ 701 h 1694"/>
                <a:gd name="T48" fmla="*/ 368 w 1004"/>
                <a:gd name="T49" fmla="*/ 785 h 1694"/>
                <a:gd name="T50" fmla="*/ 411 w 1004"/>
                <a:gd name="T51" fmla="*/ 872 h 1694"/>
                <a:gd name="T52" fmla="*/ 450 w 1004"/>
                <a:gd name="T53" fmla="*/ 962 h 1694"/>
                <a:gd name="T54" fmla="*/ 484 w 1004"/>
                <a:gd name="T55" fmla="*/ 1053 h 1694"/>
                <a:gd name="T56" fmla="*/ 515 w 1004"/>
                <a:gd name="T57" fmla="*/ 1147 h 1694"/>
                <a:gd name="T58" fmla="*/ 542 w 1004"/>
                <a:gd name="T59" fmla="*/ 1244 h 1694"/>
                <a:gd name="T60" fmla="*/ 564 w 1004"/>
                <a:gd name="T61" fmla="*/ 1341 h 1694"/>
                <a:gd name="T62" fmla="*/ 581 w 1004"/>
                <a:gd name="T63" fmla="*/ 1440 h 1694"/>
                <a:gd name="T64" fmla="*/ 594 w 1004"/>
                <a:gd name="T65" fmla="*/ 1540 h 1694"/>
                <a:gd name="T66" fmla="*/ 601 w 1004"/>
                <a:gd name="T67" fmla="*/ 1642 h 1694"/>
                <a:gd name="T68" fmla="*/ 603 w 1004"/>
                <a:gd name="T69" fmla="*/ 1694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04" h="1694">
                  <a:moveTo>
                    <a:pt x="603" y="1694"/>
                  </a:moveTo>
                  <a:lnTo>
                    <a:pt x="1004" y="1688"/>
                  </a:lnTo>
                  <a:lnTo>
                    <a:pt x="1004" y="1688"/>
                  </a:lnTo>
                  <a:lnTo>
                    <a:pt x="1001" y="1626"/>
                  </a:lnTo>
                  <a:lnTo>
                    <a:pt x="997" y="1565"/>
                  </a:lnTo>
                  <a:lnTo>
                    <a:pt x="992" y="1505"/>
                  </a:lnTo>
                  <a:lnTo>
                    <a:pt x="985" y="1444"/>
                  </a:lnTo>
                  <a:lnTo>
                    <a:pt x="978" y="1384"/>
                  </a:lnTo>
                  <a:lnTo>
                    <a:pt x="969" y="1326"/>
                  </a:lnTo>
                  <a:lnTo>
                    <a:pt x="957" y="1267"/>
                  </a:lnTo>
                  <a:lnTo>
                    <a:pt x="945" y="1208"/>
                  </a:lnTo>
                  <a:lnTo>
                    <a:pt x="931" y="1151"/>
                  </a:lnTo>
                  <a:lnTo>
                    <a:pt x="916" y="1094"/>
                  </a:lnTo>
                  <a:lnTo>
                    <a:pt x="901" y="1037"/>
                  </a:lnTo>
                  <a:lnTo>
                    <a:pt x="883" y="981"/>
                  </a:lnTo>
                  <a:lnTo>
                    <a:pt x="864" y="925"/>
                  </a:lnTo>
                  <a:lnTo>
                    <a:pt x="844" y="870"/>
                  </a:lnTo>
                  <a:lnTo>
                    <a:pt x="823" y="815"/>
                  </a:lnTo>
                  <a:lnTo>
                    <a:pt x="801" y="762"/>
                  </a:lnTo>
                  <a:lnTo>
                    <a:pt x="776" y="708"/>
                  </a:lnTo>
                  <a:lnTo>
                    <a:pt x="751" y="656"/>
                  </a:lnTo>
                  <a:lnTo>
                    <a:pt x="725" y="604"/>
                  </a:lnTo>
                  <a:lnTo>
                    <a:pt x="698" y="553"/>
                  </a:lnTo>
                  <a:lnTo>
                    <a:pt x="670" y="503"/>
                  </a:lnTo>
                  <a:lnTo>
                    <a:pt x="640" y="453"/>
                  </a:lnTo>
                  <a:lnTo>
                    <a:pt x="609" y="404"/>
                  </a:lnTo>
                  <a:lnTo>
                    <a:pt x="578" y="356"/>
                  </a:lnTo>
                  <a:lnTo>
                    <a:pt x="545" y="309"/>
                  </a:lnTo>
                  <a:lnTo>
                    <a:pt x="512" y="262"/>
                  </a:lnTo>
                  <a:lnTo>
                    <a:pt x="476" y="216"/>
                  </a:lnTo>
                  <a:lnTo>
                    <a:pt x="441" y="171"/>
                  </a:lnTo>
                  <a:lnTo>
                    <a:pt x="404" y="126"/>
                  </a:lnTo>
                  <a:lnTo>
                    <a:pt x="366" y="83"/>
                  </a:lnTo>
                  <a:lnTo>
                    <a:pt x="328" y="42"/>
                  </a:lnTo>
                  <a:lnTo>
                    <a:pt x="288" y="0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34" y="314"/>
                  </a:lnTo>
                  <a:lnTo>
                    <a:pt x="66" y="349"/>
                  </a:lnTo>
                  <a:lnTo>
                    <a:pt x="98" y="386"/>
                  </a:lnTo>
                  <a:lnTo>
                    <a:pt x="129" y="422"/>
                  </a:lnTo>
                  <a:lnTo>
                    <a:pt x="159" y="460"/>
                  </a:lnTo>
                  <a:lnTo>
                    <a:pt x="189" y="499"/>
                  </a:lnTo>
                  <a:lnTo>
                    <a:pt x="216" y="538"/>
                  </a:lnTo>
                  <a:lnTo>
                    <a:pt x="245" y="577"/>
                  </a:lnTo>
                  <a:lnTo>
                    <a:pt x="271" y="617"/>
                  </a:lnTo>
                  <a:lnTo>
                    <a:pt x="297" y="659"/>
                  </a:lnTo>
                  <a:lnTo>
                    <a:pt x="321" y="701"/>
                  </a:lnTo>
                  <a:lnTo>
                    <a:pt x="345" y="742"/>
                  </a:lnTo>
                  <a:lnTo>
                    <a:pt x="368" y="785"/>
                  </a:lnTo>
                  <a:lnTo>
                    <a:pt x="390" y="828"/>
                  </a:lnTo>
                  <a:lnTo>
                    <a:pt x="411" y="872"/>
                  </a:lnTo>
                  <a:lnTo>
                    <a:pt x="431" y="917"/>
                  </a:lnTo>
                  <a:lnTo>
                    <a:pt x="450" y="962"/>
                  </a:lnTo>
                  <a:lnTo>
                    <a:pt x="467" y="1008"/>
                  </a:lnTo>
                  <a:lnTo>
                    <a:pt x="484" y="1053"/>
                  </a:lnTo>
                  <a:lnTo>
                    <a:pt x="500" y="1100"/>
                  </a:lnTo>
                  <a:lnTo>
                    <a:pt x="515" y="1147"/>
                  </a:lnTo>
                  <a:lnTo>
                    <a:pt x="528" y="1195"/>
                  </a:lnTo>
                  <a:lnTo>
                    <a:pt x="542" y="1244"/>
                  </a:lnTo>
                  <a:lnTo>
                    <a:pt x="553" y="1292"/>
                  </a:lnTo>
                  <a:lnTo>
                    <a:pt x="564" y="1341"/>
                  </a:lnTo>
                  <a:lnTo>
                    <a:pt x="573" y="1391"/>
                  </a:lnTo>
                  <a:lnTo>
                    <a:pt x="581" y="1440"/>
                  </a:lnTo>
                  <a:lnTo>
                    <a:pt x="587" y="1490"/>
                  </a:lnTo>
                  <a:lnTo>
                    <a:pt x="594" y="1540"/>
                  </a:lnTo>
                  <a:lnTo>
                    <a:pt x="597" y="1591"/>
                  </a:lnTo>
                  <a:lnTo>
                    <a:pt x="601" y="1642"/>
                  </a:lnTo>
                  <a:lnTo>
                    <a:pt x="603" y="1694"/>
                  </a:lnTo>
                  <a:lnTo>
                    <a:pt x="603" y="169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lt1"/>
                </a:solidFill>
              </a:endParaRPr>
            </a:p>
          </p:txBody>
        </p:sp>
        <p:sp>
          <p:nvSpPr>
            <p:cNvPr id="84" name="Freeform 40"/>
            <p:cNvSpPr>
              <a:spLocks/>
            </p:cNvSpPr>
            <p:nvPr/>
          </p:nvSpPr>
          <p:spPr bwMode="auto">
            <a:xfrm>
              <a:off x="4477387" y="2307069"/>
              <a:ext cx="409815" cy="237363"/>
            </a:xfrm>
            <a:custGeom>
              <a:avLst/>
              <a:gdLst>
                <a:gd name="T0" fmla="*/ 1693 w 1693"/>
                <a:gd name="T1" fmla="*/ 692 h 981"/>
                <a:gd name="T2" fmla="*/ 1652 w 1693"/>
                <a:gd name="T3" fmla="*/ 654 h 981"/>
                <a:gd name="T4" fmla="*/ 1564 w 1693"/>
                <a:gd name="T5" fmla="*/ 579 h 981"/>
                <a:gd name="T6" fmla="*/ 1476 w 1693"/>
                <a:gd name="T7" fmla="*/ 507 h 981"/>
                <a:gd name="T8" fmla="*/ 1383 w 1693"/>
                <a:gd name="T9" fmla="*/ 440 h 981"/>
                <a:gd name="T10" fmla="*/ 1287 w 1693"/>
                <a:gd name="T11" fmla="*/ 378 h 981"/>
                <a:gd name="T12" fmla="*/ 1188 w 1693"/>
                <a:gd name="T13" fmla="*/ 319 h 981"/>
                <a:gd name="T14" fmla="*/ 1087 w 1693"/>
                <a:gd name="T15" fmla="*/ 265 h 981"/>
                <a:gd name="T16" fmla="*/ 982 w 1693"/>
                <a:gd name="T17" fmla="*/ 215 h 981"/>
                <a:gd name="T18" fmla="*/ 876 w 1693"/>
                <a:gd name="T19" fmla="*/ 171 h 981"/>
                <a:gd name="T20" fmla="*/ 766 w 1693"/>
                <a:gd name="T21" fmla="*/ 131 h 981"/>
                <a:gd name="T22" fmla="*/ 654 w 1693"/>
                <a:gd name="T23" fmla="*/ 97 h 981"/>
                <a:gd name="T24" fmla="*/ 541 w 1693"/>
                <a:gd name="T25" fmla="*/ 67 h 981"/>
                <a:gd name="T26" fmla="*/ 425 w 1693"/>
                <a:gd name="T27" fmla="*/ 42 h 981"/>
                <a:gd name="T28" fmla="*/ 307 w 1693"/>
                <a:gd name="T29" fmla="*/ 24 h 981"/>
                <a:gd name="T30" fmla="*/ 188 w 1693"/>
                <a:gd name="T31" fmla="*/ 9 h 981"/>
                <a:gd name="T32" fmla="*/ 67 w 1693"/>
                <a:gd name="T33" fmla="*/ 2 h 981"/>
                <a:gd name="T34" fmla="*/ 0 w 1693"/>
                <a:gd name="T35" fmla="*/ 401 h 981"/>
                <a:gd name="T36" fmla="*/ 50 w 1693"/>
                <a:gd name="T37" fmla="*/ 403 h 981"/>
                <a:gd name="T38" fmla="*/ 152 w 1693"/>
                <a:gd name="T39" fmla="*/ 409 h 981"/>
                <a:gd name="T40" fmla="*/ 252 w 1693"/>
                <a:gd name="T41" fmla="*/ 421 h 981"/>
                <a:gd name="T42" fmla="*/ 351 w 1693"/>
                <a:gd name="T43" fmla="*/ 437 h 981"/>
                <a:gd name="T44" fmla="*/ 447 w 1693"/>
                <a:gd name="T45" fmla="*/ 456 h 981"/>
                <a:gd name="T46" fmla="*/ 544 w 1693"/>
                <a:gd name="T47" fmla="*/ 481 h 981"/>
                <a:gd name="T48" fmla="*/ 637 w 1693"/>
                <a:gd name="T49" fmla="*/ 511 h 981"/>
                <a:gd name="T50" fmla="*/ 729 w 1693"/>
                <a:gd name="T51" fmla="*/ 543 h 981"/>
                <a:gd name="T52" fmla="*/ 818 w 1693"/>
                <a:gd name="T53" fmla="*/ 581 h 981"/>
                <a:gd name="T54" fmla="*/ 906 w 1693"/>
                <a:gd name="T55" fmla="*/ 623 h 981"/>
                <a:gd name="T56" fmla="*/ 990 w 1693"/>
                <a:gd name="T57" fmla="*/ 668 h 981"/>
                <a:gd name="T58" fmla="*/ 1074 w 1693"/>
                <a:gd name="T59" fmla="*/ 717 h 981"/>
                <a:gd name="T60" fmla="*/ 1154 w 1693"/>
                <a:gd name="T61" fmla="*/ 770 h 981"/>
                <a:gd name="T62" fmla="*/ 1231 w 1693"/>
                <a:gd name="T63" fmla="*/ 826 h 981"/>
                <a:gd name="T64" fmla="*/ 1307 w 1693"/>
                <a:gd name="T65" fmla="*/ 885 h 981"/>
                <a:gd name="T66" fmla="*/ 1380 w 1693"/>
                <a:gd name="T67" fmla="*/ 948 h 981"/>
                <a:gd name="T68" fmla="*/ 1413 w 1693"/>
                <a:gd name="T69" fmla="*/ 981 h 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93" h="981">
                  <a:moveTo>
                    <a:pt x="1413" y="981"/>
                  </a:moveTo>
                  <a:lnTo>
                    <a:pt x="1693" y="692"/>
                  </a:lnTo>
                  <a:lnTo>
                    <a:pt x="1693" y="692"/>
                  </a:lnTo>
                  <a:lnTo>
                    <a:pt x="1652" y="654"/>
                  </a:lnTo>
                  <a:lnTo>
                    <a:pt x="1609" y="615"/>
                  </a:lnTo>
                  <a:lnTo>
                    <a:pt x="1564" y="579"/>
                  </a:lnTo>
                  <a:lnTo>
                    <a:pt x="1520" y="542"/>
                  </a:lnTo>
                  <a:lnTo>
                    <a:pt x="1476" y="507"/>
                  </a:lnTo>
                  <a:lnTo>
                    <a:pt x="1429" y="473"/>
                  </a:lnTo>
                  <a:lnTo>
                    <a:pt x="1383" y="440"/>
                  </a:lnTo>
                  <a:lnTo>
                    <a:pt x="1335" y="408"/>
                  </a:lnTo>
                  <a:lnTo>
                    <a:pt x="1287" y="378"/>
                  </a:lnTo>
                  <a:lnTo>
                    <a:pt x="1238" y="348"/>
                  </a:lnTo>
                  <a:lnTo>
                    <a:pt x="1188" y="319"/>
                  </a:lnTo>
                  <a:lnTo>
                    <a:pt x="1137" y="292"/>
                  </a:lnTo>
                  <a:lnTo>
                    <a:pt x="1087" y="265"/>
                  </a:lnTo>
                  <a:lnTo>
                    <a:pt x="1035" y="240"/>
                  </a:lnTo>
                  <a:lnTo>
                    <a:pt x="982" y="215"/>
                  </a:lnTo>
                  <a:lnTo>
                    <a:pt x="929" y="193"/>
                  </a:lnTo>
                  <a:lnTo>
                    <a:pt x="876" y="171"/>
                  </a:lnTo>
                  <a:lnTo>
                    <a:pt x="821" y="150"/>
                  </a:lnTo>
                  <a:lnTo>
                    <a:pt x="766" y="131"/>
                  </a:lnTo>
                  <a:lnTo>
                    <a:pt x="710" y="114"/>
                  </a:lnTo>
                  <a:lnTo>
                    <a:pt x="654" y="97"/>
                  </a:lnTo>
                  <a:lnTo>
                    <a:pt x="598" y="81"/>
                  </a:lnTo>
                  <a:lnTo>
                    <a:pt x="541" y="67"/>
                  </a:lnTo>
                  <a:lnTo>
                    <a:pt x="483" y="54"/>
                  </a:lnTo>
                  <a:lnTo>
                    <a:pt x="425" y="42"/>
                  </a:lnTo>
                  <a:lnTo>
                    <a:pt x="367" y="32"/>
                  </a:lnTo>
                  <a:lnTo>
                    <a:pt x="307" y="24"/>
                  </a:lnTo>
                  <a:lnTo>
                    <a:pt x="248" y="16"/>
                  </a:lnTo>
                  <a:lnTo>
                    <a:pt x="188" y="9"/>
                  </a:lnTo>
                  <a:lnTo>
                    <a:pt x="127" y="6"/>
                  </a:lnTo>
                  <a:lnTo>
                    <a:pt x="67" y="2"/>
                  </a:lnTo>
                  <a:lnTo>
                    <a:pt x="6" y="0"/>
                  </a:lnTo>
                  <a:lnTo>
                    <a:pt x="0" y="401"/>
                  </a:lnTo>
                  <a:lnTo>
                    <a:pt x="0" y="401"/>
                  </a:lnTo>
                  <a:lnTo>
                    <a:pt x="50" y="403"/>
                  </a:lnTo>
                  <a:lnTo>
                    <a:pt x="101" y="405"/>
                  </a:lnTo>
                  <a:lnTo>
                    <a:pt x="152" y="409"/>
                  </a:lnTo>
                  <a:lnTo>
                    <a:pt x="203" y="414"/>
                  </a:lnTo>
                  <a:lnTo>
                    <a:pt x="252" y="421"/>
                  </a:lnTo>
                  <a:lnTo>
                    <a:pt x="302" y="427"/>
                  </a:lnTo>
                  <a:lnTo>
                    <a:pt x="351" y="437"/>
                  </a:lnTo>
                  <a:lnTo>
                    <a:pt x="399" y="446"/>
                  </a:lnTo>
                  <a:lnTo>
                    <a:pt x="447" y="456"/>
                  </a:lnTo>
                  <a:lnTo>
                    <a:pt x="496" y="469"/>
                  </a:lnTo>
                  <a:lnTo>
                    <a:pt x="544" y="481"/>
                  </a:lnTo>
                  <a:lnTo>
                    <a:pt x="591" y="495"/>
                  </a:lnTo>
                  <a:lnTo>
                    <a:pt x="637" y="511"/>
                  </a:lnTo>
                  <a:lnTo>
                    <a:pt x="683" y="526"/>
                  </a:lnTo>
                  <a:lnTo>
                    <a:pt x="729" y="543"/>
                  </a:lnTo>
                  <a:lnTo>
                    <a:pt x="774" y="562"/>
                  </a:lnTo>
                  <a:lnTo>
                    <a:pt x="818" y="581"/>
                  </a:lnTo>
                  <a:lnTo>
                    <a:pt x="863" y="602"/>
                  </a:lnTo>
                  <a:lnTo>
                    <a:pt x="906" y="623"/>
                  </a:lnTo>
                  <a:lnTo>
                    <a:pt x="949" y="645"/>
                  </a:lnTo>
                  <a:lnTo>
                    <a:pt x="990" y="668"/>
                  </a:lnTo>
                  <a:lnTo>
                    <a:pt x="1032" y="692"/>
                  </a:lnTo>
                  <a:lnTo>
                    <a:pt x="1074" y="717"/>
                  </a:lnTo>
                  <a:lnTo>
                    <a:pt x="1114" y="743"/>
                  </a:lnTo>
                  <a:lnTo>
                    <a:pt x="1154" y="770"/>
                  </a:lnTo>
                  <a:lnTo>
                    <a:pt x="1193" y="797"/>
                  </a:lnTo>
                  <a:lnTo>
                    <a:pt x="1231" y="826"/>
                  </a:lnTo>
                  <a:lnTo>
                    <a:pt x="1270" y="855"/>
                  </a:lnTo>
                  <a:lnTo>
                    <a:pt x="1307" y="885"/>
                  </a:lnTo>
                  <a:lnTo>
                    <a:pt x="1343" y="916"/>
                  </a:lnTo>
                  <a:lnTo>
                    <a:pt x="1380" y="948"/>
                  </a:lnTo>
                  <a:lnTo>
                    <a:pt x="1413" y="981"/>
                  </a:lnTo>
                  <a:lnTo>
                    <a:pt x="1413" y="98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lt1"/>
                </a:solidFill>
              </a:endParaRPr>
            </a:p>
          </p:txBody>
        </p:sp>
        <p:sp>
          <p:nvSpPr>
            <p:cNvPr id="85" name="Freeform 41"/>
            <p:cNvSpPr>
              <a:spLocks/>
            </p:cNvSpPr>
            <p:nvPr/>
          </p:nvSpPr>
          <p:spPr bwMode="auto">
            <a:xfrm>
              <a:off x="3862181" y="2915493"/>
              <a:ext cx="237363" cy="416596"/>
            </a:xfrm>
            <a:custGeom>
              <a:avLst/>
              <a:gdLst>
                <a:gd name="T0" fmla="*/ 0 w 980"/>
                <a:gd name="T1" fmla="*/ 7 h 1719"/>
                <a:gd name="T2" fmla="*/ 1 w 980"/>
                <a:gd name="T3" fmla="*/ 68 h 1719"/>
                <a:gd name="T4" fmla="*/ 8 w 980"/>
                <a:gd name="T5" fmla="*/ 192 h 1719"/>
                <a:gd name="T6" fmla="*/ 21 w 980"/>
                <a:gd name="T7" fmla="*/ 313 h 1719"/>
                <a:gd name="T8" fmla="*/ 39 w 980"/>
                <a:gd name="T9" fmla="*/ 432 h 1719"/>
                <a:gd name="T10" fmla="*/ 62 w 980"/>
                <a:gd name="T11" fmla="*/ 550 h 1719"/>
                <a:gd name="T12" fmla="*/ 92 w 980"/>
                <a:gd name="T13" fmla="*/ 665 h 1719"/>
                <a:gd name="T14" fmla="*/ 126 w 980"/>
                <a:gd name="T15" fmla="*/ 779 h 1719"/>
                <a:gd name="T16" fmla="*/ 167 w 980"/>
                <a:gd name="T17" fmla="*/ 889 h 1719"/>
                <a:gd name="T18" fmla="*/ 211 w 980"/>
                <a:gd name="T19" fmla="*/ 998 h 1719"/>
                <a:gd name="T20" fmla="*/ 260 w 980"/>
                <a:gd name="T21" fmla="*/ 1104 h 1719"/>
                <a:gd name="T22" fmla="*/ 315 w 980"/>
                <a:gd name="T23" fmla="*/ 1207 h 1719"/>
                <a:gd name="T24" fmla="*/ 374 w 980"/>
                <a:gd name="T25" fmla="*/ 1307 h 1719"/>
                <a:gd name="T26" fmla="*/ 437 w 980"/>
                <a:gd name="T27" fmla="*/ 1404 h 1719"/>
                <a:gd name="T28" fmla="*/ 505 w 980"/>
                <a:gd name="T29" fmla="*/ 1499 h 1719"/>
                <a:gd name="T30" fmla="*/ 577 w 980"/>
                <a:gd name="T31" fmla="*/ 1589 h 1719"/>
                <a:gd name="T32" fmla="*/ 654 w 980"/>
                <a:gd name="T33" fmla="*/ 1676 h 1719"/>
                <a:gd name="T34" fmla="*/ 980 w 980"/>
                <a:gd name="T35" fmla="*/ 1440 h 1719"/>
                <a:gd name="T36" fmla="*/ 947 w 980"/>
                <a:gd name="T37" fmla="*/ 1404 h 1719"/>
                <a:gd name="T38" fmla="*/ 884 w 980"/>
                <a:gd name="T39" fmla="*/ 1331 h 1719"/>
                <a:gd name="T40" fmla="*/ 823 w 980"/>
                <a:gd name="T41" fmla="*/ 1254 h 1719"/>
                <a:gd name="T42" fmla="*/ 767 w 980"/>
                <a:gd name="T43" fmla="*/ 1176 h 1719"/>
                <a:gd name="T44" fmla="*/ 713 w 980"/>
                <a:gd name="T45" fmla="*/ 1094 h 1719"/>
                <a:gd name="T46" fmla="*/ 664 w 980"/>
                <a:gd name="T47" fmla="*/ 1009 h 1719"/>
                <a:gd name="T48" fmla="*/ 618 w 980"/>
                <a:gd name="T49" fmla="*/ 923 h 1719"/>
                <a:gd name="T50" fmla="*/ 577 w 980"/>
                <a:gd name="T51" fmla="*/ 833 h 1719"/>
                <a:gd name="T52" fmla="*/ 539 w 980"/>
                <a:gd name="T53" fmla="*/ 742 h 1719"/>
                <a:gd name="T54" fmla="*/ 506 w 980"/>
                <a:gd name="T55" fmla="*/ 649 h 1719"/>
                <a:gd name="T56" fmla="*/ 478 w 980"/>
                <a:gd name="T57" fmla="*/ 554 h 1719"/>
                <a:gd name="T58" fmla="*/ 453 w 980"/>
                <a:gd name="T59" fmla="*/ 457 h 1719"/>
                <a:gd name="T60" fmla="*/ 432 w 980"/>
                <a:gd name="T61" fmla="*/ 358 h 1719"/>
                <a:gd name="T62" fmla="*/ 418 w 980"/>
                <a:gd name="T63" fmla="*/ 258 h 1719"/>
                <a:gd name="T64" fmla="*/ 408 w 980"/>
                <a:gd name="T65" fmla="*/ 155 h 1719"/>
                <a:gd name="T66" fmla="*/ 402 w 980"/>
                <a:gd name="T67" fmla="*/ 52 h 1719"/>
                <a:gd name="T68" fmla="*/ 401 w 980"/>
                <a:gd name="T69" fmla="*/ 0 h 1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80" h="1719">
                  <a:moveTo>
                    <a:pt x="401" y="0"/>
                  </a:moveTo>
                  <a:lnTo>
                    <a:pt x="0" y="7"/>
                  </a:lnTo>
                  <a:lnTo>
                    <a:pt x="0" y="7"/>
                  </a:lnTo>
                  <a:lnTo>
                    <a:pt x="1" y="68"/>
                  </a:lnTo>
                  <a:lnTo>
                    <a:pt x="4" y="130"/>
                  </a:lnTo>
                  <a:lnTo>
                    <a:pt x="8" y="192"/>
                  </a:lnTo>
                  <a:lnTo>
                    <a:pt x="14" y="253"/>
                  </a:lnTo>
                  <a:lnTo>
                    <a:pt x="21" y="313"/>
                  </a:lnTo>
                  <a:lnTo>
                    <a:pt x="29" y="373"/>
                  </a:lnTo>
                  <a:lnTo>
                    <a:pt x="39" y="432"/>
                  </a:lnTo>
                  <a:lnTo>
                    <a:pt x="51" y="491"/>
                  </a:lnTo>
                  <a:lnTo>
                    <a:pt x="62" y="550"/>
                  </a:lnTo>
                  <a:lnTo>
                    <a:pt x="77" y="608"/>
                  </a:lnTo>
                  <a:lnTo>
                    <a:pt x="92" y="665"/>
                  </a:lnTo>
                  <a:lnTo>
                    <a:pt x="109" y="723"/>
                  </a:lnTo>
                  <a:lnTo>
                    <a:pt x="126" y="779"/>
                  </a:lnTo>
                  <a:lnTo>
                    <a:pt x="146" y="835"/>
                  </a:lnTo>
                  <a:lnTo>
                    <a:pt x="167" y="889"/>
                  </a:lnTo>
                  <a:lnTo>
                    <a:pt x="189" y="944"/>
                  </a:lnTo>
                  <a:lnTo>
                    <a:pt x="211" y="998"/>
                  </a:lnTo>
                  <a:lnTo>
                    <a:pt x="236" y="1051"/>
                  </a:lnTo>
                  <a:lnTo>
                    <a:pt x="260" y="1104"/>
                  </a:lnTo>
                  <a:lnTo>
                    <a:pt x="288" y="1156"/>
                  </a:lnTo>
                  <a:lnTo>
                    <a:pt x="315" y="1207"/>
                  </a:lnTo>
                  <a:lnTo>
                    <a:pt x="344" y="1258"/>
                  </a:lnTo>
                  <a:lnTo>
                    <a:pt x="374" y="1307"/>
                  </a:lnTo>
                  <a:lnTo>
                    <a:pt x="405" y="1356"/>
                  </a:lnTo>
                  <a:lnTo>
                    <a:pt x="437" y="1404"/>
                  </a:lnTo>
                  <a:lnTo>
                    <a:pt x="471" y="1452"/>
                  </a:lnTo>
                  <a:lnTo>
                    <a:pt x="505" y="1499"/>
                  </a:lnTo>
                  <a:lnTo>
                    <a:pt x="540" y="1544"/>
                  </a:lnTo>
                  <a:lnTo>
                    <a:pt x="577" y="1589"/>
                  </a:lnTo>
                  <a:lnTo>
                    <a:pt x="615" y="1633"/>
                  </a:lnTo>
                  <a:lnTo>
                    <a:pt x="654" y="1676"/>
                  </a:lnTo>
                  <a:lnTo>
                    <a:pt x="693" y="1719"/>
                  </a:lnTo>
                  <a:lnTo>
                    <a:pt x="980" y="1440"/>
                  </a:lnTo>
                  <a:lnTo>
                    <a:pt x="980" y="1440"/>
                  </a:lnTo>
                  <a:lnTo>
                    <a:pt x="947" y="1404"/>
                  </a:lnTo>
                  <a:lnTo>
                    <a:pt x="915" y="1367"/>
                  </a:lnTo>
                  <a:lnTo>
                    <a:pt x="884" y="1331"/>
                  </a:lnTo>
                  <a:lnTo>
                    <a:pt x="853" y="1293"/>
                  </a:lnTo>
                  <a:lnTo>
                    <a:pt x="823" y="1254"/>
                  </a:lnTo>
                  <a:lnTo>
                    <a:pt x="794" y="1215"/>
                  </a:lnTo>
                  <a:lnTo>
                    <a:pt x="767" y="1176"/>
                  </a:lnTo>
                  <a:lnTo>
                    <a:pt x="740" y="1134"/>
                  </a:lnTo>
                  <a:lnTo>
                    <a:pt x="713" y="1094"/>
                  </a:lnTo>
                  <a:lnTo>
                    <a:pt x="689" y="1052"/>
                  </a:lnTo>
                  <a:lnTo>
                    <a:pt x="664" y="1009"/>
                  </a:lnTo>
                  <a:lnTo>
                    <a:pt x="641" y="966"/>
                  </a:lnTo>
                  <a:lnTo>
                    <a:pt x="618" y="923"/>
                  </a:lnTo>
                  <a:lnTo>
                    <a:pt x="598" y="879"/>
                  </a:lnTo>
                  <a:lnTo>
                    <a:pt x="577" y="833"/>
                  </a:lnTo>
                  <a:lnTo>
                    <a:pt x="557" y="788"/>
                  </a:lnTo>
                  <a:lnTo>
                    <a:pt x="539" y="742"/>
                  </a:lnTo>
                  <a:lnTo>
                    <a:pt x="522" y="695"/>
                  </a:lnTo>
                  <a:lnTo>
                    <a:pt x="506" y="649"/>
                  </a:lnTo>
                  <a:lnTo>
                    <a:pt x="491" y="602"/>
                  </a:lnTo>
                  <a:lnTo>
                    <a:pt x="478" y="554"/>
                  </a:lnTo>
                  <a:lnTo>
                    <a:pt x="465" y="505"/>
                  </a:lnTo>
                  <a:lnTo>
                    <a:pt x="453" y="457"/>
                  </a:lnTo>
                  <a:lnTo>
                    <a:pt x="443" y="408"/>
                  </a:lnTo>
                  <a:lnTo>
                    <a:pt x="432" y="358"/>
                  </a:lnTo>
                  <a:lnTo>
                    <a:pt x="424" y="307"/>
                  </a:lnTo>
                  <a:lnTo>
                    <a:pt x="418" y="258"/>
                  </a:lnTo>
                  <a:lnTo>
                    <a:pt x="411" y="207"/>
                  </a:lnTo>
                  <a:lnTo>
                    <a:pt x="408" y="155"/>
                  </a:lnTo>
                  <a:lnTo>
                    <a:pt x="404" y="104"/>
                  </a:lnTo>
                  <a:lnTo>
                    <a:pt x="402" y="52"/>
                  </a:lnTo>
                  <a:lnTo>
                    <a:pt x="401" y="0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lt1"/>
                </a:solidFill>
              </a:endParaRPr>
            </a:p>
          </p:txBody>
        </p:sp>
        <p:sp>
          <p:nvSpPr>
            <p:cNvPr id="86" name="Freeform 42"/>
            <p:cNvSpPr>
              <a:spLocks/>
            </p:cNvSpPr>
            <p:nvPr/>
          </p:nvSpPr>
          <p:spPr bwMode="auto">
            <a:xfrm>
              <a:off x="4477387" y="3276866"/>
              <a:ext cx="415628" cy="243176"/>
            </a:xfrm>
            <a:custGeom>
              <a:avLst/>
              <a:gdLst>
                <a:gd name="T0" fmla="*/ 6 w 1718"/>
                <a:gd name="T1" fmla="*/ 1004 h 1004"/>
                <a:gd name="T2" fmla="*/ 69 w 1718"/>
                <a:gd name="T3" fmla="*/ 1001 h 1004"/>
                <a:gd name="T4" fmla="*/ 192 w 1718"/>
                <a:gd name="T5" fmla="*/ 993 h 1004"/>
                <a:gd name="T6" fmla="*/ 313 w 1718"/>
                <a:gd name="T7" fmla="*/ 980 h 1004"/>
                <a:gd name="T8" fmla="*/ 433 w 1718"/>
                <a:gd name="T9" fmla="*/ 959 h 1004"/>
                <a:gd name="T10" fmla="*/ 552 w 1718"/>
                <a:gd name="T11" fmla="*/ 935 h 1004"/>
                <a:gd name="T12" fmla="*/ 667 w 1718"/>
                <a:gd name="T13" fmla="*/ 903 h 1004"/>
                <a:gd name="T14" fmla="*/ 781 w 1718"/>
                <a:gd name="T15" fmla="*/ 868 h 1004"/>
                <a:gd name="T16" fmla="*/ 891 w 1718"/>
                <a:gd name="T17" fmla="*/ 827 h 1004"/>
                <a:gd name="T18" fmla="*/ 1001 w 1718"/>
                <a:gd name="T19" fmla="*/ 781 h 1004"/>
                <a:gd name="T20" fmla="*/ 1106 w 1718"/>
                <a:gd name="T21" fmla="*/ 729 h 1004"/>
                <a:gd name="T22" fmla="*/ 1209 w 1718"/>
                <a:gd name="T23" fmla="*/ 673 h 1004"/>
                <a:gd name="T24" fmla="*/ 1309 w 1718"/>
                <a:gd name="T25" fmla="*/ 613 h 1004"/>
                <a:gd name="T26" fmla="*/ 1406 w 1718"/>
                <a:gd name="T27" fmla="*/ 548 h 1004"/>
                <a:gd name="T28" fmla="*/ 1499 w 1718"/>
                <a:gd name="T29" fmla="*/ 479 h 1004"/>
                <a:gd name="T30" fmla="*/ 1589 w 1718"/>
                <a:gd name="T31" fmla="*/ 405 h 1004"/>
                <a:gd name="T32" fmla="*/ 1676 w 1718"/>
                <a:gd name="T33" fmla="*/ 328 h 1004"/>
                <a:gd name="T34" fmla="*/ 1439 w 1718"/>
                <a:gd name="T35" fmla="*/ 0 h 1004"/>
                <a:gd name="T36" fmla="*/ 1404 w 1718"/>
                <a:gd name="T37" fmla="*/ 34 h 1004"/>
                <a:gd name="T38" fmla="*/ 1331 w 1718"/>
                <a:gd name="T39" fmla="*/ 99 h 1004"/>
                <a:gd name="T40" fmla="*/ 1256 w 1718"/>
                <a:gd name="T41" fmla="*/ 160 h 1004"/>
                <a:gd name="T42" fmla="*/ 1176 w 1718"/>
                <a:gd name="T43" fmla="*/ 218 h 1004"/>
                <a:gd name="T44" fmla="*/ 1096 w 1718"/>
                <a:gd name="T45" fmla="*/ 273 h 1004"/>
                <a:gd name="T46" fmla="*/ 1011 w 1718"/>
                <a:gd name="T47" fmla="*/ 324 h 1004"/>
                <a:gd name="T48" fmla="*/ 925 w 1718"/>
                <a:gd name="T49" fmla="*/ 372 h 1004"/>
                <a:gd name="T50" fmla="*/ 835 w 1718"/>
                <a:gd name="T51" fmla="*/ 415 h 1004"/>
                <a:gd name="T52" fmla="*/ 744 w 1718"/>
                <a:gd name="T53" fmla="*/ 454 h 1004"/>
                <a:gd name="T54" fmla="*/ 652 w 1718"/>
                <a:gd name="T55" fmla="*/ 488 h 1004"/>
                <a:gd name="T56" fmla="*/ 555 w 1718"/>
                <a:gd name="T57" fmla="*/ 519 h 1004"/>
                <a:gd name="T58" fmla="*/ 459 w 1718"/>
                <a:gd name="T59" fmla="*/ 545 h 1004"/>
                <a:gd name="T60" fmla="*/ 359 w 1718"/>
                <a:gd name="T61" fmla="*/ 566 h 1004"/>
                <a:gd name="T62" fmla="*/ 259 w 1718"/>
                <a:gd name="T63" fmla="*/ 583 h 1004"/>
                <a:gd name="T64" fmla="*/ 156 w 1718"/>
                <a:gd name="T65" fmla="*/ 595 h 1004"/>
                <a:gd name="T66" fmla="*/ 52 w 1718"/>
                <a:gd name="T67" fmla="*/ 601 h 1004"/>
                <a:gd name="T68" fmla="*/ 0 w 1718"/>
                <a:gd name="T69" fmla="*/ 603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18" h="1004">
                  <a:moveTo>
                    <a:pt x="0" y="603"/>
                  </a:moveTo>
                  <a:lnTo>
                    <a:pt x="6" y="1004"/>
                  </a:lnTo>
                  <a:lnTo>
                    <a:pt x="6" y="1004"/>
                  </a:lnTo>
                  <a:lnTo>
                    <a:pt x="69" y="1001"/>
                  </a:lnTo>
                  <a:lnTo>
                    <a:pt x="131" y="998"/>
                  </a:lnTo>
                  <a:lnTo>
                    <a:pt x="192" y="993"/>
                  </a:lnTo>
                  <a:lnTo>
                    <a:pt x="253" y="987"/>
                  </a:lnTo>
                  <a:lnTo>
                    <a:pt x="313" y="980"/>
                  </a:lnTo>
                  <a:lnTo>
                    <a:pt x="374" y="971"/>
                  </a:lnTo>
                  <a:lnTo>
                    <a:pt x="433" y="959"/>
                  </a:lnTo>
                  <a:lnTo>
                    <a:pt x="493" y="948"/>
                  </a:lnTo>
                  <a:lnTo>
                    <a:pt x="552" y="935"/>
                  </a:lnTo>
                  <a:lnTo>
                    <a:pt x="610" y="920"/>
                  </a:lnTo>
                  <a:lnTo>
                    <a:pt x="667" y="903"/>
                  </a:lnTo>
                  <a:lnTo>
                    <a:pt x="725" y="886"/>
                  </a:lnTo>
                  <a:lnTo>
                    <a:pt x="781" y="868"/>
                  </a:lnTo>
                  <a:lnTo>
                    <a:pt x="837" y="847"/>
                  </a:lnTo>
                  <a:lnTo>
                    <a:pt x="891" y="827"/>
                  </a:lnTo>
                  <a:lnTo>
                    <a:pt x="946" y="804"/>
                  </a:lnTo>
                  <a:lnTo>
                    <a:pt x="1001" y="781"/>
                  </a:lnTo>
                  <a:lnTo>
                    <a:pt x="1054" y="755"/>
                  </a:lnTo>
                  <a:lnTo>
                    <a:pt x="1106" y="729"/>
                  </a:lnTo>
                  <a:lnTo>
                    <a:pt x="1158" y="702"/>
                  </a:lnTo>
                  <a:lnTo>
                    <a:pt x="1209" y="673"/>
                  </a:lnTo>
                  <a:lnTo>
                    <a:pt x="1260" y="643"/>
                  </a:lnTo>
                  <a:lnTo>
                    <a:pt x="1309" y="613"/>
                  </a:lnTo>
                  <a:lnTo>
                    <a:pt x="1357" y="580"/>
                  </a:lnTo>
                  <a:lnTo>
                    <a:pt x="1406" y="548"/>
                  </a:lnTo>
                  <a:lnTo>
                    <a:pt x="1454" y="514"/>
                  </a:lnTo>
                  <a:lnTo>
                    <a:pt x="1499" y="479"/>
                  </a:lnTo>
                  <a:lnTo>
                    <a:pt x="1545" y="442"/>
                  </a:lnTo>
                  <a:lnTo>
                    <a:pt x="1589" y="405"/>
                  </a:lnTo>
                  <a:lnTo>
                    <a:pt x="1633" y="367"/>
                  </a:lnTo>
                  <a:lnTo>
                    <a:pt x="1676" y="328"/>
                  </a:lnTo>
                  <a:lnTo>
                    <a:pt x="1718" y="287"/>
                  </a:lnTo>
                  <a:lnTo>
                    <a:pt x="1439" y="0"/>
                  </a:lnTo>
                  <a:lnTo>
                    <a:pt x="1439" y="0"/>
                  </a:lnTo>
                  <a:lnTo>
                    <a:pt x="1404" y="34"/>
                  </a:lnTo>
                  <a:lnTo>
                    <a:pt x="1368" y="66"/>
                  </a:lnTo>
                  <a:lnTo>
                    <a:pt x="1331" y="99"/>
                  </a:lnTo>
                  <a:lnTo>
                    <a:pt x="1294" y="130"/>
                  </a:lnTo>
                  <a:lnTo>
                    <a:pt x="1256" y="160"/>
                  </a:lnTo>
                  <a:lnTo>
                    <a:pt x="1217" y="190"/>
                  </a:lnTo>
                  <a:lnTo>
                    <a:pt x="1176" y="218"/>
                  </a:lnTo>
                  <a:lnTo>
                    <a:pt x="1136" y="247"/>
                  </a:lnTo>
                  <a:lnTo>
                    <a:pt x="1096" y="273"/>
                  </a:lnTo>
                  <a:lnTo>
                    <a:pt x="1054" y="299"/>
                  </a:lnTo>
                  <a:lnTo>
                    <a:pt x="1011" y="324"/>
                  </a:lnTo>
                  <a:lnTo>
                    <a:pt x="968" y="349"/>
                  </a:lnTo>
                  <a:lnTo>
                    <a:pt x="925" y="372"/>
                  </a:lnTo>
                  <a:lnTo>
                    <a:pt x="881" y="394"/>
                  </a:lnTo>
                  <a:lnTo>
                    <a:pt x="835" y="415"/>
                  </a:lnTo>
                  <a:lnTo>
                    <a:pt x="791" y="435"/>
                  </a:lnTo>
                  <a:lnTo>
                    <a:pt x="744" y="454"/>
                  </a:lnTo>
                  <a:lnTo>
                    <a:pt x="699" y="471"/>
                  </a:lnTo>
                  <a:lnTo>
                    <a:pt x="652" y="488"/>
                  </a:lnTo>
                  <a:lnTo>
                    <a:pt x="604" y="504"/>
                  </a:lnTo>
                  <a:lnTo>
                    <a:pt x="555" y="519"/>
                  </a:lnTo>
                  <a:lnTo>
                    <a:pt x="507" y="532"/>
                  </a:lnTo>
                  <a:lnTo>
                    <a:pt x="459" y="545"/>
                  </a:lnTo>
                  <a:lnTo>
                    <a:pt x="410" y="556"/>
                  </a:lnTo>
                  <a:lnTo>
                    <a:pt x="359" y="566"/>
                  </a:lnTo>
                  <a:lnTo>
                    <a:pt x="309" y="575"/>
                  </a:lnTo>
                  <a:lnTo>
                    <a:pt x="259" y="583"/>
                  </a:lnTo>
                  <a:lnTo>
                    <a:pt x="208" y="590"/>
                  </a:lnTo>
                  <a:lnTo>
                    <a:pt x="156" y="595"/>
                  </a:lnTo>
                  <a:lnTo>
                    <a:pt x="104" y="599"/>
                  </a:lnTo>
                  <a:lnTo>
                    <a:pt x="52" y="601"/>
                  </a:lnTo>
                  <a:lnTo>
                    <a:pt x="0" y="603"/>
                  </a:lnTo>
                  <a:lnTo>
                    <a:pt x="0" y="603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lt1"/>
                </a:solidFill>
              </a:endParaRPr>
            </a:p>
          </p:txBody>
        </p:sp>
        <p:sp>
          <p:nvSpPr>
            <p:cNvPr id="87" name="Freeform 43"/>
            <p:cNvSpPr>
              <a:spLocks/>
            </p:cNvSpPr>
            <p:nvPr/>
          </p:nvSpPr>
          <p:spPr bwMode="auto">
            <a:xfrm>
              <a:off x="4044321" y="3276866"/>
              <a:ext cx="415628" cy="243176"/>
            </a:xfrm>
            <a:custGeom>
              <a:avLst/>
              <a:gdLst>
                <a:gd name="T0" fmla="*/ 0 w 1718"/>
                <a:gd name="T1" fmla="*/ 287 h 1004"/>
                <a:gd name="T2" fmla="*/ 42 w 1718"/>
                <a:gd name="T3" fmla="*/ 328 h 1004"/>
                <a:gd name="T4" fmla="*/ 129 w 1718"/>
                <a:gd name="T5" fmla="*/ 405 h 1004"/>
                <a:gd name="T6" fmla="*/ 219 w 1718"/>
                <a:gd name="T7" fmla="*/ 479 h 1004"/>
                <a:gd name="T8" fmla="*/ 312 w 1718"/>
                <a:gd name="T9" fmla="*/ 548 h 1004"/>
                <a:gd name="T10" fmla="*/ 409 w 1718"/>
                <a:gd name="T11" fmla="*/ 613 h 1004"/>
                <a:gd name="T12" fmla="*/ 509 w 1718"/>
                <a:gd name="T13" fmla="*/ 673 h 1004"/>
                <a:gd name="T14" fmla="*/ 612 w 1718"/>
                <a:gd name="T15" fmla="*/ 729 h 1004"/>
                <a:gd name="T16" fmla="*/ 717 w 1718"/>
                <a:gd name="T17" fmla="*/ 781 h 1004"/>
                <a:gd name="T18" fmla="*/ 827 w 1718"/>
                <a:gd name="T19" fmla="*/ 827 h 1004"/>
                <a:gd name="T20" fmla="*/ 937 w 1718"/>
                <a:gd name="T21" fmla="*/ 868 h 1004"/>
                <a:gd name="T22" fmla="*/ 1051 w 1718"/>
                <a:gd name="T23" fmla="*/ 903 h 1004"/>
                <a:gd name="T24" fmla="*/ 1166 w 1718"/>
                <a:gd name="T25" fmla="*/ 935 h 1004"/>
                <a:gd name="T26" fmla="*/ 1285 w 1718"/>
                <a:gd name="T27" fmla="*/ 959 h 1004"/>
                <a:gd name="T28" fmla="*/ 1405 w 1718"/>
                <a:gd name="T29" fmla="*/ 980 h 1004"/>
                <a:gd name="T30" fmla="*/ 1526 w 1718"/>
                <a:gd name="T31" fmla="*/ 993 h 1004"/>
                <a:gd name="T32" fmla="*/ 1649 w 1718"/>
                <a:gd name="T33" fmla="*/ 1001 h 1004"/>
                <a:gd name="T34" fmla="*/ 1718 w 1718"/>
                <a:gd name="T35" fmla="*/ 603 h 1004"/>
                <a:gd name="T36" fmla="*/ 1666 w 1718"/>
                <a:gd name="T37" fmla="*/ 601 h 1004"/>
                <a:gd name="T38" fmla="*/ 1562 w 1718"/>
                <a:gd name="T39" fmla="*/ 595 h 1004"/>
                <a:gd name="T40" fmla="*/ 1459 w 1718"/>
                <a:gd name="T41" fmla="*/ 583 h 1004"/>
                <a:gd name="T42" fmla="*/ 1359 w 1718"/>
                <a:gd name="T43" fmla="*/ 566 h 1004"/>
                <a:gd name="T44" fmla="*/ 1260 w 1718"/>
                <a:gd name="T45" fmla="*/ 545 h 1004"/>
                <a:gd name="T46" fmla="*/ 1163 w 1718"/>
                <a:gd name="T47" fmla="*/ 519 h 1004"/>
                <a:gd name="T48" fmla="*/ 1068 w 1718"/>
                <a:gd name="T49" fmla="*/ 488 h 1004"/>
                <a:gd name="T50" fmla="*/ 974 w 1718"/>
                <a:gd name="T51" fmla="*/ 454 h 1004"/>
                <a:gd name="T52" fmla="*/ 883 w 1718"/>
                <a:gd name="T53" fmla="*/ 415 h 1004"/>
                <a:gd name="T54" fmla="*/ 793 w 1718"/>
                <a:gd name="T55" fmla="*/ 372 h 1004"/>
                <a:gd name="T56" fmla="*/ 707 w 1718"/>
                <a:gd name="T57" fmla="*/ 324 h 1004"/>
                <a:gd name="T58" fmla="*/ 622 w 1718"/>
                <a:gd name="T59" fmla="*/ 273 h 1004"/>
                <a:gd name="T60" fmla="*/ 542 w 1718"/>
                <a:gd name="T61" fmla="*/ 218 h 1004"/>
                <a:gd name="T62" fmla="*/ 462 w 1718"/>
                <a:gd name="T63" fmla="*/ 160 h 1004"/>
                <a:gd name="T64" fmla="*/ 387 w 1718"/>
                <a:gd name="T65" fmla="*/ 99 h 1004"/>
                <a:gd name="T66" fmla="*/ 314 w 1718"/>
                <a:gd name="T67" fmla="*/ 34 h 1004"/>
                <a:gd name="T68" fmla="*/ 279 w 1718"/>
                <a:gd name="T69" fmla="*/ 0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18" h="1004">
                  <a:moveTo>
                    <a:pt x="279" y="0"/>
                  </a:moveTo>
                  <a:lnTo>
                    <a:pt x="0" y="287"/>
                  </a:lnTo>
                  <a:lnTo>
                    <a:pt x="0" y="287"/>
                  </a:lnTo>
                  <a:lnTo>
                    <a:pt x="42" y="328"/>
                  </a:lnTo>
                  <a:lnTo>
                    <a:pt x="85" y="367"/>
                  </a:lnTo>
                  <a:lnTo>
                    <a:pt x="129" y="405"/>
                  </a:lnTo>
                  <a:lnTo>
                    <a:pt x="173" y="442"/>
                  </a:lnTo>
                  <a:lnTo>
                    <a:pt x="219" y="479"/>
                  </a:lnTo>
                  <a:lnTo>
                    <a:pt x="266" y="514"/>
                  </a:lnTo>
                  <a:lnTo>
                    <a:pt x="312" y="548"/>
                  </a:lnTo>
                  <a:lnTo>
                    <a:pt x="361" y="580"/>
                  </a:lnTo>
                  <a:lnTo>
                    <a:pt x="409" y="613"/>
                  </a:lnTo>
                  <a:lnTo>
                    <a:pt x="458" y="643"/>
                  </a:lnTo>
                  <a:lnTo>
                    <a:pt x="509" y="673"/>
                  </a:lnTo>
                  <a:lnTo>
                    <a:pt x="560" y="702"/>
                  </a:lnTo>
                  <a:lnTo>
                    <a:pt x="612" y="729"/>
                  </a:lnTo>
                  <a:lnTo>
                    <a:pt x="665" y="755"/>
                  </a:lnTo>
                  <a:lnTo>
                    <a:pt x="717" y="781"/>
                  </a:lnTo>
                  <a:lnTo>
                    <a:pt x="772" y="804"/>
                  </a:lnTo>
                  <a:lnTo>
                    <a:pt x="827" y="827"/>
                  </a:lnTo>
                  <a:lnTo>
                    <a:pt x="881" y="847"/>
                  </a:lnTo>
                  <a:lnTo>
                    <a:pt x="937" y="868"/>
                  </a:lnTo>
                  <a:lnTo>
                    <a:pt x="993" y="886"/>
                  </a:lnTo>
                  <a:lnTo>
                    <a:pt x="1051" y="903"/>
                  </a:lnTo>
                  <a:lnTo>
                    <a:pt x="1109" y="920"/>
                  </a:lnTo>
                  <a:lnTo>
                    <a:pt x="1166" y="935"/>
                  </a:lnTo>
                  <a:lnTo>
                    <a:pt x="1225" y="948"/>
                  </a:lnTo>
                  <a:lnTo>
                    <a:pt x="1285" y="959"/>
                  </a:lnTo>
                  <a:lnTo>
                    <a:pt x="1345" y="971"/>
                  </a:lnTo>
                  <a:lnTo>
                    <a:pt x="1405" y="980"/>
                  </a:lnTo>
                  <a:lnTo>
                    <a:pt x="1465" y="987"/>
                  </a:lnTo>
                  <a:lnTo>
                    <a:pt x="1526" y="993"/>
                  </a:lnTo>
                  <a:lnTo>
                    <a:pt x="1588" y="998"/>
                  </a:lnTo>
                  <a:lnTo>
                    <a:pt x="1649" y="1001"/>
                  </a:lnTo>
                  <a:lnTo>
                    <a:pt x="1712" y="1004"/>
                  </a:lnTo>
                  <a:lnTo>
                    <a:pt x="1718" y="603"/>
                  </a:lnTo>
                  <a:lnTo>
                    <a:pt x="1718" y="603"/>
                  </a:lnTo>
                  <a:lnTo>
                    <a:pt x="1666" y="601"/>
                  </a:lnTo>
                  <a:lnTo>
                    <a:pt x="1614" y="599"/>
                  </a:lnTo>
                  <a:lnTo>
                    <a:pt x="1562" y="595"/>
                  </a:lnTo>
                  <a:lnTo>
                    <a:pt x="1510" y="590"/>
                  </a:lnTo>
                  <a:lnTo>
                    <a:pt x="1459" y="583"/>
                  </a:lnTo>
                  <a:lnTo>
                    <a:pt x="1409" y="575"/>
                  </a:lnTo>
                  <a:lnTo>
                    <a:pt x="1359" y="566"/>
                  </a:lnTo>
                  <a:lnTo>
                    <a:pt x="1310" y="556"/>
                  </a:lnTo>
                  <a:lnTo>
                    <a:pt x="1260" y="545"/>
                  </a:lnTo>
                  <a:lnTo>
                    <a:pt x="1211" y="532"/>
                  </a:lnTo>
                  <a:lnTo>
                    <a:pt x="1163" y="519"/>
                  </a:lnTo>
                  <a:lnTo>
                    <a:pt x="1114" y="504"/>
                  </a:lnTo>
                  <a:lnTo>
                    <a:pt x="1068" y="488"/>
                  </a:lnTo>
                  <a:lnTo>
                    <a:pt x="1019" y="471"/>
                  </a:lnTo>
                  <a:lnTo>
                    <a:pt x="974" y="454"/>
                  </a:lnTo>
                  <a:lnTo>
                    <a:pt x="928" y="435"/>
                  </a:lnTo>
                  <a:lnTo>
                    <a:pt x="883" y="415"/>
                  </a:lnTo>
                  <a:lnTo>
                    <a:pt x="837" y="394"/>
                  </a:lnTo>
                  <a:lnTo>
                    <a:pt x="793" y="372"/>
                  </a:lnTo>
                  <a:lnTo>
                    <a:pt x="750" y="349"/>
                  </a:lnTo>
                  <a:lnTo>
                    <a:pt x="707" y="324"/>
                  </a:lnTo>
                  <a:lnTo>
                    <a:pt x="664" y="299"/>
                  </a:lnTo>
                  <a:lnTo>
                    <a:pt x="622" y="273"/>
                  </a:lnTo>
                  <a:lnTo>
                    <a:pt x="582" y="247"/>
                  </a:lnTo>
                  <a:lnTo>
                    <a:pt x="542" y="218"/>
                  </a:lnTo>
                  <a:lnTo>
                    <a:pt x="501" y="190"/>
                  </a:lnTo>
                  <a:lnTo>
                    <a:pt x="462" y="160"/>
                  </a:lnTo>
                  <a:lnTo>
                    <a:pt x="424" y="130"/>
                  </a:lnTo>
                  <a:lnTo>
                    <a:pt x="387" y="99"/>
                  </a:lnTo>
                  <a:lnTo>
                    <a:pt x="350" y="66"/>
                  </a:lnTo>
                  <a:lnTo>
                    <a:pt x="314" y="34"/>
                  </a:lnTo>
                  <a:lnTo>
                    <a:pt x="279" y="0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4050134" y="2307069"/>
              <a:ext cx="410783" cy="237363"/>
            </a:xfrm>
            <a:custGeom>
              <a:avLst/>
              <a:gdLst>
                <a:gd name="T0" fmla="*/ 1687 w 1694"/>
                <a:gd name="T1" fmla="*/ 0 h 981"/>
                <a:gd name="T2" fmla="*/ 1626 w 1694"/>
                <a:gd name="T3" fmla="*/ 2 h 981"/>
                <a:gd name="T4" fmla="*/ 1505 w 1694"/>
                <a:gd name="T5" fmla="*/ 9 h 981"/>
                <a:gd name="T6" fmla="*/ 1385 w 1694"/>
                <a:gd name="T7" fmla="*/ 24 h 981"/>
                <a:gd name="T8" fmla="*/ 1267 w 1694"/>
                <a:gd name="T9" fmla="*/ 42 h 981"/>
                <a:gd name="T10" fmla="*/ 1151 w 1694"/>
                <a:gd name="T11" fmla="*/ 67 h 981"/>
                <a:gd name="T12" fmla="*/ 1038 w 1694"/>
                <a:gd name="T13" fmla="*/ 97 h 981"/>
                <a:gd name="T14" fmla="*/ 926 w 1694"/>
                <a:gd name="T15" fmla="*/ 131 h 981"/>
                <a:gd name="T16" fmla="*/ 816 w 1694"/>
                <a:gd name="T17" fmla="*/ 171 h 981"/>
                <a:gd name="T18" fmla="*/ 710 w 1694"/>
                <a:gd name="T19" fmla="*/ 215 h 981"/>
                <a:gd name="T20" fmla="*/ 605 w 1694"/>
                <a:gd name="T21" fmla="*/ 265 h 981"/>
                <a:gd name="T22" fmla="*/ 504 w 1694"/>
                <a:gd name="T23" fmla="*/ 319 h 981"/>
                <a:gd name="T24" fmla="*/ 405 w 1694"/>
                <a:gd name="T25" fmla="*/ 378 h 981"/>
                <a:gd name="T26" fmla="*/ 310 w 1694"/>
                <a:gd name="T27" fmla="*/ 440 h 981"/>
                <a:gd name="T28" fmla="*/ 216 w 1694"/>
                <a:gd name="T29" fmla="*/ 507 h 981"/>
                <a:gd name="T30" fmla="*/ 128 w 1694"/>
                <a:gd name="T31" fmla="*/ 579 h 981"/>
                <a:gd name="T32" fmla="*/ 42 w 1694"/>
                <a:gd name="T33" fmla="*/ 654 h 981"/>
                <a:gd name="T34" fmla="*/ 279 w 1694"/>
                <a:gd name="T35" fmla="*/ 981 h 981"/>
                <a:gd name="T36" fmla="*/ 314 w 1694"/>
                <a:gd name="T37" fmla="*/ 948 h 981"/>
                <a:gd name="T38" fmla="*/ 385 w 1694"/>
                <a:gd name="T39" fmla="*/ 885 h 981"/>
                <a:gd name="T40" fmla="*/ 461 w 1694"/>
                <a:gd name="T41" fmla="*/ 826 h 981"/>
                <a:gd name="T42" fmla="*/ 538 w 1694"/>
                <a:gd name="T43" fmla="*/ 770 h 981"/>
                <a:gd name="T44" fmla="*/ 618 w 1694"/>
                <a:gd name="T45" fmla="*/ 717 h 981"/>
                <a:gd name="T46" fmla="*/ 702 w 1694"/>
                <a:gd name="T47" fmla="*/ 668 h 981"/>
                <a:gd name="T48" fmla="*/ 786 w 1694"/>
                <a:gd name="T49" fmla="*/ 623 h 981"/>
                <a:gd name="T50" fmla="*/ 874 w 1694"/>
                <a:gd name="T51" fmla="*/ 581 h 981"/>
                <a:gd name="T52" fmla="*/ 963 w 1694"/>
                <a:gd name="T53" fmla="*/ 543 h 981"/>
                <a:gd name="T54" fmla="*/ 1056 w 1694"/>
                <a:gd name="T55" fmla="*/ 511 h 981"/>
                <a:gd name="T56" fmla="*/ 1150 w 1694"/>
                <a:gd name="T57" fmla="*/ 481 h 981"/>
                <a:gd name="T58" fmla="*/ 1245 w 1694"/>
                <a:gd name="T59" fmla="*/ 456 h 981"/>
                <a:gd name="T60" fmla="*/ 1341 w 1694"/>
                <a:gd name="T61" fmla="*/ 437 h 981"/>
                <a:gd name="T62" fmla="*/ 1440 w 1694"/>
                <a:gd name="T63" fmla="*/ 421 h 981"/>
                <a:gd name="T64" fmla="*/ 1540 w 1694"/>
                <a:gd name="T65" fmla="*/ 409 h 981"/>
                <a:gd name="T66" fmla="*/ 1642 w 1694"/>
                <a:gd name="T67" fmla="*/ 403 h 981"/>
                <a:gd name="T68" fmla="*/ 1694 w 1694"/>
                <a:gd name="T69" fmla="*/ 401 h 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94" h="981">
                  <a:moveTo>
                    <a:pt x="1694" y="401"/>
                  </a:moveTo>
                  <a:lnTo>
                    <a:pt x="1687" y="0"/>
                  </a:lnTo>
                  <a:lnTo>
                    <a:pt x="1687" y="0"/>
                  </a:lnTo>
                  <a:lnTo>
                    <a:pt x="1626" y="2"/>
                  </a:lnTo>
                  <a:lnTo>
                    <a:pt x="1565" y="6"/>
                  </a:lnTo>
                  <a:lnTo>
                    <a:pt x="1505" y="9"/>
                  </a:lnTo>
                  <a:lnTo>
                    <a:pt x="1445" y="16"/>
                  </a:lnTo>
                  <a:lnTo>
                    <a:pt x="1385" y="24"/>
                  </a:lnTo>
                  <a:lnTo>
                    <a:pt x="1325" y="32"/>
                  </a:lnTo>
                  <a:lnTo>
                    <a:pt x="1267" y="42"/>
                  </a:lnTo>
                  <a:lnTo>
                    <a:pt x="1209" y="54"/>
                  </a:lnTo>
                  <a:lnTo>
                    <a:pt x="1151" y="67"/>
                  </a:lnTo>
                  <a:lnTo>
                    <a:pt x="1094" y="81"/>
                  </a:lnTo>
                  <a:lnTo>
                    <a:pt x="1038" y="97"/>
                  </a:lnTo>
                  <a:lnTo>
                    <a:pt x="982" y="114"/>
                  </a:lnTo>
                  <a:lnTo>
                    <a:pt x="926" y="131"/>
                  </a:lnTo>
                  <a:lnTo>
                    <a:pt x="871" y="150"/>
                  </a:lnTo>
                  <a:lnTo>
                    <a:pt x="816" y="171"/>
                  </a:lnTo>
                  <a:lnTo>
                    <a:pt x="763" y="193"/>
                  </a:lnTo>
                  <a:lnTo>
                    <a:pt x="710" y="215"/>
                  </a:lnTo>
                  <a:lnTo>
                    <a:pt x="657" y="240"/>
                  </a:lnTo>
                  <a:lnTo>
                    <a:pt x="605" y="265"/>
                  </a:lnTo>
                  <a:lnTo>
                    <a:pt x="555" y="292"/>
                  </a:lnTo>
                  <a:lnTo>
                    <a:pt x="504" y="319"/>
                  </a:lnTo>
                  <a:lnTo>
                    <a:pt x="454" y="348"/>
                  </a:lnTo>
                  <a:lnTo>
                    <a:pt x="405" y="378"/>
                  </a:lnTo>
                  <a:lnTo>
                    <a:pt x="357" y="408"/>
                  </a:lnTo>
                  <a:lnTo>
                    <a:pt x="310" y="440"/>
                  </a:lnTo>
                  <a:lnTo>
                    <a:pt x="263" y="473"/>
                  </a:lnTo>
                  <a:lnTo>
                    <a:pt x="216" y="507"/>
                  </a:lnTo>
                  <a:lnTo>
                    <a:pt x="172" y="542"/>
                  </a:lnTo>
                  <a:lnTo>
                    <a:pt x="128" y="579"/>
                  </a:lnTo>
                  <a:lnTo>
                    <a:pt x="83" y="615"/>
                  </a:lnTo>
                  <a:lnTo>
                    <a:pt x="42" y="654"/>
                  </a:lnTo>
                  <a:lnTo>
                    <a:pt x="0" y="692"/>
                  </a:lnTo>
                  <a:lnTo>
                    <a:pt x="279" y="981"/>
                  </a:lnTo>
                  <a:lnTo>
                    <a:pt x="279" y="981"/>
                  </a:lnTo>
                  <a:lnTo>
                    <a:pt x="314" y="948"/>
                  </a:lnTo>
                  <a:lnTo>
                    <a:pt x="349" y="916"/>
                  </a:lnTo>
                  <a:lnTo>
                    <a:pt x="385" y="885"/>
                  </a:lnTo>
                  <a:lnTo>
                    <a:pt x="423" y="855"/>
                  </a:lnTo>
                  <a:lnTo>
                    <a:pt x="461" y="826"/>
                  </a:lnTo>
                  <a:lnTo>
                    <a:pt x="499" y="797"/>
                  </a:lnTo>
                  <a:lnTo>
                    <a:pt x="538" y="770"/>
                  </a:lnTo>
                  <a:lnTo>
                    <a:pt x="578" y="743"/>
                  </a:lnTo>
                  <a:lnTo>
                    <a:pt x="618" y="717"/>
                  </a:lnTo>
                  <a:lnTo>
                    <a:pt x="660" y="692"/>
                  </a:lnTo>
                  <a:lnTo>
                    <a:pt x="702" y="668"/>
                  </a:lnTo>
                  <a:lnTo>
                    <a:pt x="743" y="645"/>
                  </a:lnTo>
                  <a:lnTo>
                    <a:pt x="786" y="623"/>
                  </a:lnTo>
                  <a:lnTo>
                    <a:pt x="831" y="602"/>
                  </a:lnTo>
                  <a:lnTo>
                    <a:pt x="874" y="581"/>
                  </a:lnTo>
                  <a:lnTo>
                    <a:pt x="919" y="562"/>
                  </a:lnTo>
                  <a:lnTo>
                    <a:pt x="963" y="543"/>
                  </a:lnTo>
                  <a:lnTo>
                    <a:pt x="1009" y="526"/>
                  </a:lnTo>
                  <a:lnTo>
                    <a:pt x="1056" y="511"/>
                  </a:lnTo>
                  <a:lnTo>
                    <a:pt x="1101" y="495"/>
                  </a:lnTo>
                  <a:lnTo>
                    <a:pt x="1150" y="481"/>
                  </a:lnTo>
                  <a:lnTo>
                    <a:pt x="1196" y="469"/>
                  </a:lnTo>
                  <a:lnTo>
                    <a:pt x="1245" y="456"/>
                  </a:lnTo>
                  <a:lnTo>
                    <a:pt x="1293" y="446"/>
                  </a:lnTo>
                  <a:lnTo>
                    <a:pt x="1341" y="437"/>
                  </a:lnTo>
                  <a:lnTo>
                    <a:pt x="1390" y="427"/>
                  </a:lnTo>
                  <a:lnTo>
                    <a:pt x="1440" y="421"/>
                  </a:lnTo>
                  <a:lnTo>
                    <a:pt x="1491" y="414"/>
                  </a:lnTo>
                  <a:lnTo>
                    <a:pt x="1540" y="409"/>
                  </a:lnTo>
                  <a:lnTo>
                    <a:pt x="1591" y="405"/>
                  </a:lnTo>
                  <a:lnTo>
                    <a:pt x="1642" y="403"/>
                  </a:lnTo>
                  <a:lnTo>
                    <a:pt x="1694" y="401"/>
                  </a:lnTo>
                  <a:lnTo>
                    <a:pt x="1694" y="40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89" name="Freeform 45"/>
            <p:cNvSpPr>
              <a:spLocks/>
            </p:cNvSpPr>
            <p:nvPr/>
          </p:nvSpPr>
          <p:spPr bwMode="auto">
            <a:xfrm>
              <a:off x="4837792" y="2915493"/>
              <a:ext cx="237363" cy="416596"/>
            </a:xfrm>
            <a:custGeom>
              <a:avLst/>
              <a:gdLst>
                <a:gd name="T0" fmla="*/ 287 w 980"/>
                <a:gd name="T1" fmla="*/ 1719 h 1719"/>
                <a:gd name="T2" fmla="*/ 328 w 980"/>
                <a:gd name="T3" fmla="*/ 1676 h 1719"/>
                <a:gd name="T4" fmla="*/ 403 w 980"/>
                <a:gd name="T5" fmla="*/ 1589 h 1719"/>
                <a:gd name="T6" fmla="*/ 475 w 980"/>
                <a:gd name="T7" fmla="*/ 1499 h 1719"/>
                <a:gd name="T8" fmla="*/ 543 w 980"/>
                <a:gd name="T9" fmla="*/ 1404 h 1719"/>
                <a:gd name="T10" fmla="*/ 606 w 980"/>
                <a:gd name="T11" fmla="*/ 1307 h 1719"/>
                <a:gd name="T12" fmla="*/ 665 w 980"/>
                <a:gd name="T13" fmla="*/ 1207 h 1719"/>
                <a:gd name="T14" fmla="*/ 720 w 980"/>
                <a:gd name="T15" fmla="*/ 1104 h 1719"/>
                <a:gd name="T16" fmla="*/ 769 w 980"/>
                <a:gd name="T17" fmla="*/ 998 h 1719"/>
                <a:gd name="T18" fmla="*/ 813 w 980"/>
                <a:gd name="T19" fmla="*/ 889 h 1719"/>
                <a:gd name="T20" fmla="*/ 854 w 980"/>
                <a:gd name="T21" fmla="*/ 779 h 1719"/>
                <a:gd name="T22" fmla="*/ 888 w 980"/>
                <a:gd name="T23" fmla="*/ 665 h 1719"/>
                <a:gd name="T24" fmla="*/ 918 w 980"/>
                <a:gd name="T25" fmla="*/ 550 h 1719"/>
                <a:gd name="T26" fmla="*/ 941 w 980"/>
                <a:gd name="T27" fmla="*/ 432 h 1719"/>
                <a:gd name="T28" fmla="*/ 959 w 980"/>
                <a:gd name="T29" fmla="*/ 313 h 1719"/>
                <a:gd name="T30" fmla="*/ 972 w 980"/>
                <a:gd name="T31" fmla="*/ 192 h 1719"/>
                <a:gd name="T32" fmla="*/ 979 w 980"/>
                <a:gd name="T33" fmla="*/ 68 h 1719"/>
                <a:gd name="T34" fmla="*/ 579 w 980"/>
                <a:gd name="T35" fmla="*/ 0 h 1719"/>
                <a:gd name="T36" fmla="*/ 579 w 980"/>
                <a:gd name="T37" fmla="*/ 52 h 1719"/>
                <a:gd name="T38" fmla="*/ 572 w 980"/>
                <a:gd name="T39" fmla="*/ 155 h 1719"/>
                <a:gd name="T40" fmla="*/ 562 w 980"/>
                <a:gd name="T41" fmla="*/ 258 h 1719"/>
                <a:gd name="T42" fmla="*/ 548 w 980"/>
                <a:gd name="T43" fmla="*/ 358 h 1719"/>
                <a:gd name="T44" fmla="*/ 527 w 980"/>
                <a:gd name="T45" fmla="*/ 457 h 1719"/>
                <a:gd name="T46" fmla="*/ 503 w 980"/>
                <a:gd name="T47" fmla="*/ 554 h 1719"/>
                <a:gd name="T48" fmla="*/ 474 w 980"/>
                <a:gd name="T49" fmla="*/ 649 h 1719"/>
                <a:gd name="T50" fmla="*/ 441 w 980"/>
                <a:gd name="T51" fmla="*/ 742 h 1719"/>
                <a:gd name="T52" fmla="*/ 403 w 980"/>
                <a:gd name="T53" fmla="*/ 833 h 1719"/>
                <a:gd name="T54" fmla="*/ 362 w 980"/>
                <a:gd name="T55" fmla="*/ 923 h 1719"/>
                <a:gd name="T56" fmla="*/ 316 w 980"/>
                <a:gd name="T57" fmla="*/ 1009 h 1719"/>
                <a:gd name="T58" fmla="*/ 267 w 980"/>
                <a:gd name="T59" fmla="*/ 1094 h 1719"/>
                <a:gd name="T60" fmla="*/ 213 w 980"/>
                <a:gd name="T61" fmla="*/ 1176 h 1719"/>
                <a:gd name="T62" fmla="*/ 157 w 980"/>
                <a:gd name="T63" fmla="*/ 1254 h 1719"/>
                <a:gd name="T64" fmla="*/ 97 w 980"/>
                <a:gd name="T65" fmla="*/ 1331 h 1719"/>
                <a:gd name="T66" fmla="*/ 33 w 980"/>
                <a:gd name="T67" fmla="*/ 1404 h 1719"/>
                <a:gd name="T68" fmla="*/ 0 w 980"/>
                <a:gd name="T69" fmla="*/ 1440 h 1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80" h="1719">
                  <a:moveTo>
                    <a:pt x="0" y="1440"/>
                  </a:moveTo>
                  <a:lnTo>
                    <a:pt x="287" y="1719"/>
                  </a:lnTo>
                  <a:lnTo>
                    <a:pt x="287" y="1719"/>
                  </a:lnTo>
                  <a:lnTo>
                    <a:pt x="328" y="1676"/>
                  </a:lnTo>
                  <a:lnTo>
                    <a:pt x="365" y="1633"/>
                  </a:lnTo>
                  <a:lnTo>
                    <a:pt x="403" y="1589"/>
                  </a:lnTo>
                  <a:lnTo>
                    <a:pt x="440" y="1544"/>
                  </a:lnTo>
                  <a:lnTo>
                    <a:pt x="475" y="1499"/>
                  </a:lnTo>
                  <a:lnTo>
                    <a:pt x="510" y="1452"/>
                  </a:lnTo>
                  <a:lnTo>
                    <a:pt x="543" y="1404"/>
                  </a:lnTo>
                  <a:lnTo>
                    <a:pt x="575" y="1356"/>
                  </a:lnTo>
                  <a:lnTo>
                    <a:pt x="606" y="1307"/>
                  </a:lnTo>
                  <a:lnTo>
                    <a:pt x="636" y="1258"/>
                  </a:lnTo>
                  <a:lnTo>
                    <a:pt x="665" y="1207"/>
                  </a:lnTo>
                  <a:lnTo>
                    <a:pt x="692" y="1156"/>
                  </a:lnTo>
                  <a:lnTo>
                    <a:pt x="720" y="1104"/>
                  </a:lnTo>
                  <a:lnTo>
                    <a:pt x="744" y="1051"/>
                  </a:lnTo>
                  <a:lnTo>
                    <a:pt x="769" y="998"/>
                  </a:lnTo>
                  <a:lnTo>
                    <a:pt x="793" y="944"/>
                  </a:lnTo>
                  <a:lnTo>
                    <a:pt x="813" y="889"/>
                  </a:lnTo>
                  <a:lnTo>
                    <a:pt x="834" y="835"/>
                  </a:lnTo>
                  <a:lnTo>
                    <a:pt x="854" y="779"/>
                  </a:lnTo>
                  <a:lnTo>
                    <a:pt x="872" y="723"/>
                  </a:lnTo>
                  <a:lnTo>
                    <a:pt x="888" y="665"/>
                  </a:lnTo>
                  <a:lnTo>
                    <a:pt x="903" y="608"/>
                  </a:lnTo>
                  <a:lnTo>
                    <a:pt x="918" y="550"/>
                  </a:lnTo>
                  <a:lnTo>
                    <a:pt x="931" y="491"/>
                  </a:lnTo>
                  <a:lnTo>
                    <a:pt x="941" y="432"/>
                  </a:lnTo>
                  <a:lnTo>
                    <a:pt x="951" y="373"/>
                  </a:lnTo>
                  <a:lnTo>
                    <a:pt x="959" y="313"/>
                  </a:lnTo>
                  <a:lnTo>
                    <a:pt x="967" y="253"/>
                  </a:lnTo>
                  <a:lnTo>
                    <a:pt x="972" y="192"/>
                  </a:lnTo>
                  <a:lnTo>
                    <a:pt x="976" y="130"/>
                  </a:lnTo>
                  <a:lnTo>
                    <a:pt x="979" y="68"/>
                  </a:lnTo>
                  <a:lnTo>
                    <a:pt x="980" y="7"/>
                  </a:lnTo>
                  <a:lnTo>
                    <a:pt x="579" y="0"/>
                  </a:lnTo>
                  <a:lnTo>
                    <a:pt x="579" y="0"/>
                  </a:lnTo>
                  <a:lnTo>
                    <a:pt x="579" y="52"/>
                  </a:lnTo>
                  <a:lnTo>
                    <a:pt x="576" y="104"/>
                  </a:lnTo>
                  <a:lnTo>
                    <a:pt x="572" y="155"/>
                  </a:lnTo>
                  <a:lnTo>
                    <a:pt x="569" y="207"/>
                  </a:lnTo>
                  <a:lnTo>
                    <a:pt x="562" y="258"/>
                  </a:lnTo>
                  <a:lnTo>
                    <a:pt x="556" y="307"/>
                  </a:lnTo>
                  <a:lnTo>
                    <a:pt x="548" y="358"/>
                  </a:lnTo>
                  <a:lnTo>
                    <a:pt x="537" y="408"/>
                  </a:lnTo>
                  <a:lnTo>
                    <a:pt x="527" y="457"/>
                  </a:lnTo>
                  <a:lnTo>
                    <a:pt x="515" y="505"/>
                  </a:lnTo>
                  <a:lnTo>
                    <a:pt x="503" y="554"/>
                  </a:lnTo>
                  <a:lnTo>
                    <a:pt x="489" y="602"/>
                  </a:lnTo>
                  <a:lnTo>
                    <a:pt x="474" y="649"/>
                  </a:lnTo>
                  <a:lnTo>
                    <a:pt x="458" y="695"/>
                  </a:lnTo>
                  <a:lnTo>
                    <a:pt x="441" y="742"/>
                  </a:lnTo>
                  <a:lnTo>
                    <a:pt x="423" y="788"/>
                  </a:lnTo>
                  <a:lnTo>
                    <a:pt x="403" y="833"/>
                  </a:lnTo>
                  <a:lnTo>
                    <a:pt x="384" y="879"/>
                  </a:lnTo>
                  <a:lnTo>
                    <a:pt x="362" y="923"/>
                  </a:lnTo>
                  <a:lnTo>
                    <a:pt x="339" y="966"/>
                  </a:lnTo>
                  <a:lnTo>
                    <a:pt x="316" y="1009"/>
                  </a:lnTo>
                  <a:lnTo>
                    <a:pt x="293" y="1052"/>
                  </a:lnTo>
                  <a:lnTo>
                    <a:pt x="267" y="1094"/>
                  </a:lnTo>
                  <a:lnTo>
                    <a:pt x="240" y="1134"/>
                  </a:lnTo>
                  <a:lnTo>
                    <a:pt x="213" y="1176"/>
                  </a:lnTo>
                  <a:lnTo>
                    <a:pt x="186" y="1215"/>
                  </a:lnTo>
                  <a:lnTo>
                    <a:pt x="157" y="1254"/>
                  </a:lnTo>
                  <a:lnTo>
                    <a:pt x="127" y="1293"/>
                  </a:lnTo>
                  <a:lnTo>
                    <a:pt x="97" y="1331"/>
                  </a:lnTo>
                  <a:lnTo>
                    <a:pt x="65" y="1367"/>
                  </a:lnTo>
                  <a:lnTo>
                    <a:pt x="33" y="1404"/>
                  </a:lnTo>
                  <a:lnTo>
                    <a:pt x="0" y="1440"/>
                  </a:lnTo>
                  <a:lnTo>
                    <a:pt x="0" y="144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lt1"/>
                </a:solidFill>
              </a:endParaRPr>
            </a:p>
          </p:txBody>
        </p:sp>
        <p:sp>
          <p:nvSpPr>
            <p:cNvPr id="90" name="Freeform 46"/>
            <p:cNvSpPr>
              <a:spLocks/>
            </p:cNvSpPr>
            <p:nvPr/>
          </p:nvSpPr>
          <p:spPr bwMode="auto">
            <a:xfrm>
              <a:off x="4136360" y="3197423"/>
              <a:ext cx="325526" cy="188922"/>
            </a:xfrm>
            <a:custGeom>
              <a:avLst/>
              <a:gdLst>
                <a:gd name="T0" fmla="*/ 0 w 1345"/>
                <a:gd name="T1" fmla="*/ 219 h 780"/>
                <a:gd name="T2" fmla="*/ 33 w 1345"/>
                <a:gd name="T3" fmla="*/ 250 h 780"/>
                <a:gd name="T4" fmla="*/ 101 w 1345"/>
                <a:gd name="T5" fmla="*/ 311 h 780"/>
                <a:gd name="T6" fmla="*/ 171 w 1345"/>
                <a:gd name="T7" fmla="*/ 369 h 780"/>
                <a:gd name="T8" fmla="*/ 245 w 1345"/>
                <a:gd name="T9" fmla="*/ 423 h 780"/>
                <a:gd name="T10" fmla="*/ 321 w 1345"/>
                <a:gd name="T11" fmla="*/ 474 h 780"/>
                <a:gd name="T12" fmla="*/ 399 w 1345"/>
                <a:gd name="T13" fmla="*/ 521 h 780"/>
                <a:gd name="T14" fmla="*/ 480 w 1345"/>
                <a:gd name="T15" fmla="*/ 565 h 780"/>
                <a:gd name="T16" fmla="*/ 562 w 1345"/>
                <a:gd name="T17" fmla="*/ 606 h 780"/>
                <a:gd name="T18" fmla="*/ 647 w 1345"/>
                <a:gd name="T19" fmla="*/ 642 h 780"/>
                <a:gd name="T20" fmla="*/ 733 w 1345"/>
                <a:gd name="T21" fmla="*/ 675 h 780"/>
                <a:gd name="T22" fmla="*/ 822 w 1345"/>
                <a:gd name="T23" fmla="*/ 702 h 780"/>
                <a:gd name="T24" fmla="*/ 913 w 1345"/>
                <a:gd name="T25" fmla="*/ 727 h 780"/>
                <a:gd name="T26" fmla="*/ 1006 w 1345"/>
                <a:gd name="T27" fmla="*/ 746 h 780"/>
                <a:gd name="T28" fmla="*/ 1099 w 1345"/>
                <a:gd name="T29" fmla="*/ 762 h 780"/>
                <a:gd name="T30" fmla="*/ 1194 w 1345"/>
                <a:gd name="T31" fmla="*/ 772 h 780"/>
                <a:gd name="T32" fmla="*/ 1291 w 1345"/>
                <a:gd name="T33" fmla="*/ 779 h 780"/>
                <a:gd name="T34" fmla="*/ 1345 w 1345"/>
                <a:gd name="T35" fmla="*/ 475 h 780"/>
                <a:gd name="T36" fmla="*/ 1304 w 1345"/>
                <a:gd name="T37" fmla="*/ 474 h 780"/>
                <a:gd name="T38" fmla="*/ 1222 w 1345"/>
                <a:gd name="T39" fmla="*/ 469 h 780"/>
                <a:gd name="T40" fmla="*/ 1141 w 1345"/>
                <a:gd name="T41" fmla="*/ 460 h 780"/>
                <a:gd name="T42" fmla="*/ 1061 w 1345"/>
                <a:gd name="T43" fmla="*/ 447 h 780"/>
                <a:gd name="T44" fmla="*/ 983 w 1345"/>
                <a:gd name="T45" fmla="*/ 430 h 780"/>
                <a:gd name="T46" fmla="*/ 908 w 1345"/>
                <a:gd name="T47" fmla="*/ 409 h 780"/>
                <a:gd name="T48" fmla="*/ 832 w 1345"/>
                <a:gd name="T49" fmla="*/ 386 h 780"/>
                <a:gd name="T50" fmla="*/ 758 w 1345"/>
                <a:gd name="T51" fmla="*/ 358 h 780"/>
                <a:gd name="T52" fmla="*/ 687 w 1345"/>
                <a:gd name="T53" fmla="*/ 327 h 780"/>
                <a:gd name="T54" fmla="*/ 618 w 1345"/>
                <a:gd name="T55" fmla="*/ 293 h 780"/>
                <a:gd name="T56" fmla="*/ 549 w 1345"/>
                <a:gd name="T57" fmla="*/ 257 h 780"/>
                <a:gd name="T58" fmla="*/ 483 w 1345"/>
                <a:gd name="T59" fmla="*/ 216 h 780"/>
                <a:gd name="T60" fmla="*/ 418 w 1345"/>
                <a:gd name="T61" fmla="*/ 173 h 780"/>
                <a:gd name="T62" fmla="*/ 357 w 1345"/>
                <a:gd name="T63" fmla="*/ 126 h 780"/>
                <a:gd name="T64" fmla="*/ 297 w 1345"/>
                <a:gd name="T65" fmla="*/ 78 h 780"/>
                <a:gd name="T66" fmla="*/ 240 w 1345"/>
                <a:gd name="T67" fmla="*/ 26 h 780"/>
                <a:gd name="T68" fmla="*/ 213 w 1345"/>
                <a:gd name="T69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45" h="780">
                  <a:moveTo>
                    <a:pt x="213" y="0"/>
                  </a:moveTo>
                  <a:lnTo>
                    <a:pt x="0" y="219"/>
                  </a:lnTo>
                  <a:lnTo>
                    <a:pt x="0" y="219"/>
                  </a:lnTo>
                  <a:lnTo>
                    <a:pt x="33" y="250"/>
                  </a:lnTo>
                  <a:lnTo>
                    <a:pt x="67" y="281"/>
                  </a:lnTo>
                  <a:lnTo>
                    <a:pt x="101" y="311"/>
                  </a:lnTo>
                  <a:lnTo>
                    <a:pt x="136" y="340"/>
                  </a:lnTo>
                  <a:lnTo>
                    <a:pt x="171" y="369"/>
                  </a:lnTo>
                  <a:lnTo>
                    <a:pt x="207" y="396"/>
                  </a:lnTo>
                  <a:lnTo>
                    <a:pt x="245" y="423"/>
                  </a:lnTo>
                  <a:lnTo>
                    <a:pt x="282" y="449"/>
                  </a:lnTo>
                  <a:lnTo>
                    <a:pt x="321" y="474"/>
                  </a:lnTo>
                  <a:lnTo>
                    <a:pt x="360" y="499"/>
                  </a:lnTo>
                  <a:lnTo>
                    <a:pt x="399" y="521"/>
                  </a:lnTo>
                  <a:lnTo>
                    <a:pt x="439" y="544"/>
                  </a:lnTo>
                  <a:lnTo>
                    <a:pt x="480" y="565"/>
                  </a:lnTo>
                  <a:lnTo>
                    <a:pt x="520" y="586"/>
                  </a:lnTo>
                  <a:lnTo>
                    <a:pt x="562" y="606"/>
                  </a:lnTo>
                  <a:lnTo>
                    <a:pt x="604" y="624"/>
                  </a:lnTo>
                  <a:lnTo>
                    <a:pt x="647" y="642"/>
                  </a:lnTo>
                  <a:lnTo>
                    <a:pt x="690" y="659"/>
                  </a:lnTo>
                  <a:lnTo>
                    <a:pt x="733" y="675"/>
                  </a:lnTo>
                  <a:lnTo>
                    <a:pt x="778" y="689"/>
                  </a:lnTo>
                  <a:lnTo>
                    <a:pt x="822" y="702"/>
                  </a:lnTo>
                  <a:lnTo>
                    <a:pt x="867" y="715"/>
                  </a:lnTo>
                  <a:lnTo>
                    <a:pt x="913" y="727"/>
                  </a:lnTo>
                  <a:lnTo>
                    <a:pt x="959" y="737"/>
                  </a:lnTo>
                  <a:lnTo>
                    <a:pt x="1006" y="746"/>
                  </a:lnTo>
                  <a:lnTo>
                    <a:pt x="1052" y="755"/>
                  </a:lnTo>
                  <a:lnTo>
                    <a:pt x="1099" y="762"/>
                  </a:lnTo>
                  <a:lnTo>
                    <a:pt x="1146" y="768"/>
                  </a:lnTo>
                  <a:lnTo>
                    <a:pt x="1194" y="772"/>
                  </a:lnTo>
                  <a:lnTo>
                    <a:pt x="1242" y="776"/>
                  </a:lnTo>
                  <a:lnTo>
                    <a:pt x="1291" y="779"/>
                  </a:lnTo>
                  <a:lnTo>
                    <a:pt x="1340" y="780"/>
                  </a:lnTo>
                  <a:lnTo>
                    <a:pt x="1345" y="475"/>
                  </a:lnTo>
                  <a:lnTo>
                    <a:pt x="1345" y="475"/>
                  </a:lnTo>
                  <a:lnTo>
                    <a:pt x="1304" y="474"/>
                  </a:lnTo>
                  <a:lnTo>
                    <a:pt x="1262" y="473"/>
                  </a:lnTo>
                  <a:lnTo>
                    <a:pt x="1222" y="469"/>
                  </a:lnTo>
                  <a:lnTo>
                    <a:pt x="1181" y="465"/>
                  </a:lnTo>
                  <a:lnTo>
                    <a:pt x="1141" y="460"/>
                  </a:lnTo>
                  <a:lnTo>
                    <a:pt x="1102" y="453"/>
                  </a:lnTo>
                  <a:lnTo>
                    <a:pt x="1061" y="447"/>
                  </a:lnTo>
                  <a:lnTo>
                    <a:pt x="1022" y="439"/>
                  </a:lnTo>
                  <a:lnTo>
                    <a:pt x="983" y="430"/>
                  </a:lnTo>
                  <a:lnTo>
                    <a:pt x="946" y="421"/>
                  </a:lnTo>
                  <a:lnTo>
                    <a:pt x="908" y="409"/>
                  </a:lnTo>
                  <a:lnTo>
                    <a:pt x="870" y="399"/>
                  </a:lnTo>
                  <a:lnTo>
                    <a:pt x="832" y="386"/>
                  </a:lnTo>
                  <a:lnTo>
                    <a:pt x="796" y="373"/>
                  </a:lnTo>
                  <a:lnTo>
                    <a:pt x="758" y="358"/>
                  </a:lnTo>
                  <a:lnTo>
                    <a:pt x="723" y="343"/>
                  </a:lnTo>
                  <a:lnTo>
                    <a:pt x="687" y="327"/>
                  </a:lnTo>
                  <a:lnTo>
                    <a:pt x="651" y="311"/>
                  </a:lnTo>
                  <a:lnTo>
                    <a:pt x="618" y="293"/>
                  </a:lnTo>
                  <a:lnTo>
                    <a:pt x="582" y="275"/>
                  </a:lnTo>
                  <a:lnTo>
                    <a:pt x="549" y="257"/>
                  </a:lnTo>
                  <a:lnTo>
                    <a:pt x="516" y="237"/>
                  </a:lnTo>
                  <a:lnTo>
                    <a:pt x="483" y="216"/>
                  </a:lnTo>
                  <a:lnTo>
                    <a:pt x="451" y="195"/>
                  </a:lnTo>
                  <a:lnTo>
                    <a:pt x="418" y="173"/>
                  </a:lnTo>
                  <a:lnTo>
                    <a:pt x="387" y="150"/>
                  </a:lnTo>
                  <a:lnTo>
                    <a:pt x="357" y="126"/>
                  </a:lnTo>
                  <a:lnTo>
                    <a:pt x="327" y="103"/>
                  </a:lnTo>
                  <a:lnTo>
                    <a:pt x="297" y="78"/>
                  </a:lnTo>
                  <a:lnTo>
                    <a:pt x="269" y="52"/>
                  </a:lnTo>
                  <a:lnTo>
                    <a:pt x="240" y="26"/>
                  </a:lnTo>
                  <a:lnTo>
                    <a:pt x="213" y="0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lt1"/>
                </a:solidFill>
              </a:endParaRPr>
            </a:p>
          </p:txBody>
        </p:sp>
        <p:sp>
          <p:nvSpPr>
            <p:cNvPr id="91" name="Freeform 47"/>
            <p:cNvSpPr>
              <a:spLocks/>
            </p:cNvSpPr>
            <p:nvPr/>
          </p:nvSpPr>
          <p:spPr bwMode="auto">
            <a:xfrm>
              <a:off x="4143141" y="2440767"/>
              <a:ext cx="318745" cy="183109"/>
            </a:xfrm>
            <a:custGeom>
              <a:avLst/>
              <a:gdLst>
                <a:gd name="T0" fmla="*/ 1314 w 1319"/>
                <a:gd name="T1" fmla="*/ 0 h 755"/>
                <a:gd name="T2" fmla="*/ 1267 w 1319"/>
                <a:gd name="T3" fmla="*/ 1 h 755"/>
                <a:gd name="T4" fmla="*/ 1172 w 1319"/>
                <a:gd name="T5" fmla="*/ 6 h 755"/>
                <a:gd name="T6" fmla="*/ 1080 w 1319"/>
                <a:gd name="T7" fmla="*/ 17 h 755"/>
                <a:gd name="T8" fmla="*/ 987 w 1319"/>
                <a:gd name="T9" fmla="*/ 32 h 755"/>
                <a:gd name="T10" fmla="*/ 897 w 1319"/>
                <a:gd name="T11" fmla="*/ 51 h 755"/>
                <a:gd name="T12" fmla="*/ 809 w 1319"/>
                <a:gd name="T13" fmla="*/ 74 h 755"/>
                <a:gd name="T14" fmla="*/ 722 w 1319"/>
                <a:gd name="T15" fmla="*/ 100 h 755"/>
                <a:gd name="T16" fmla="*/ 637 w 1319"/>
                <a:gd name="T17" fmla="*/ 131 h 755"/>
                <a:gd name="T18" fmla="*/ 554 w 1319"/>
                <a:gd name="T19" fmla="*/ 167 h 755"/>
                <a:gd name="T20" fmla="*/ 473 w 1319"/>
                <a:gd name="T21" fmla="*/ 204 h 755"/>
                <a:gd name="T22" fmla="*/ 394 w 1319"/>
                <a:gd name="T23" fmla="*/ 247 h 755"/>
                <a:gd name="T24" fmla="*/ 317 w 1319"/>
                <a:gd name="T25" fmla="*/ 292 h 755"/>
                <a:gd name="T26" fmla="*/ 241 w 1319"/>
                <a:gd name="T27" fmla="*/ 341 h 755"/>
                <a:gd name="T28" fmla="*/ 170 w 1319"/>
                <a:gd name="T29" fmla="*/ 393 h 755"/>
                <a:gd name="T30" fmla="*/ 99 w 1319"/>
                <a:gd name="T31" fmla="*/ 448 h 755"/>
                <a:gd name="T32" fmla="*/ 33 w 1319"/>
                <a:gd name="T33" fmla="*/ 506 h 755"/>
                <a:gd name="T34" fmla="*/ 213 w 1319"/>
                <a:gd name="T35" fmla="*/ 755 h 755"/>
                <a:gd name="T36" fmla="*/ 240 w 1319"/>
                <a:gd name="T37" fmla="*/ 730 h 755"/>
                <a:gd name="T38" fmla="*/ 296 w 1319"/>
                <a:gd name="T39" fmla="*/ 681 h 755"/>
                <a:gd name="T40" fmla="*/ 355 w 1319"/>
                <a:gd name="T41" fmla="*/ 635 h 755"/>
                <a:gd name="T42" fmla="*/ 416 w 1319"/>
                <a:gd name="T43" fmla="*/ 591 h 755"/>
                <a:gd name="T44" fmla="*/ 478 w 1319"/>
                <a:gd name="T45" fmla="*/ 551 h 755"/>
                <a:gd name="T46" fmla="*/ 543 w 1319"/>
                <a:gd name="T47" fmla="*/ 512 h 755"/>
                <a:gd name="T48" fmla="*/ 610 w 1319"/>
                <a:gd name="T49" fmla="*/ 476 h 755"/>
                <a:gd name="T50" fmla="*/ 679 w 1319"/>
                <a:gd name="T51" fmla="*/ 445 h 755"/>
                <a:gd name="T52" fmla="*/ 749 w 1319"/>
                <a:gd name="T53" fmla="*/ 415 h 755"/>
                <a:gd name="T54" fmla="*/ 821 w 1319"/>
                <a:gd name="T55" fmla="*/ 389 h 755"/>
                <a:gd name="T56" fmla="*/ 894 w 1319"/>
                <a:gd name="T57" fmla="*/ 367 h 755"/>
                <a:gd name="T58" fmla="*/ 969 w 1319"/>
                <a:gd name="T59" fmla="*/ 348 h 755"/>
                <a:gd name="T60" fmla="*/ 1045 w 1319"/>
                <a:gd name="T61" fmla="*/ 332 h 755"/>
                <a:gd name="T62" fmla="*/ 1121 w 1319"/>
                <a:gd name="T63" fmla="*/ 319 h 755"/>
                <a:gd name="T64" fmla="*/ 1200 w 1319"/>
                <a:gd name="T65" fmla="*/ 310 h 755"/>
                <a:gd name="T66" fmla="*/ 1279 w 1319"/>
                <a:gd name="T67" fmla="*/ 306 h 755"/>
                <a:gd name="T68" fmla="*/ 1319 w 1319"/>
                <a:gd name="T69" fmla="*/ 305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19" h="755">
                  <a:moveTo>
                    <a:pt x="1319" y="305"/>
                  </a:moveTo>
                  <a:lnTo>
                    <a:pt x="1314" y="0"/>
                  </a:lnTo>
                  <a:lnTo>
                    <a:pt x="1314" y="0"/>
                  </a:lnTo>
                  <a:lnTo>
                    <a:pt x="1267" y="1"/>
                  </a:lnTo>
                  <a:lnTo>
                    <a:pt x="1219" y="2"/>
                  </a:lnTo>
                  <a:lnTo>
                    <a:pt x="1172" y="6"/>
                  </a:lnTo>
                  <a:lnTo>
                    <a:pt x="1127" y="12"/>
                  </a:lnTo>
                  <a:lnTo>
                    <a:pt x="1080" y="17"/>
                  </a:lnTo>
                  <a:lnTo>
                    <a:pt x="1034" y="23"/>
                  </a:lnTo>
                  <a:lnTo>
                    <a:pt x="987" y="32"/>
                  </a:lnTo>
                  <a:lnTo>
                    <a:pt x="943" y="40"/>
                  </a:lnTo>
                  <a:lnTo>
                    <a:pt x="897" y="51"/>
                  </a:lnTo>
                  <a:lnTo>
                    <a:pt x="853" y="62"/>
                  </a:lnTo>
                  <a:lnTo>
                    <a:pt x="809" y="74"/>
                  </a:lnTo>
                  <a:lnTo>
                    <a:pt x="766" y="87"/>
                  </a:lnTo>
                  <a:lnTo>
                    <a:pt x="722" y="100"/>
                  </a:lnTo>
                  <a:lnTo>
                    <a:pt x="679" y="116"/>
                  </a:lnTo>
                  <a:lnTo>
                    <a:pt x="637" y="131"/>
                  </a:lnTo>
                  <a:lnTo>
                    <a:pt x="595" y="148"/>
                  </a:lnTo>
                  <a:lnTo>
                    <a:pt x="554" y="167"/>
                  </a:lnTo>
                  <a:lnTo>
                    <a:pt x="513" y="185"/>
                  </a:lnTo>
                  <a:lnTo>
                    <a:pt x="473" y="204"/>
                  </a:lnTo>
                  <a:lnTo>
                    <a:pt x="433" y="225"/>
                  </a:lnTo>
                  <a:lnTo>
                    <a:pt x="394" y="247"/>
                  </a:lnTo>
                  <a:lnTo>
                    <a:pt x="355" y="269"/>
                  </a:lnTo>
                  <a:lnTo>
                    <a:pt x="317" y="292"/>
                  </a:lnTo>
                  <a:lnTo>
                    <a:pt x="279" y="316"/>
                  </a:lnTo>
                  <a:lnTo>
                    <a:pt x="241" y="341"/>
                  </a:lnTo>
                  <a:lnTo>
                    <a:pt x="205" y="367"/>
                  </a:lnTo>
                  <a:lnTo>
                    <a:pt x="170" y="393"/>
                  </a:lnTo>
                  <a:lnTo>
                    <a:pt x="135" y="420"/>
                  </a:lnTo>
                  <a:lnTo>
                    <a:pt x="99" y="448"/>
                  </a:lnTo>
                  <a:lnTo>
                    <a:pt x="66" y="476"/>
                  </a:lnTo>
                  <a:lnTo>
                    <a:pt x="33" y="506"/>
                  </a:lnTo>
                  <a:lnTo>
                    <a:pt x="0" y="536"/>
                  </a:lnTo>
                  <a:lnTo>
                    <a:pt x="213" y="755"/>
                  </a:lnTo>
                  <a:lnTo>
                    <a:pt x="213" y="755"/>
                  </a:lnTo>
                  <a:lnTo>
                    <a:pt x="240" y="730"/>
                  </a:lnTo>
                  <a:lnTo>
                    <a:pt x="267" y="706"/>
                  </a:lnTo>
                  <a:lnTo>
                    <a:pt x="296" y="681"/>
                  </a:lnTo>
                  <a:lnTo>
                    <a:pt x="326" y="657"/>
                  </a:lnTo>
                  <a:lnTo>
                    <a:pt x="355" y="635"/>
                  </a:lnTo>
                  <a:lnTo>
                    <a:pt x="386" y="613"/>
                  </a:lnTo>
                  <a:lnTo>
                    <a:pt x="416" y="591"/>
                  </a:lnTo>
                  <a:lnTo>
                    <a:pt x="447" y="570"/>
                  </a:lnTo>
                  <a:lnTo>
                    <a:pt x="478" y="551"/>
                  </a:lnTo>
                  <a:lnTo>
                    <a:pt x="511" y="531"/>
                  </a:lnTo>
                  <a:lnTo>
                    <a:pt x="543" y="512"/>
                  </a:lnTo>
                  <a:lnTo>
                    <a:pt x="577" y="495"/>
                  </a:lnTo>
                  <a:lnTo>
                    <a:pt x="610" y="476"/>
                  </a:lnTo>
                  <a:lnTo>
                    <a:pt x="645" y="461"/>
                  </a:lnTo>
                  <a:lnTo>
                    <a:pt x="679" y="445"/>
                  </a:lnTo>
                  <a:lnTo>
                    <a:pt x="714" y="430"/>
                  </a:lnTo>
                  <a:lnTo>
                    <a:pt x="749" y="415"/>
                  </a:lnTo>
                  <a:lnTo>
                    <a:pt x="784" y="402"/>
                  </a:lnTo>
                  <a:lnTo>
                    <a:pt x="821" y="389"/>
                  </a:lnTo>
                  <a:lnTo>
                    <a:pt x="857" y="377"/>
                  </a:lnTo>
                  <a:lnTo>
                    <a:pt x="894" y="367"/>
                  </a:lnTo>
                  <a:lnTo>
                    <a:pt x="931" y="357"/>
                  </a:lnTo>
                  <a:lnTo>
                    <a:pt x="969" y="348"/>
                  </a:lnTo>
                  <a:lnTo>
                    <a:pt x="1007" y="338"/>
                  </a:lnTo>
                  <a:lnTo>
                    <a:pt x="1045" y="332"/>
                  </a:lnTo>
                  <a:lnTo>
                    <a:pt x="1082" y="325"/>
                  </a:lnTo>
                  <a:lnTo>
                    <a:pt x="1121" y="319"/>
                  </a:lnTo>
                  <a:lnTo>
                    <a:pt x="1160" y="314"/>
                  </a:lnTo>
                  <a:lnTo>
                    <a:pt x="1200" y="310"/>
                  </a:lnTo>
                  <a:lnTo>
                    <a:pt x="1240" y="307"/>
                  </a:lnTo>
                  <a:lnTo>
                    <a:pt x="1279" y="306"/>
                  </a:lnTo>
                  <a:lnTo>
                    <a:pt x="1319" y="305"/>
                  </a:lnTo>
                  <a:lnTo>
                    <a:pt x="1319" y="30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lt1"/>
                </a:solidFill>
              </a:endParaRPr>
            </a:p>
          </p:txBody>
        </p:sp>
        <p:sp>
          <p:nvSpPr>
            <p:cNvPr id="96" name="Freeform 48"/>
            <p:cNvSpPr>
              <a:spLocks/>
            </p:cNvSpPr>
            <p:nvPr/>
          </p:nvSpPr>
          <p:spPr bwMode="auto">
            <a:xfrm>
              <a:off x="4752535" y="2581248"/>
              <a:ext cx="188922" cy="319713"/>
            </a:xfrm>
            <a:custGeom>
              <a:avLst/>
              <a:gdLst>
                <a:gd name="T0" fmla="*/ 780 w 780"/>
                <a:gd name="T1" fmla="*/ 1315 h 1320"/>
                <a:gd name="T2" fmla="*/ 779 w 780"/>
                <a:gd name="T3" fmla="*/ 1267 h 1320"/>
                <a:gd name="T4" fmla="*/ 771 w 780"/>
                <a:gd name="T5" fmla="*/ 1171 h 1320"/>
                <a:gd name="T6" fmla="*/ 759 w 780"/>
                <a:gd name="T7" fmla="*/ 1079 h 1320"/>
                <a:gd name="T8" fmla="*/ 744 w 780"/>
                <a:gd name="T9" fmla="*/ 987 h 1320"/>
                <a:gd name="T10" fmla="*/ 723 w 780"/>
                <a:gd name="T11" fmla="*/ 895 h 1320"/>
                <a:gd name="T12" fmla="*/ 700 w 780"/>
                <a:gd name="T13" fmla="*/ 807 h 1320"/>
                <a:gd name="T14" fmla="*/ 671 w 780"/>
                <a:gd name="T15" fmla="*/ 720 h 1320"/>
                <a:gd name="T16" fmla="*/ 638 w 780"/>
                <a:gd name="T17" fmla="*/ 635 h 1320"/>
                <a:gd name="T18" fmla="*/ 602 w 780"/>
                <a:gd name="T19" fmla="*/ 552 h 1320"/>
                <a:gd name="T20" fmla="*/ 562 w 780"/>
                <a:gd name="T21" fmla="*/ 470 h 1320"/>
                <a:gd name="T22" fmla="*/ 519 w 780"/>
                <a:gd name="T23" fmla="*/ 392 h 1320"/>
                <a:gd name="T24" fmla="*/ 472 w 780"/>
                <a:gd name="T25" fmla="*/ 315 h 1320"/>
                <a:gd name="T26" fmla="*/ 421 w 780"/>
                <a:gd name="T27" fmla="*/ 239 h 1320"/>
                <a:gd name="T28" fmla="*/ 368 w 780"/>
                <a:gd name="T29" fmla="*/ 168 h 1320"/>
                <a:gd name="T30" fmla="*/ 310 w 780"/>
                <a:gd name="T31" fmla="*/ 99 h 1320"/>
                <a:gd name="T32" fmla="*/ 250 w 780"/>
                <a:gd name="T33" fmla="*/ 32 h 1320"/>
                <a:gd name="T34" fmla="*/ 0 w 780"/>
                <a:gd name="T35" fmla="*/ 212 h 1320"/>
                <a:gd name="T36" fmla="*/ 26 w 780"/>
                <a:gd name="T37" fmla="*/ 239 h 1320"/>
                <a:gd name="T38" fmla="*/ 77 w 780"/>
                <a:gd name="T39" fmla="*/ 295 h 1320"/>
                <a:gd name="T40" fmla="*/ 125 w 780"/>
                <a:gd name="T41" fmla="*/ 354 h 1320"/>
                <a:gd name="T42" fmla="*/ 171 w 780"/>
                <a:gd name="T43" fmla="*/ 414 h 1320"/>
                <a:gd name="T44" fmla="*/ 214 w 780"/>
                <a:gd name="T45" fmla="*/ 476 h 1320"/>
                <a:gd name="T46" fmla="*/ 253 w 780"/>
                <a:gd name="T47" fmla="*/ 541 h 1320"/>
                <a:gd name="T48" fmla="*/ 289 w 780"/>
                <a:gd name="T49" fmla="*/ 608 h 1320"/>
                <a:gd name="T50" fmla="*/ 323 w 780"/>
                <a:gd name="T51" fmla="*/ 677 h 1320"/>
                <a:gd name="T52" fmla="*/ 355 w 780"/>
                <a:gd name="T53" fmla="*/ 747 h 1320"/>
                <a:gd name="T54" fmla="*/ 382 w 780"/>
                <a:gd name="T55" fmla="*/ 819 h 1320"/>
                <a:gd name="T56" fmla="*/ 407 w 780"/>
                <a:gd name="T57" fmla="*/ 892 h 1320"/>
                <a:gd name="T58" fmla="*/ 427 w 780"/>
                <a:gd name="T59" fmla="*/ 967 h 1320"/>
                <a:gd name="T60" fmla="*/ 444 w 780"/>
                <a:gd name="T61" fmla="*/ 1043 h 1320"/>
                <a:gd name="T62" fmla="*/ 457 w 780"/>
                <a:gd name="T63" fmla="*/ 1121 h 1320"/>
                <a:gd name="T64" fmla="*/ 468 w 780"/>
                <a:gd name="T65" fmla="*/ 1199 h 1320"/>
                <a:gd name="T66" fmla="*/ 474 w 780"/>
                <a:gd name="T67" fmla="*/ 1280 h 1320"/>
                <a:gd name="T68" fmla="*/ 476 w 780"/>
                <a:gd name="T69" fmla="*/ 1320 h 1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0" h="1320">
                  <a:moveTo>
                    <a:pt x="476" y="1320"/>
                  </a:moveTo>
                  <a:lnTo>
                    <a:pt x="780" y="1315"/>
                  </a:lnTo>
                  <a:lnTo>
                    <a:pt x="780" y="1315"/>
                  </a:lnTo>
                  <a:lnTo>
                    <a:pt x="779" y="1267"/>
                  </a:lnTo>
                  <a:lnTo>
                    <a:pt x="776" y="1220"/>
                  </a:lnTo>
                  <a:lnTo>
                    <a:pt x="771" y="1171"/>
                  </a:lnTo>
                  <a:lnTo>
                    <a:pt x="766" y="1125"/>
                  </a:lnTo>
                  <a:lnTo>
                    <a:pt x="759" y="1079"/>
                  </a:lnTo>
                  <a:lnTo>
                    <a:pt x="753" y="1032"/>
                  </a:lnTo>
                  <a:lnTo>
                    <a:pt x="744" y="987"/>
                  </a:lnTo>
                  <a:lnTo>
                    <a:pt x="735" y="941"/>
                  </a:lnTo>
                  <a:lnTo>
                    <a:pt x="723" y="895"/>
                  </a:lnTo>
                  <a:lnTo>
                    <a:pt x="711" y="851"/>
                  </a:lnTo>
                  <a:lnTo>
                    <a:pt x="700" y="807"/>
                  </a:lnTo>
                  <a:lnTo>
                    <a:pt x="685" y="763"/>
                  </a:lnTo>
                  <a:lnTo>
                    <a:pt x="671" y="720"/>
                  </a:lnTo>
                  <a:lnTo>
                    <a:pt x="655" y="677"/>
                  </a:lnTo>
                  <a:lnTo>
                    <a:pt x="638" y="635"/>
                  </a:lnTo>
                  <a:lnTo>
                    <a:pt x="620" y="593"/>
                  </a:lnTo>
                  <a:lnTo>
                    <a:pt x="602" y="552"/>
                  </a:lnTo>
                  <a:lnTo>
                    <a:pt x="582" y="510"/>
                  </a:lnTo>
                  <a:lnTo>
                    <a:pt x="562" y="470"/>
                  </a:lnTo>
                  <a:lnTo>
                    <a:pt x="541" y="431"/>
                  </a:lnTo>
                  <a:lnTo>
                    <a:pt x="519" y="392"/>
                  </a:lnTo>
                  <a:lnTo>
                    <a:pt x="495" y="352"/>
                  </a:lnTo>
                  <a:lnTo>
                    <a:pt x="472" y="315"/>
                  </a:lnTo>
                  <a:lnTo>
                    <a:pt x="447" y="277"/>
                  </a:lnTo>
                  <a:lnTo>
                    <a:pt x="421" y="239"/>
                  </a:lnTo>
                  <a:lnTo>
                    <a:pt x="395" y="204"/>
                  </a:lnTo>
                  <a:lnTo>
                    <a:pt x="368" y="168"/>
                  </a:lnTo>
                  <a:lnTo>
                    <a:pt x="339" y="132"/>
                  </a:lnTo>
                  <a:lnTo>
                    <a:pt x="310" y="99"/>
                  </a:lnTo>
                  <a:lnTo>
                    <a:pt x="280" y="65"/>
                  </a:lnTo>
                  <a:lnTo>
                    <a:pt x="250" y="32"/>
                  </a:lnTo>
                  <a:lnTo>
                    <a:pt x="219" y="0"/>
                  </a:lnTo>
                  <a:lnTo>
                    <a:pt x="0" y="212"/>
                  </a:lnTo>
                  <a:lnTo>
                    <a:pt x="0" y="212"/>
                  </a:lnTo>
                  <a:lnTo>
                    <a:pt x="26" y="239"/>
                  </a:lnTo>
                  <a:lnTo>
                    <a:pt x="52" y="267"/>
                  </a:lnTo>
                  <a:lnTo>
                    <a:pt x="77" y="295"/>
                  </a:lnTo>
                  <a:lnTo>
                    <a:pt x="102" y="324"/>
                  </a:lnTo>
                  <a:lnTo>
                    <a:pt x="125" y="354"/>
                  </a:lnTo>
                  <a:lnTo>
                    <a:pt x="149" y="384"/>
                  </a:lnTo>
                  <a:lnTo>
                    <a:pt x="171" y="414"/>
                  </a:lnTo>
                  <a:lnTo>
                    <a:pt x="192" y="445"/>
                  </a:lnTo>
                  <a:lnTo>
                    <a:pt x="214" y="476"/>
                  </a:lnTo>
                  <a:lnTo>
                    <a:pt x="233" y="509"/>
                  </a:lnTo>
                  <a:lnTo>
                    <a:pt x="253" y="541"/>
                  </a:lnTo>
                  <a:lnTo>
                    <a:pt x="271" y="574"/>
                  </a:lnTo>
                  <a:lnTo>
                    <a:pt x="289" y="608"/>
                  </a:lnTo>
                  <a:lnTo>
                    <a:pt x="308" y="642"/>
                  </a:lnTo>
                  <a:lnTo>
                    <a:pt x="323" y="677"/>
                  </a:lnTo>
                  <a:lnTo>
                    <a:pt x="339" y="712"/>
                  </a:lnTo>
                  <a:lnTo>
                    <a:pt x="355" y="747"/>
                  </a:lnTo>
                  <a:lnTo>
                    <a:pt x="369" y="782"/>
                  </a:lnTo>
                  <a:lnTo>
                    <a:pt x="382" y="819"/>
                  </a:lnTo>
                  <a:lnTo>
                    <a:pt x="395" y="855"/>
                  </a:lnTo>
                  <a:lnTo>
                    <a:pt x="407" y="892"/>
                  </a:lnTo>
                  <a:lnTo>
                    <a:pt x="417" y="929"/>
                  </a:lnTo>
                  <a:lnTo>
                    <a:pt x="427" y="967"/>
                  </a:lnTo>
                  <a:lnTo>
                    <a:pt x="435" y="1005"/>
                  </a:lnTo>
                  <a:lnTo>
                    <a:pt x="444" y="1043"/>
                  </a:lnTo>
                  <a:lnTo>
                    <a:pt x="451" y="1082"/>
                  </a:lnTo>
                  <a:lnTo>
                    <a:pt x="457" y="1121"/>
                  </a:lnTo>
                  <a:lnTo>
                    <a:pt x="464" y="1160"/>
                  </a:lnTo>
                  <a:lnTo>
                    <a:pt x="468" y="1199"/>
                  </a:lnTo>
                  <a:lnTo>
                    <a:pt x="472" y="1239"/>
                  </a:lnTo>
                  <a:lnTo>
                    <a:pt x="474" y="1280"/>
                  </a:lnTo>
                  <a:lnTo>
                    <a:pt x="476" y="1320"/>
                  </a:lnTo>
                  <a:lnTo>
                    <a:pt x="476" y="132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lt1"/>
                </a:solidFill>
              </a:endParaRPr>
            </a:p>
          </p:txBody>
        </p:sp>
        <p:sp>
          <p:nvSpPr>
            <p:cNvPr id="97" name="Freeform 49"/>
            <p:cNvSpPr>
              <a:spLocks/>
            </p:cNvSpPr>
            <p:nvPr/>
          </p:nvSpPr>
          <p:spPr bwMode="auto">
            <a:xfrm>
              <a:off x="3995879" y="2581248"/>
              <a:ext cx="188922" cy="319713"/>
            </a:xfrm>
            <a:custGeom>
              <a:avLst/>
              <a:gdLst>
                <a:gd name="T0" fmla="*/ 561 w 780"/>
                <a:gd name="T1" fmla="*/ 0 h 1320"/>
                <a:gd name="T2" fmla="*/ 530 w 780"/>
                <a:gd name="T3" fmla="*/ 32 h 1320"/>
                <a:gd name="T4" fmla="*/ 470 w 780"/>
                <a:gd name="T5" fmla="*/ 99 h 1320"/>
                <a:gd name="T6" fmla="*/ 412 w 780"/>
                <a:gd name="T7" fmla="*/ 168 h 1320"/>
                <a:gd name="T8" fmla="*/ 359 w 780"/>
                <a:gd name="T9" fmla="*/ 240 h 1320"/>
                <a:gd name="T10" fmla="*/ 308 w 780"/>
                <a:gd name="T11" fmla="*/ 315 h 1320"/>
                <a:gd name="T12" fmla="*/ 261 w 780"/>
                <a:gd name="T13" fmla="*/ 392 h 1320"/>
                <a:gd name="T14" fmla="*/ 218 w 780"/>
                <a:gd name="T15" fmla="*/ 470 h 1320"/>
                <a:gd name="T16" fmla="*/ 178 w 780"/>
                <a:gd name="T17" fmla="*/ 552 h 1320"/>
                <a:gd name="T18" fmla="*/ 142 w 780"/>
                <a:gd name="T19" fmla="*/ 635 h 1320"/>
                <a:gd name="T20" fmla="*/ 110 w 780"/>
                <a:gd name="T21" fmla="*/ 720 h 1320"/>
                <a:gd name="T22" fmla="*/ 82 w 780"/>
                <a:gd name="T23" fmla="*/ 807 h 1320"/>
                <a:gd name="T24" fmla="*/ 57 w 780"/>
                <a:gd name="T25" fmla="*/ 895 h 1320"/>
                <a:gd name="T26" fmla="*/ 36 w 780"/>
                <a:gd name="T27" fmla="*/ 987 h 1320"/>
                <a:gd name="T28" fmla="*/ 21 w 780"/>
                <a:gd name="T29" fmla="*/ 1079 h 1320"/>
                <a:gd name="T30" fmla="*/ 9 w 780"/>
                <a:gd name="T31" fmla="*/ 1171 h 1320"/>
                <a:gd name="T32" fmla="*/ 1 w 780"/>
                <a:gd name="T33" fmla="*/ 1267 h 1320"/>
                <a:gd name="T34" fmla="*/ 304 w 780"/>
                <a:gd name="T35" fmla="*/ 1320 h 1320"/>
                <a:gd name="T36" fmla="*/ 306 w 780"/>
                <a:gd name="T37" fmla="*/ 1280 h 1320"/>
                <a:gd name="T38" fmla="*/ 312 w 780"/>
                <a:gd name="T39" fmla="*/ 1199 h 1320"/>
                <a:gd name="T40" fmla="*/ 323 w 780"/>
                <a:gd name="T41" fmla="*/ 1121 h 1320"/>
                <a:gd name="T42" fmla="*/ 336 w 780"/>
                <a:gd name="T43" fmla="*/ 1043 h 1320"/>
                <a:gd name="T44" fmla="*/ 354 w 780"/>
                <a:gd name="T45" fmla="*/ 967 h 1320"/>
                <a:gd name="T46" fmla="*/ 375 w 780"/>
                <a:gd name="T47" fmla="*/ 892 h 1320"/>
                <a:gd name="T48" fmla="*/ 398 w 780"/>
                <a:gd name="T49" fmla="*/ 819 h 1320"/>
                <a:gd name="T50" fmla="*/ 425 w 780"/>
                <a:gd name="T51" fmla="*/ 747 h 1320"/>
                <a:gd name="T52" fmla="*/ 457 w 780"/>
                <a:gd name="T53" fmla="*/ 677 h 1320"/>
                <a:gd name="T54" fmla="*/ 491 w 780"/>
                <a:gd name="T55" fmla="*/ 608 h 1320"/>
                <a:gd name="T56" fmla="*/ 527 w 780"/>
                <a:gd name="T57" fmla="*/ 541 h 1320"/>
                <a:gd name="T58" fmla="*/ 567 w 780"/>
                <a:gd name="T59" fmla="*/ 476 h 1320"/>
                <a:gd name="T60" fmla="*/ 609 w 780"/>
                <a:gd name="T61" fmla="*/ 414 h 1320"/>
                <a:gd name="T62" fmla="*/ 655 w 780"/>
                <a:gd name="T63" fmla="*/ 354 h 1320"/>
                <a:gd name="T64" fmla="*/ 703 w 780"/>
                <a:gd name="T65" fmla="*/ 295 h 1320"/>
                <a:gd name="T66" fmla="*/ 754 w 780"/>
                <a:gd name="T67" fmla="*/ 239 h 1320"/>
                <a:gd name="T68" fmla="*/ 780 w 780"/>
                <a:gd name="T69" fmla="*/ 212 h 1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0" h="1320">
                  <a:moveTo>
                    <a:pt x="780" y="212"/>
                  </a:moveTo>
                  <a:lnTo>
                    <a:pt x="561" y="0"/>
                  </a:lnTo>
                  <a:lnTo>
                    <a:pt x="561" y="0"/>
                  </a:lnTo>
                  <a:lnTo>
                    <a:pt x="530" y="32"/>
                  </a:lnTo>
                  <a:lnTo>
                    <a:pt x="500" y="65"/>
                  </a:lnTo>
                  <a:lnTo>
                    <a:pt x="470" y="99"/>
                  </a:lnTo>
                  <a:lnTo>
                    <a:pt x="441" y="132"/>
                  </a:lnTo>
                  <a:lnTo>
                    <a:pt x="412" y="168"/>
                  </a:lnTo>
                  <a:lnTo>
                    <a:pt x="385" y="204"/>
                  </a:lnTo>
                  <a:lnTo>
                    <a:pt x="359" y="240"/>
                  </a:lnTo>
                  <a:lnTo>
                    <a:pt x="333" y="277"/>
                  </a:lnTo>
                  <a:lnTo>
                    <a:pt x="308" y="315"/>
                  </a:lnTo>
                  <a:lnTo>
                    <a:pt x="285" y="352"/>
                  </a:lnTo>
                  <a:lnTo>
                    <a:pt x="261" y="392"/>
                  </a:lnTo>
                  <a:lnTo>
                    <a:pt x="239" y="431"/>
                  </a:lnTo>
                  <a:lnTo>
                    <a:pt x="218" y="470"/>
                  </a:lnTo>
                  <a:lnTo>
                    <a:pt x="198" y="510"/>
                  </a:lnTo>
                  <a:lnTo>
                    <a:pt x="178" y="552"/>
                  </a:lnTo>
                  <a:lnTo>
                    <a:pt x="160" y="593"/>
                  </a:lnTo>
                  <a:lnTo>
                    <a:pt x="142" y="635"/>
                  </a:lnTo>
                  <a:lnTo>
                    <a:pt x="126" y="677"/>
                  </a:lnTo>
                  <a:lnTo>
                    <a:pt x="110" y="720"/>
                  </a:lnTo>
                  <a:lnTo>
                    <a:pt x="95" y="763"/>
                  </a:lnTo>
                  <a:lnTo>
                    <a:pt x="82" y="807"/>
                  </a:lnTo>
                  <a:lnTo>
                    <a:pt x="69" y="851"/>
                  </a:lnTo>
                  <a:lnTo>
                    <a:pt x="57" y="895"/>
                  </a:lnTo>
                  <a:lnTo>
                    <a:pt x="47" y="941"/>
                  </a:lnTo>
                  <a:lnTo>
                    <a:pt x="36" y="987"/>
                  </a:lnTo>
                  <a:lnTo>
                    <a:pt x="28" y="1032"/>
                  </a:lnTo>
                  <a:lnTo>
                    <a:pt x="21" y="1079"/>
                  </a:lnTo>
                  <a:lnTo>
                    <a:pt x="14" y="1125"/>
                  </a:lnTo>
                  <a:lnTo>
                    <a:pt x="9" y="1171"/>
                  </a:lnTo>
                  <a:lnTo>
                    <a:pt x="5" y="1220"/>
                  </a:lnTo>
                  <a:lnTo>
                    <a:pt x="1" y="1267"/>
                  </a:lnTo>
                  <a:lnTo>
                    <a:pt x="0" y="1315"/>
                  </a:lnTo>
                  <a:lnTo>
                    <a:pt x="304" y="1320"/>
                  </a:lnTo>
                  <a:lnTo>
                    <a:pt x="304" y="1320"/>
                  </a:lnTo>
                  <a:lnTo>
                    <a:pt x="306" y="1280"/>
                  </a:lnTo>
                  <a:lnTo>
                    <a:pt x="308" y="1239"/>
                  </a:lnTo>
                  <a:lnTo>
                    <a:pt x="312" y="1199"/>
                  </a:lnTo>
                  <a:lnTo>
                    <a:pt x="317" y="1160"/>
                  </a:lnTo>
                  <a:lnTo>
                    <a:pt x="323" y="1121"/>
                  </a:lnTo>
                  <a:lnTo>
                    <a:pt x="329" y="1082"/>
                  </a:lnTo>
                  <a:lnTo>
                    <a:pt x="336" y="1043"/>
                  </a:lnTo>
                  <a:lnTo>
                    <a:pt x="345" y="1005"/>
                  </a:lnTo>
                  <a:lnTo>
                    <a:pt x="354" y="967"/>
                  </a:lnTo>
                  <a:lnTo>
                    <a:pt x="363" y="929"/>
                  </a:lnTo>
                  <a:lnTo>
                    <a:pt x="375" y="892"/>
                  </a:lnTo>
                  <a:lnTo>
                    <a:pt x="386" y="855"/>
                  </a:lnTo>
                  <a:lnTo>
                    <a:pt x="398" y="819"/>
                  </a:lnTo>
                  <a:lnTo>
                    <a:pt x="411" y="782"/>
                  </a:lnTo>
                  <a:lnTo>
                    <a:pt x="425" y="747"/>
                  </a:lnTo>
                  <a:lnTo>
                    <a:pt x="441" y="712"/>
                  </a:lnTo>
                  <a:lnTo>
                    <a:pt x="457" y="677"/>
                  </a:lnTo>
                  <a:lnTo>
                    <a:pt x="474" y="642"/>
                  </a:lnTo>
                  <a:lnTo>
                    <a:pt x="491" y="608"/>
                  </a:lnTo>
                  <a:lnTo>
                    <a:pt x="509" y="574"/>
                  </a:lnTo>
                  <a:lnTo>
                    <a:pt x="527" y="541"/>
                  </a:lnTo>
                  <a:lnTo>
                    <a:pt x="547" y="509"/>
                  </a:lnTo>
                  <a:lnTo>
                    <a:pt x="567" y="476"/>
                  </a:lnTo>
                  <a:lnTo>
                    <a:pt x="588" y="445"/>
                  </a:lnTo>
                  <a:lnTo>
                    <a:pt x="609" y="414"/>
                  </a:lnTo>
                  <a:lnTo>
                    <a:pt x="632" y="384"/>
                  </a:lnTo>
                  <a:lnTo>
                    <a:pt x="655" y="354"/>
                  </a:lnTo>
                  <a:lnTo>
                    <a:pt x="678" y="324"/>
                  </a:lnTo>
                  <a:lnTo>
                    <a:pt x="703" y="295"/>
                  </a:lnTo>
                  <a:lnTo>
                    <a:pt x="728" y="267"/>
                  </a:lnTo>
                  <a:lnTo>
                    <a:pt x="754" y="239"/>
                  </a:lnTo>
                  <a:lnTo>
                    <a:pt x="780" y="212"/>
                  </a:lnTo>
                  <a:lnTo>
                    <a:pt x="780" y="21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lt1"/>
                </a:solidFill>
              </a:endParaRPr>
            </a:p>
          </p:txBody>
        </p:sp>
        <p:sp>
          <p:nvSpPr>
            <p:cNvPr id="98" name="Freeform 50"/>
            <p:cNvSpPr>
              <a:spLocks/>
            </p:cNvSpPr>
            <p:nvPr/>
          </p:nvSpPr>
          <p:spPr bwMode="auto">
            <a:xfrm>
              <a:off x="4475450" y="2440767"/>
              <a:ext cx="318745" cy="183109"/>
            </a:xfrm>
            <a:custGeom>
              <a:avLst/>
              <a:gdLst>
                <a:gd name="T0" fmla="*/ 1319 w 1319"/>
                <a:gd name="T1" fmla="*/ 536 h 755"/>
                <a:gd name="T2" fmla="*/ 1286 w 1319"/>
                <a:gd name="T3" fmla="*/ 506 h 755"/>
                <a:gd name="T4" fmla="*/ 1220 w 1319"/>
                <a:gd name="T5" fmla="*/ 448 h 755"/>
                <a:gd name="T6" fmla="*/ 1149 w 1319"/>
                <a:gd name="T7" fmla="*/ 393 h 755"/>
                <a:gd name="T8" fmla="*/ 1078 w 1319"/>
                <a:gd name="T9" fmla="*/ 341 h 755"/>
                <a:gd name="T10" fmla="*/ 1002 w 1319"/>
                <a:gd name="T11" fmla="*/ 292 h 755"/>
                <a:gd name="T12" fmla="*/ 925 w 1319"/>
                <a:gd name="T13" fmla="*/ 247 h 755"/>
                <a:gd name="T14" fmla="*/ 847 w 1319"/>
                <a:gd name="T15" fmla="*/ 204 h 755"/>
                <a:gd name="T16" fmla="*/ 765 w 1319"/>
                <a:gd name="T17" fmla="*/ 167 h 755"/>
                <a:gd name="T18" fmla="*/ 682 w 1319"/>
                <a:gd name="T19" fmla="*/ 131 h 755"/>
                <a:gd name="T20" fmla="*/ 597 w 1319"/>
                <a:gd name="T21" fmla="*/ 100 h 755"/>
                <a:gd name="T22" fmla="*/ 510 w 1319"/>
                <a:gd name="T23" fmla="*/ 74 h 755"/>
                <a:gd name="T24" fmla="*/ 422 w 1319"/>
                <a:gd name="T25" fmla="*/ 51 h 755"/>
                <a:gd name="T26" fmla="*/ 332 w 1319"/>
                <a:gd name="T27" fmla="*/ 32 h 755"/>
                <a:gd name="T28" fmla="*/ 239 w 1319"/>
                <a:gd name="T29" fmla="*/ 17 h 755"/>
                <a:gd name="T30" fmla="*/ 147 w 1319"/>
                <a:gd name="T31" fmla="*/ 6 h 755"/>
                <a:gd name="T32" fmla="*/ 52 w 1319"/>
                <a:gd name="T33" fmla="*/ 1 h 755"/>
                <a:gd name="T34" fmla="*/ 0 w 1319"/>
                <a:gd name="T35" fmla="*/ 305 h 755"/>
                <a:gd name="T36" fmla="*/ 40 w 1319"/>
                <a:gd name="T37" fmla="*/ 306 h 755"/>
                <a:gd name="T38" fmla="*/ 119 w 1319"/>
                <a:gd name="T39" fmla="*/ 310 h 755"/>
                <a:gd name="T40" fmla="*/ 198 w 1319"/>
                <a:gd name="T41" fmla="*/ 319 h 755"/>
                <a:gd name="T42" fmla="*/ 274 w 1319"/>
                <a:gd name="T43" fmla="*/ 332 h 755"/>
                <a:gd name="T44" fmla="*/ 351 w 1319"/>
                <a:gd name="T45" fmla="*/ 348 h 755"/>
                <a:gd name="T46" fmla="*/ 425 w 1319"/>
                <a:gd name="T47" fmla="*/ 367 h 755"/>
                <a:gd name="T48" fmla="*/ 498 w 1319"/>
                <a:gd name="T49" fmla="*/ 389 h 755"/>
                <a:gd name="T50" fmla="*/ 570 w 1319"/>
                <a:gd name="T51" fmla="*/ 415 h 755"/>
                <a:gd name="T52" fmla="*/ 640 w 1319"/>
                <a:gd name="T53" fmla="*/ 445 h 755"/>
                <a:gd name="T54" fmla="*/ 709 w 1319"/>
                <a:gd name="T55" fmla="*/ 476 h 755"/>
                <a:gd name="T56" fmla="*/ 776 w 1319"/>
                <a:gd name="T57" fmla="*/ 512 h 755"/>
                <a:gd name="T58" fmla="*/ 841 w 1319"/>
                <a:gd name="T59" fmla="*/ 551 h 755"/>
                <a:gd name="T60" fmla="*/ 903 w 1319"/>
                <a:gd name="T61" fmla="*/ 591 h 755"/>
                <a:gd name="T62" fmla="*/ 964 w 1319"/>
                <a:gd name="T63" fmla="*/ 635 h 755"/>
                <a:gd name="T64" fmla="*/ 1023 w 1319"/>
                <a:gd name="T65" fmla="*/ 681 h 755"/>
                <a:gd name="T66" fmla="*/ 1079 w 1319"/>
                <a:gd name="T67" fmla="*/ 730 h 755"/>
                <a:gd name="T68" fmla="*/ 1106 w 1319"/>
                <a:gd name="T69" fmla="*/ 755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19" h="755">
                  <a:moveTo>
                    <a:pt x="1106" y="755"/>
                  </a:moveTo>
                  <a:lnTo>
                    <a:pt x="1319" y="536"/>
                  </a:lnTo>
                  <a:lnTo>
                    <a:pt x="1319" y="536"/>
                  </a:lnTo>
                  <a:lnTo>
                    <a:pt x="1286" y="506"/>
                  </a:lnTo>
                  <a:lnTo>
                    <a:pt x="1253" y="476"/>
                  </a:lnTo>
                  <a:lnTo>
                    <a:pt x="1220" y="448"/>
                  </a:lnTo>
                  <a:lnTo>
                    <a:pt x="1184" y="420"/>
                  </a:lnTo>
                  <a:lnTo>
                    <a:pt x="1149" y="393"/>
                  </a:lnTo>
                  <a:lnTo>
                    <a:pt x="1114" y="367"/>
                  </a:lnTo>
                  <a:lnTo>
                    <a:pt x="1078" y="341"/>
                  </a:lnTo>
                  <a:lnTo>
                    <a:pt x="1040" y="316"/>
                  </a:lnTo>
                  <a:lnTo>
                    <a:pt x="1002" y="292"/>
                  </a:lnTo>
                  <a:lnTo>
                    <a:pt x="964" y="269"/>
                  </a:lnTo>
                  <a:lnTo>
                    <a:pt x="925" y="247"/>
                  </a:lnTo>
                  <a:lnTo>
                    <a:pt x="886" y="225"/>
                  </a:lnTo>
                  <a:lnTo>
                    <a:pt x="847" y="204"/>
                  </a:lnTo>
                  <a:lnTo>
                    <a:pt x="807" y="185"/>
                  </a:lnTo>
                  <a:lnTo>
                    <a:pt x="765" y="167"/>
                  </a:lnTo>
                  <a:lnTo>
                    <a:pt x="724" y="148"/>
                  </a:lnTo>
                  <a:lnTo>
                    <a:pt x="682" y="131"/>
                  </a:lnTo>
                  <a:lnTo>
                    <a:pt x="640" y="116"/>
                  </a:lnTo>
                  <a:lnTo>
                    <a:pt x="597" y="100"/>
                  </a:lnTo>
                  <a:lnTo>
                    <a:pt x="554" y="87"/>
                  </a:lnTo>
                  <a:lnTo>
                    <a:pt x="510" y="74"/>
                  </a:lnTo>
                  <a:lnTo>
                    <a:pt x="466" y="62"/>
                  </a:lnTo>
                  <a:lnTo>
                    <a:pt x="422" y="51"/>
                  </a:lnTo>
                  <a:lnTo>
                    <a:pt x="376" y="40"/>
                  </a:lnTo>
                  <a:lnTo>
                    <a:pt x="332" y="32"/>
                  </a:lnTo>
                  <a:lnTo>
                    <a:pt x="286" y="23"/>
                  </a:lnTo>
                  <a:lnTo>
                    <a:pt x="239" y="17"/>
                  </a:lnTo>
                  <a:lnTo>
                    <a:pt x="194" y="12"/>
                  </a:lnTo>
                  <a:lnTo>
                    <a:pt x="147" y="6"/>
                  </a:lnTo>
                  <a:lnTo>
                    <a:pt x="100" y="2"/>
                  </a:lnTo>
                  <a:lnTo>
                    <a:pt x="52" y="1"/>
                  </a:lnTo>
                  <a:lnTo>
                    <a:pt x="5" y="0"/>
                  </a:lnTo>
                  <a:lnTo>
                    <a:pt x="0" y="305"/>
                  </a:lnTo>
                  <a:lnTo>
                    <a:pt x="0" y="305"/>
                  </a:lnTo>
                  <a:lnTo>
                    <a:pt x="40" y="306"/>
                  </a:lnTo>
                  <a:lnTo>
                    <a:pt x="79" y="307"/>
                  </a:lnTo>
                  <a:lnTo>
                    <a:pt x="119" y="310"/>
                  </a:lnTo>
                  <a:lnTo>
                    <a:pt x="159" y="314"/>
                  </a:lnTo>
                  <a:lnTo>
                    <a:pt x="198" y="319"/>
                  </a:lnTo>
                  <a:lnTo>
                    <a:pt x="237" y="325"/>
                  </a:lnTo>
                  <a:lnTo>
                    <a:pt x="274" y="332"/>
                  </a:lnTo>
                  <a:lnTo>
                    <a:pt x="313" y="338"/>
                  </a:lnTo>
                  <a:lnTo>
                    <a:pt x="351" y="348"/>
                  </a:lnTo>
                  <a:lnTo>
                    <a:pt x="388" y="357"/>
                  </a:lnTo>
                  <a:lnTo>
                    <a:pt x="425" y="367"/>
                  </a:lnTo>
                  <a:lnTo>
                    <a:pt x="462" y="377"/>
                  </a:lnTo>
                  <a:lnTo>
                    <a:pt x="498" y="389"/>
                  </a:lnTo>
                  <a:lnTo>
                    <a:pt x="535" y="402"/>
                  </a:lnTo>
                  <a:lnTo>
                    <a:pt x="570" y="415"/>
                  </a:lnTo>
                  <a:lnTo>
                    <a:pt x="605" y="430"/>
                  </a:lnTo>
                  <a:lnTo>
                    <a:pt x="640" y="445"/>
                  </a:lnTo>
                  <a:lnTo>
                    <a:pt x="675" y="461"/>
                  </a:lnTo>
                  <a:lnTo>
                    <a:pt x="709" y="476"/>
                  </a:lnTo>
                  <a:lnTo>
                    <a:pt x="742" y="495"/>
                  </a:lnTo>
                  <a:lnTo>
                    <a:pt x="776" y="512"/>
                  </a:lnTo>
                  <a:lnTo>
                    <a:pt x="808" y="531"/>
                  </a:lnTo>
                  <a:lnTo>
                    <a:pt x="841" y="551"/>
                  </a:lnTo>
                  <a:lnTo>
                    <a:pt x="872" y="570"/>
                  </a:lnTo>
                  <a:lnTo>
                    <a:pt x="903" y="591"/>
                  </a:lnTo>
                  <a:lnTo>
                    <a:pt x="934" y="613"/>
                  </a:lnTo>
                  <a:lnTo>
                    <a:pt x="964" y="635"/>
                  </a:lnTo>
                  <a:lnTo>
                    <a:pt x="994" y="657"/>
                  </a:lnTo>
                  <a:lnTo>
                    <a:pt x="1023" y="681"/>
                  </a:lnTo>
                  <a:lnTo>
                    <a:pt x="1052" y="706"/>
                  </a:lnTo>
                  <a:lnTo>
                    <a:pt x="1079" y="730"/>
                  </a:lnTo>
                  <a:lnTo>
                    <a:pt x="1106" y="755"/>
                  </a:lnTo>
                  <a:lnTo>
                    <a:pt x="1106" y="75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lt1"/>
                </a:solidFill>
              </a:endParaRPr>
            </a:p>
          </p:txBody>
        </p:sp>
        <p:sp>
          <p:nvSpPr>
            <p:cNvPr id="99" name="Freeform 51"/>
            <p:cNvSpPr>
              <a:spLocks/>
            </p:cNvSpPr>
            <p:nvPr/>
          </p:nvSpPr>
          <p:spPr bwMode="auto">
            <a:xfrm>
              <a:off x="3995879" y="2913556"/>
              <a:ext cx="183109" cy="325526"/>
            </a:xfrm>
            <a:custGeom>
              <a:avLst/>
              <a:gdLst>
                <a:gd name="T0" fmla="*/ 757 w 757"/>
                <a:gd name="T1" fmla="*/ 1133 h 1344"/>
                <a:gd name="T2" fmla="*/ 706 w 757"/>
                <a:gd name="T3" fmla="*/ 1076 h 1344"/>
                <a:gd name="T4" fmla="*/ 657 w 757"/>
                <a:gd name="T5" fmla="*/ 1017 h 1344"/>
                <a:gd name="T6" fmla="*/ 611 w 757"/>
                <a:gd name="T7" fmla="*/ 956 h 1344"/>
                <a:gd name="T8" fmla="*/ 568 w 757"/>
                <a:gd name="T9" fmla="*/ 892 h 1344"/>
                <a:gd name="T10" fmla="*/ 528 w 757"/>
                <a:gd name="T11" fmla="*/ 827 h 1344"/>
                <a:gd name="T12" fmla="*/ 491 w 757"/>
                <a:gd name="T13" fmla="*/ 761 h 1344"/>
                <a:gd name="T14" fmla="*/ 457 w 757"/>
                <a:gd name="T15" fmla="*/ 692 h 1344"/>
                <a:gd name="T16" fmla="*/ 426 w 757"/>
                <a:gd name="T17" fmla="*/ 620 h 1344"/>
                <a:gd name="T18" fmla="*/ 399 w 757"/>
                <a:gd name="T19" fmla="*/ 547 h 1344"/>
                <a:gd name="T20" fmla="*/ 374 w 757"/>
                <a:gd name="T21" fmla="*/ 473 h 1344"/>
                <a:gd name="T22" fmla="*/ 353 w 757"/>
                <a:gd name="T23" fmla="*/ 397 h 1344"/>
                <a:gd name="T24" fmla="*/ 336 w 757"/>
                <a:gd name="T25" fmla="*/ 321 h 1344"/>
                <a:gd name="T26" fmla="*/ 323 w 757"/>
                <a:gd name="T27" fmla="*/ 242 h 1344"/>
                <a:gd name="T28" fmla="*/ 313 w 757"/>
                <a:gd name="T29" fmla="*/ 163 h 1344"/>
                <a:gd name="T30" fmla="*/ 306 w 757"/>
                <a:gd name="T31" fmla="*/ 82 h 1344"/>
                <a:gd name="T32" fmla="*/ 305 w 757"/>
                <a:gd name="T33" fmla="*/ 0 h 1344"/>
                <a:gd name="T34" fmla="*/ 0 w 757"/>
                <a:gd name="T35" fmla="*/ 6 h 1344"/>
                <a:gd name="T36" fmla="*/ 3 w 757"/>
                <a:gd name="T37" fmla="*/ 102 h 1344"/>
                <a:gd name="T38" fmla="*/ 10 w 757"/>
                <a:gd name="T39" fmla="*/ 198 h 1344"/>
                <a:gd name="T40" fmla="*/ 21 w 757"/>
                <a:gd name="T41" fmla="*/ 292 h 1344"/>
                <a:gd name="T42" fmla="*/ 38 w 757"/>
                <a:gd name="T43" fmla="*/ 384 h 1344"/>
                <a:gd name="T44" fmla="*/ 59 w 757"/>
                <a:gd name="T45" fmla="*/ 476 h 1344"/>
                <a:gd name="T46" fmla="*/ 84 w 757"/>
                <a:gd name="T47" fmla="*/ 565 h 1344"/>
                <a:gd name="T48" fmla="*/ 112 w 757"/>
                <a:gd name="T49" fmla="*/ 653 h 1344"/>
                <a:gd name="T50" fmla="*/ 145 w 757"/>
                <a:gd name="T51" fmla="*/ 739 h 1344"/>
                <a:gd name="T52" fmla="*/ 181 w 757"/>
                <a:gd name="T53" fmla="*/ 823 h 1344"/>
                <a:gd name="T54" fmla="*/ 222 w 757"/>
                <a:gd name="T55" fmla="*/ 904 h 1344"/>
                <a:gd name="T56" fmla="*/ 266 w 757"/>
                <a:gd name="T57" fmla="*/ 983 h 1344"/>
                <a:gd name="T58" fmla="*/ 314 w 757"/>
                <a:gd name="T59" fmla="*/ 1062 h 1344"/>
                <a:gd name="T60" fmla="*/ 365 w 757"/>
                <a:gd name="T61" fmla="*/ 1136 h 1344"/>
                <a:gd name="T62" fmla="*/ 420 w 757"/>
                <a:gd name="T63" fmla="*/ 1209 h 1344"/>
                <a:gd name="T64" fmla="*/ 477 w 757"/>
                <a:gd name="T65" fmla="*/ 1278 h 1344"/>
                <a:gd name="T66" fmla="*/ 538 w 757"/>
                <a:gd name="T67" fmla="*/ 1344 h 1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57" h="1344">
                  <a:moveTo>
                    <a:pt x="757" y="1133"/>
                  </a:moveTo>
                  <a:lnTo>
                    <a:pt x="757" y="1133"/>
                  </a:lnTo>
                  <a:lnTo>
                    <a:pt x="731" y="1104"/>
                  </a:lnTo>
                  <a:lnTo>
                    <a:pt x="706" y="1076"/>
                  </a:lnTo>
                  <a:lnTo>
                    <a:pt x="681" y="1047"/>
                  </a:lnTo>
                  <a:lnTo>
                    <a:pt x="657" y="1017"/>
                  </a:lnTo>
                  <a:lnTo>
                    <a:pt x="633" y="987"/>
                  </a:lnTo>
                  <a:lnTo>
                    <a:pt x="611" y="956"/>
                  </a:lnTo>
                  <a:lnTo>
                    <a:pt x="589" y="925"/>
                  </a:lnTo>
                  <a:lnTo>
                    <a:pt x="568" y="892"/>
                  </a:lnTo>
                  <a:lnTo>
                    <a:pt x="547" y="861"/>
                  </a:lnTo>
                  <a:lnTo>
                    <a:pt x="528" y="827"/>
                  </a:lnTo>
                  <a:lnTo>
                    <a:pt x="509" y="795"/>
                  </a:lnTo>
                  <a:lnTo>
                    <a:pt x="491" y="761"/>
                  </a:lnTo>
                  <a:lnTo>
                    <a:pt x="473" y="726"/>
                  </a:lnTo>
                  <a:lnTo>
                    <a:pt x="457" y="692"/>
                  </a:lnTo>
                  <a:lnTo>
                    <a:pt x="440" y="655"/>
                  </a:lnTo>
                  <a:lnTo>
                    <a:pt x="426" y="620"/>
                  </a:lnTo>
                  <a:lnTo>
                    <a:pt x="412" y="584"/>
                  </a:lnTo>
                  <a:lnTo>
                    <a:pt x="399" y="547"/>
                  </a:lnTo>
                  <a:lnTo>
                    <a:pt x="386" y="511"/>
                  </a:lnTo>
                  <a:lnTo>
                    <a:pt x="374" y="473"/>
                  </a:lnTo>
                  <a:lnTo>
                    <a:pt x="364" y="437"/>
                  </a:lnTo>
                  <a:lnTo>
                    <a:pt x="353" y="397"/>
                  </a:lnTo>
                  <a:lnTo>
                    <a:pt x="344" y="360"/>
                  </a:lnTo>
                  <a:lnTo>
                    <a:pt x="336" y="321"/>
                  </a:lnTo>
                  <a:lnTo>
                    <a:pt x="329" y="282"/>
                  </a:lnTo>
                  <a:lnTo>
                    <a:pt x="323" y="242"/>
                  </a:lnTo>
                  <a:lnTo>
                    <a:pt x="317" y="203"/>
                  </a:lnTo>
                  <a:lnTo>
                    <a:pt x="313" y="163"/>
                  </a:lnTo>
                  <a:lnTo>
                    <a:pt x="309" y="123"/>
                  </a:lnTo>
                  <a:lnTo>
                    <a:pt x="306" y="82"/>
                  </a:lnTo>
                  <a:lnTo>
                    <a:pt x="305" y="42"/>
                  </a:lnTo>
                  <a:lnTo>
                    <a:pt x="305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54"/>
                  </a:lnTo>
                  <a:lnTo>
                    <a:pt x="3" y="102"/>
                  </a:lnTo>
                  <a:lnTo>
                    <a:pt x="6" y="150"/>
                  </a:lnTo>
                  <a:lnTo>
                    <a:pt x="10" y="198"/>
                  </a:lnTo>
                  <a:lnTo>
                    <a:pt x="15" y="245"/>
                  </a:lnTo>
                  <a:lnTo>
                    <a:pt x="21" y="292"/>
                  </a:lnTo>
                  <a:lnTo>
                    <a:pt x="29" y="339"/>
                  </a:lnTo>
                  <a:lnTo>
                    <a:pt x="38" y="384"/>
                  </a:lnTo>
                  <a:lnTo>
                    <a:pt x="47" y="430"/>
                  </a:lnTo>
                  <a:lnTo>
                    <a:pt x="59" y="476"/>
                  </a:lnTo>
                  <a:lnTo>
                    <a:pt x="71" y="521"/>
                  </a:lnTo>
                  <a:lnTo>
                    <a:pt x="84" y="565"/>
                  </a:lnTo>
                  <a:lnTo>
                    <a:pt x="97" y="610"/>
                  </a:lnTo>
                  <a:lnTo>
                    <a:pt x="112" y="653"/>
                  </a:lnTo>
                  <a:lnTo>
                    <a:pt x="128" y="696"/>
                  </a:lnTo>
                  <a:lnTo>
                    <a:pt x="145" y="739"/>
                  </a:lnTo>
                  <a:lnTo>
                    <a:pt x="163" y="782"/>
                  </a:lnTo>
                  <a:lnTo>
                    <a:pt x="181" y="823"/>
                  </a:lnTo>
                  <a:lnTo>
                    <a:pt x="201" y="864"/>
                  </a:lnTo>
                  <a:lnTo>
                    <a:pt x="222" y="904"/>
                  </a:lnTo>
                  <a:lnTo>
                    <a:pt x="244" y="944"/>
                  </a:lnTo>
                  <a:lnTo>
                    <a:pt x="266" y="983"/>
                  </a:lnTo>
                  <a:lnTo>
                    <a:pt x="289" y="1022"/>
                  </a:lnTo>
                  <a:lnTo>
                    <a:pt x="314" y="1062"/>
                  </a:lnTo>
                  <a:lnTo>
                    <a:pt x="339" y="1099"/>
                  </a:lnTo>
                  <a:lnTo>
                    <a:pt x="365" y="1136"/>
                  </a:lnTo>
                  <a:lnTo>
                    <a:pt x="392" y="1172"/>
                  </a:lnTo>
                  <a:lnTo>
                    <a:pt x="420" y="1209"/>
                  </a:lnTo>
                  <a:lnTo>
                    <a:pt x="448" y="1244"/>
                  </a:lnTo>
                  <a:lnTo>
                    <a:pt x="477" y="1278"/>
                  </a:lnTo>
                  <a:lnTo>
                    <a:pt x="507" y="1312"/>
                  </a:lnTo>
                  <a:lnTo>
                    <a:pt x="538" y="1344"/>
                  </a:lnTo>
                  <a:lnTo>
                    <a:pt x="757" y="1133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lt1"/>
                </a:solidFill>
              </a:endParaRPr>
            </a:p>
          </p:txBody>
        </p:sp>
        <p:sp>
          <p:nvSpPr>
            <p:cNvPr id="100" name="Freeform 52"/>
            <p:cNvSpPr>
              <a:spLocks/>
            </p:cNvSpPr>
            <p:nvPr/>
          </p:nvSpPr>
          <p:spPr bwMode="auto">
            <a:xfrm>
              <a:off x="4475450" y="3197423"/>
              <a:ext cx="325526" cy="188922"/>
            </a:xfrm>
            <a:custGeom>
              <a:avLst/>
              <a:gdLst>
                <a:gd name="T0" fmla="*/ 4 w 1344"/>
                <a:gd name="T1" fmla="*/ 780 h 780"/>
                <a:gd name="T2" fmla="*/ 53 w 1344"/>
                <a:gd name="T3" fmla="*/ 779 h 780"/>
                <a:gd name="T4" fmla="*/ 150 w 1344"/>
                <a:gd name="T5" fmla="*/ 772 h 780"/>
                <a:gd name="T6" fmla="*/ 245 w 1344"/>
                <a:gd name="T7" fmla="*/ 762 h 780"/>
                <a:gd name="T8" fmla="*/ 338 w 1344"/>
                <a:gd name="T9" fmla="*/ 746 h 780"/>
                <a:gd name="T10" fmla="*/ 431 w 1344"/>
                <a:gd name="T11" fmla="*/ 727 h 780"/>
                <a:gd name="T12" fmla="*/ 522 w 1344"/>
                <a:gd name="T13" fmla="*/ 702 h 780"/>
                <a:gd name="T14" fmla="*/ 611 w 1344"/>
                <a:gd name="T15" fmla="*/ 675 h 780"/>
                <a:gd name="T16" fmla="*/ 698 w 1344"/>
                <a:gd name="T17" fmla="*/ 642 h 780"/>
                <a:gd name="T18" fmla="*/ 782 w 1344"/>
                <a:gd name="T19" fmla="*/ 606 h 780"/>
                <a:gd name="T20" fmla="*/ 864 w 1344"/>
                <a:gd name="T21" fmla="*/ 565 h 780"/>
                <a:gd name="T22" fmla="*/ 945 w 1344"/>
                <a:gd name="T23" fmla="*/ 521 h 780"/>
                <a:gd name="T24" fmla="*/ 1023 w 1344"/>
                <a:gd name="T25" fmla="*/ 474 h 780"/>
                <a:gd name="T26" fmla="*/ 1100 w 1344"/>
                <a:gd name="T27" fmla="*/ 423 h 780"/>
                <a:gd name="T28" fmla="*/ 1173 w 1344"/>
                <a:gd name="T29" fmla="*/ 369 h 780"/>
                <a:gd name="T30" fmla="*/ 1243 w 1344"/>
                <a:gd name="T31" fmla="*/ 311 h 780"/>
                <a:gd name="T32" fmla="*/ 1311 w 1344"/>
                <a:gd name="T33" fmla="*/ 250 h 780"/>
                <a:gd name="T34" fmla="*/ 1131 w 1344"/>
                <a:gd name="T35" fmla="*/ 0 h 780"/>
                <a:gd name="T36" fmla="*/ 1104 w 1344"/>
                <a:gd name="T37" fmla="*/ 26 h 780"/>
                <a:gd name="T38" fmla="*/ 1047 w 1344"/>
                <a:gd name="T39" fmla="*/ 78 h 780"/>
                <a:gd name="T40" fmla="*/ 987 w 1344"/>
                <a:gd name="T41" fmla="*/ 126 h 780"/>
                <a:gd name="T42" fmla="*/ 926 w 1344"/>
                <a:gd name="T43" fmla="*/ 173 h 780"/>
                <a:gd name="T44" fmla="*/ 862 w 1344"/>
                <a:gd name="T45" fmla="*/ 216 h 780"/>
                <a:gd name="T46" fmla="*/ 795 w 1344"/>
                <a:gd name="T47" fmla="*/ 257 h 780"/>
                <a:gd name="T48" fmla="*/ 728 w 1344"/>
                <a:gd name="T49" fmla="*/ 293 h 780"/>
                <a:gd name="T50" fmla="*/ 657 w 1344"/>
                <a:gd name="T51" fmla="*/ 327 h 780"/>
                <a:gd name="T52" fmla="*/ 586 w 1344"/>
                <a:gd name="T53" fmla="*/ 358 h 780"/>
                <a:gd name="T54" fmla="*/ 512 w 1344"/>
                <a:gd name="T55" fmla="*/ 386 h 780"/>
                <a:gd name="T56" fmla="*/ 437 w 1344"/>
                <a:gd name="T57" fmla="*/ 409 h 780"/>
                <a:gd name="T58" fmla="*/ 361 w 1344"/>
                <a:gd name="T59" fmla="*/ 430 h 780"/>
                <a:gd name="T60" fmla="*/ 283 w 1344"/>
                <a:gd name="T61" fmla="*/ 447 h 780"/>
                <a:gd name="T62" fmla="*/ 203 w 1344"/>
                <a:gd name="T63" fmla="*/ 460 h 780"/>
                <a:gd name="T64" fmla="*/ 122 w 1344"/>
                <a:gd name="T65" fmla="*/ 469 h 780"/>
                <a:gd name="T66" fmla="*/ 40 w 1344"/>
                <a:gd name="T67" fmla="*/ 474 h 780"/>
                <a:gd name="T68" fmla="*/ 0 w 1344"/>
                <a:gd name="T69" fmla="*/ 475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44" h="780">
                  <a:moveTo>
                    <a:pt x="0" y="475"/>
                  </a:moveTo>
                  <a:lnTo>
                    <a:pt x="4" y="780"/>
                  </a:lnTo>
                  <a:lnTo>
                    <a:pt x="4" y="780"/>
                  </a:lnTo>
                  <a:lnTo>
                    <a:pt x="53" y="779"/>
                  </a:lnTo>
                  <a:lnTo>
                    <a:pt x="102" y="776"/>
                  </a:lnTo>
                  <a:lnTo>
                    <a:pt x="150" y="772"/>
                  </a:lnTo>
                  <a:lnTo>
                    <a:pt x="198" y="768"/>
                  </a:lnTo>
                  <a:lnTo>
                    <a:pt x="245" y="762"/>
                  </a:lnTo>
                  <a:lnTo>
                    <a:pt x="292" y="755"/>
                  </a:lnTo>
                  <a:lnTo>
                    <a:pt x="338" y="746"/>
                  </a:lnTo>
                  <a:lnTo>
                    <a:pt x="385" y="737"/>
                  </a:lnTo>
                  <a:lnTo>
                    <a:pt x="431" y="727"/>
                  </a:lnTo>
                  <a:lnTo>
                    <a:pt x="477" y="715"/>
                  </a:lnTo>
                  <a:lnTo>
                    <a:pt x="522" y="702"/>
                  </a:lnTo>
                  <a:lnTo>
                    <a:pt x="566" y="689"/>
                  </a:lnTo>
                  <a:lnTo>
                    <a:pt x="611" y="675"/>
                  </a:lnTo>
                  <a:lnTo>
                    <a:pt x="654" y="659"/>
                  </a:lnTo>
                  <a:lnTo>
                    <a:pt x="698" y="642"/>
                  </a:lnTo>
                  <a:lnTo>
                    <a:pt x="740" y="624"/>
                  </a:lnTo>
                  <a:lnTo>
                    <a:pt x="782" y="606"/>
                  </a:lnTo>
                  <a:lnTo>
                    <a:pt x="824" y="586"/>
                  </a:lnTo>
                  <a:lnTo>
                    <a:pt x="864" y="565"/>
                  </a:lnTo>
                  <a:lnTo>
                    <a:pt x="906" y="544"/>
                  </a:lnTo>
                  <a:lnTo>
                    <a:pt x="945" y="521"/>
                  </a:lnTo>
                  <a:lnTo>
                    <a:pt x="986" y="499"/>
                  </a:lnTo>
                  <a:lnTo>
                    <a:pt x="1023" y="474"/>
                  </a:lnTo>
                  <a:lnTo>
                    <a:pt x="1062" y="449"/>
                  </a:lnTo>
                  <a:lnTo>
                    <a:pt x="1100" y="423"/>
                  </a:lnTo>
                  <a:lnTo>
                    <a:pt x="1137" y="396"/>
                  </a:lnTo>
                  <a:lnTo>
                    <a:pt x="1173" y="369"/>
                  </a:lnTo>
                  <a:lnTo>
                    <a:pt x="1208" y="340"/>
                  </a:lnTo>
                  <a:lnTo>
                    <a:pt x="1243" y="311"/>
                  </a:lnTo>
                  <a:lnTo>
                    <a:pt x="1277" y="281"/>
                  </a:lnTo>
                  <a:lnTo>
                    <a:pt x="1311" y="250"/>
                  </a:lnTo>
                  <a:lnTo>
                    <a:pt x="1344" y="219"/>
                  </a:lnTo>
                  <a:lnTo>
                    <a:pt x="1131" y="0"/>
                  </a:lnTo>
                  <a:lnTo>
                    <a:pt x="1131" y="0"/>
                  </a:lnTo>
                  <a:lnTo>
                    <a:pt x="1104" y="26"/>
                  </a:lnTo>
                  <a:lnTo>
                    <a:pt x="1075" y="52"/>
                  </a:lnTo>
                  <a:lnTo>
                    <a:pt x="1047" y="78"/>
                  </a:lnTo>
                  <a:lnTo>
                    <a:pt x="1017" y="103"/>
                  </a:lnTo>
                  <a:lnTo>
                    <a:pt x="987" y="126"/>
                  </a:lnTo>
                  <a:lnTo>
                    <a:pt x="957" y="150"/>
                  </a:lnTo>
                  <a:lnTo>
                    <a:pt x="926" y="173"/>
                  </a:lnTo>
                  <a:lnTo>
                    <a:pt x="893" y="195"/>
                  </a:lnTo>
                  <a:lnTo>
                    <a:pt x="862" y="216"/>
                  </a:lnTo>
                  <a:lnTo>
                    <a:pt x="828" y="237"/>
                  </a:lnTo>
                  <a:lnTo>
                    <a:pt x="795" y="257"/>
                  </a:lnTo>
                  <a:lnTo>
                    <a:pt x="762" y="275"/>
                  </a:lnTo>
                  <a:lnTo>
                    <a:pt x="728" y="293"/>
                  </a:lnTo>
                  <a:lnTo>
                    <a:pt x="693" y="311"/>
                  </a:lnTo>
                  <a:lnTo>
                    <a:pt x="657" y="327"/>
                  </a:lnTo>
                  <a:lnTo>
                    <a:pt x="621" y="343"/>
                  </a:lnTo>
                  <a:lnTo>
                    <a:pt x="586" y="358"/>
                  </a:lnTo>
                  <a:lnTo>
                    <a:pt x="549" y="373"/>
                  </a:lnTo>
                  <a:lnTo>
                    <a:pt x="512" y="386"/>
                  </a:lnTo>
                  <a:lnTo>
                    <a:pt x="475" y="399"/>
                  </a:lnTo>
                  <a:lnTo>
                    <a:pt x="437" y="409"/>
                  </a:lnTo>
                  <a:lnTo>
                    <a:pt x="398" y="421"/>
                  </a:lnTo>
                  <a:lnTo>
                    <a:pt x="361" y="430"/>
                  </a:lnTo>
                  <a:lnTo>
                    <a:pt x="322" y="439"/>
                  </a:lnTo>
                  <a:lnTo>
                    <a:pt x="283" y="447"/>
                  </a:lnTo>
                  <a:lnTo>
                    <a:pt x="242" y="453"/>
                  </a:lnTo>
                  <a:lnTo>
                    <a:pt x="203" y="460"/>
                  </a:lnTo>
                  <a:lnTo>
                    <a:pt x="163" y="465"/>
                  </a:lnTo>
                  <a:lnTo>
                    <a:pt x="122" y="469"/>
                  </a:lnTo>
                  <a:lnTo>
                    <a:pt x="82" y="473"/>
                  </a:lnTo>
                  <a:lnTo>
                    <a:pt x="40" y="474"/>
                  </a:lnTo>
                  <a:lnTo>
                    <a:pt x="0" y="475"/>
                  </a:lnTo>
                  <a:lnTo>
                    <a:pt x="0" y="47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lt1"/>
                </a:solidFill>
              </a:endParaRPr>
            </a:p>
          </p:txBody>
        </p:sp>
        <p:sp>
          <p:nvSpPr>
            <p:cNvPr id="101" name="Freeform 53"/>
            <p:cNvSpPr>
              <a:spLocks/>
            </p:cNvSpPr>
            <p:nvPr/>
          </p:nvSpPr>
          <p:spPr bwMode="auto">
            <a:xfrm>
              <a:off x="4758348" y="2913556"/>
              <a:ext cx="183109" cy="325526"/>
            </a:xfrm>
            <a:custGeom>
              <a:avLst/>
              <a:gdLst>
                <a:gd name="T0" fmla="*/ 220 w 757"/>
                <a:gd name="T1" fmla="*/ 1344 h 1344"/>
                <a:gd name="T2" fmla="*/ 250 w 757"/>
                <a:gd name="T3" fmla="*/ 1312 h 1344"/>
                <a:gd name="T4" fmla="*/ 310 w 757"/>
                <a:gd name="T5" fmla="*/ 1244 h 1344"/>
                <a:gd name="T6" fmla="*/ 366 w 757"/>
                <a:gd name="T7" fmla="*/ 1172 h 1344"/>
                <a:gd name="T8" fmla="*/ 418 w 757"/>
                <a:gd name="T9" fmla="*/ 1099 h 1344"/>
                <a:gd name="T10" fmla="*/ 468 w 757"/>
                <a:gd name="T11" fmla="*/ 1022 h 1344"/>
                <a:gd name="T12" fmla="*/ 513 w 757"/>
                <a:gd name="T13" fmla="*/ 944 h 1344"/>
                <a:gd name="T14" fmla="*/ 556 w 757"/>
                <a:gd name="T15" fmla="*/ 864 h 1344"/>
                <a:gd name="T16" fmla="*/ 594 w 757"/>
                <a:gd name="T17" fmla="*/ 782 h 1344"/>
                <a:gd name="T18" fmla="*/ 629 w 757"/>
                <a:gd name="T19" fmla="*/ 696 h 1344"/>
                <a:gd name="T20" fmla="*/ 660 w 757"/>
                <a:gd name="T21" fmla="*/ 610 h 1344"/>
                <a:gd name="T22" fmla="*/ 686 w 757"/>
                <a:gd name="T23" fmla="*/ 521 h 1344"/>
                <a:gd name="T24" fmla="*/ 710 w 757"/>
                <a:gd name="T25" fmla="*/ 430 h 1344"/>
                <a:gd name="T26" fmla="*/ 728 w 757"/>
                <a:gd name="T27" fmla="*/ 339 h 1344"/>
                <a:gd name="T28" fmla="*/ 742 w 757"/>
                <a:gd name="T29" fmla="*/ 245 h 1344"/>
                <a:gd name="T30" fmla="*/ 751 w 757"/>
                <a:gd name="T31" fmla="*/ 150 h 1344"/>
                <a:gd name="T32" fmla="*/ 757 w 757"/>
                <a:gd name="T33" fmla="*/ 54 h 1344"/>
                <a:gd name="T34" fmla="*/ 452 w 757"/>
                <a:gd name="T35" fmla="*/ 0 h 1344"/>
                <a:gd name="T36" fmla="*/ 452 w 757"/>
                <a:gd name="T37" fmla="*/ 42 h 1344"/>
                <a:gd name="T38" fmla="*/ 448 w 757"/>
                <a:gd name="T39" fmla="*/ 123 h 1344"/>
                <a:gd name="T40" fmla="*/ 440 w 757"/>
                <a:gd name="T41" fmla="*/ 203 h 1344"/>
                <a:gd name="T42" fmla="*/ 428 w 757"/>
                <a:gd name="T43" fmla="*/ 282 h 1344"/>
                <a:gd name="T44" fmla="*/ 413 w 757"/>
                <a:gd name="T45" fmla="*/ 360 h 1344"/>
                <a:gd name="T46" fmla="*/ 393 w 757"/>
                <a:gd name="T47" fmla="*/ 437 h 1344"/>
                <a:gd name="T48" fmla="*/ 371 w 757"/>
                <a:gd name="T49" fmla="*/ 511 h 1344"/>
                <a:gd name="T50" fmla="*/ 345 w 757"/>
                <a:gd name="T51" fmla="*/ 584 h 1344"/>
                <a:gd name="T52" fmla="*/ 317 w 757"/>
                <a:gd name="T53" fmla="*/ 655 h 1344"/>
                <a:gd name="T54" fmla="*/ 284 w 757"/>
                <a:gd name="T55" fmla="*/ 726 h 1344"/>
                <a:gd name="T56" fmla="*/ 248 w 757"/>
                <a:gd name="T57" fmla="*/ 795 h 1344"/>
                <a:gd name="T58" fmla="*/ 210 w 757"/>
                <a:gd name="T59" fmla="*/ 861 h 1344"/>
                <a:gd name="T60" fmla="*/ 168 w 757"/>
                <a:gd name="T61" fmla="*/ 925 h 1344"/>
                <a:gd name="T62" fmla="*/ 124 w 757"/>
                <a:gd name="T63" fmla="*/ 987 h 1344"/>
                <a:gd name="T64" fmla="*/ 77 w 757"/>
                <a:gd name="T65" fmla="*/ 1047 h 1344"/>
                <a:gd name="T66" fmla="*/ 26 w 757"/>
                <a:gd name="T67" fmla="*/ 1104 h 1344"/>
                <a:gd name="T68" fmla="*/ 0 w 757"/>
                <a:gd name="T69" fmla="*/ 1133 h 1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57" h="1344">
                  <a:moveTo>
                    <a:pt x="0" y="1133"/>
                  </a:moveTo>
                  <a:lnTo>
                    <a:pt x="220" y="1344"/>
                  </a:lnTo>
                  <a:lnTo>
                    <a:pt x="220" y="1344"/>
                  </a:lnTo>
                  <a:lnTo>
                    <a:pt x="250" y="1312"/>
                  </a:lnTo>
                  <a:lnTo>
                    <a:pt x="280" y="1278"/>
                  </a:lnTo>
                  <a:lnTo>
                    <a:pt x="310" y="1244"/>
                  </a:lnTo>
                  <a:lnTo>
                    <a:pt x="337" y="1209"/>
                  </a:lnTo>
                  <a:lnTo>
                    <a:pt x="366" y="1172"/>
                  </a:lnTo>
                  <a:lnTo>
                    <a:pt x="392" y="1136"/>
                  </a:lnTo>
                  <a:lnTo>
                    <a:pt x="418" y="1099"/>
                  </a:lnTo>
                  <a:lnTo>
                    <a:pt x="443" y="1062"/>
                  </a:lnTo>
                  <a:lnTo>
                    <a:pt x="468" y="1022"/>
                  </a:lnTo>
                  <a:lnTo>
                    <a:pt x="491" y="983"/>
                  </a:lnTo>
                  <a:lnTo>
                    <a:pt x="513" y="944"/>
                  </a:lnTo>
                  <a:lnTo>
                    <a:pt x="535" y="904"/>
                  </a:lnTo>
                  <a:lnTo>
                    <a:pt x="556" y="864"/>
                  </a:lnTo>
                  <a:lnTo>
                    <a:pt x="576" y="823"/>
                  </a:lnTo>
                  <a:lnTo>
                    <a:pt x="594" y="782"/>
                  </a:lnTo>
                  <a:lnTo>
                    <a:pt x="612" y="739"/>
                  </a:lnTo>
                  <a:lnTo>
                    <a:pt x="629" y="696"/>
                  </a:lnTo>
                  <a:lnTo>
                    <a:pt x="645" y="653"/>
                  </a:lnTo>
                  <a:lnTo>
                    <a:pt x="660" y="610"/>
                  </a:lnTo>
                  <a:lnTo>
                    <a:pt x="673" y="565"/>
                  </a:lnTo>
                  <a:lnTo>
                    <a:pt x="686" y="521"/>
                  </a:lnTo>
                  <a:lnTo>
                    <a:pt x="698" y="476"/>
                  </a:lnTo>
                  <a:lnTo>
                    <a:pt x="710" y="430"/>
                  </a:lnTo>
                  <a:lnTo>
                    <a:pt x="719" y="384"/>
                  </a:lnTo>
                  <a:lnTo>
                    <a:pt x="728" y="339"/>
                  </a:lnTo>
                  <a:lnTo>
                    <a:pt x="736" y="292"/>
                  </a:lnTo>
                  <a:lnTo>
                    <a:pt x="742" y="245"/>
                  </a:lnTo>
                  <a:lnTo>
                    <a:pt x="747" y="198"/>
                  </a:lnTo>
                  <a:lnTo>
                    <a:pt x="751" y="150"/>
                  </a:lnTo>
                  <a:lnTo>
                    <a:pt x="754" y="102"/>
                  </a:lnTo>
                  <a:lnTo>
                    <a:pt x="757" y="54"/>
                  </a:lnTo>
                  <a:lnTo>
                    <a:pt x="757" y="6"/>
                  </a:lnTo>
                  <a:lnTo>
                    <a:pt x="452" y="0"/>
                  </a:lnTo>
                  <a:lnTo>
                    <a:pt x="452" y="0"/>
                  </a:lnTo>
                  <a:lnTo>
                    <a:pt x="452" y="42"/>
                  </a:lnTo>
                  <a:lnTo>
                    <a:pt x="451" y="82"/>
                  </a:lnTo>
                  <a:lnTo>
                    <a:pt x="448" y="123"/>
                  </a:lnTo>
                  <a:lnTo>
                    <a:pt x="444" y="163"/>
                  </a:lnTo>
                  <a:lnTo>
                    <a:pt x="440" y="203"/>
                  </a:lnTo>
                  <a:lnTo>
                    <a:pt x="435" y="242"/>
                  </a:lnTo>
                  <a:lnTo>
                    <a:pt x="428" y="282"/>
                  </a:lnTo>
                  <a:lnTo>
                    <a:pt x="421" y="321"/>
                  </a:lnTo>
                  <a:lnTo>
                    <a:pt x="413" y="360"/>
                  </a:lnTo>
                  <a:lnTo>
                    <a:pt x="404" y="397"/>
                  </a:lnTo>
                  <a:lnTo>
                    <a:pt x="393" y="437"/>
                  </a:lnTo>
                  <a:lnTo>
                    <a:pt x="383" y="473"/>
                  </a:lnTo>
                  <a:lnTo>
                    <a:pt x="371" y="511"/>
                  </a:lnTo>
                  <a:lnTo>
                    <a:pt x="358" y="547"/>
                  </a:lnTo>
                  <a:lnTo>
                    <a:pt x="345" y="584"/>
                  </a:lnTo>
                  <a:lnTo>
                    <a:pt x="331" y="620"/>
                  </a:lnTo>
                  <a:lnTo>
                    <a:pt x="317" y="655"/>
                  </a:lnTo>
                  <a:lnTo>
                    <a:pt x="301" y="692"/>
                  </a:lnTo>
                  <a:lnTo>
                    <a:pt x="284" y="726"/>
                  </a:lnTo>
                  <a:lnTo>
                    <a:pt x="266" y="761"/>
                  </a:lnTo>
                  <a:lnTo>
                    <a:pt x="248" y="795"/>
                  </a:lnTo>
                  <a:lnTo>
                    <a:pt x="229" y="827"/>
                  </a:lnTo>
                  <a:lnTo>
                    <a:pt x="210" y="861"/>
                  </a:lnTo>
                  <a:lnTo>
                    <a:pt x="189" y="892"/>
                  </a:lnTo>
                  <a:lnTo>
                    <a:pt x="168" y="925"/>
                  </a:lnTo>
                  <a:lnTo>
                    <a:pt x="146" y="956"/>
                  </a:lnTo>
                  <a:lnTo>
                    <a:pt x="124" y="987"/>
                  </a:lnTo>
                  <a:lnTo>
                    <a:pt x="100" y="1017"/>
                  </a:lnTo>
                  <a:lnTo>
                    <a:pt x="77" y="1047"/>
                  </a:lnTo>
                  <a:lnTo>
                    <a:pt x="52" y="1076"/>
                  </a:lnTo>
                  <a:lnTo>
                    <a:pt x="26" y="1104"/>
                  </a:lnTo>
                  <a:lnTo>
                    <a:pt x="0" y="1133"/>
                  </a:lnTo>
                  <a:lnTo>
                    <a:pt x="0" y="1133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lt1"/>
                </a:solidFill>
              </a:endParaRPr>
            </a:p>
          </p:txBody>
        </p:sp>
        <p:sp>
          <p:nvSpPr>
            <p:cNvPr id="102" name="Freeform 54"/>
            <p:cNvSpPr>
              <a:spLocks/>
            </p:cNvSpPr>
            <p:nvPr/>
          </p:nvSpPr>
          <p:spPr bwMode="auto">
            <a:xfrm>
              <a:off x="4105357" y="2912587"/>
              <a:ext cx="139511" cy="249958"/>
            </a:xfrm>
            <a:custGeom>
              <a:avLst/>
              <a:gdLst>
                <a:gd name="T0" fmla="*/ 235 w 579"/>
                <a:gd name="T1" fmla="*/ 5 h 1035"/>
                <a:gd name="T2" fmla="*/ 235 w 579"/>
                <a:gd name="T3" fmla="*/ 5 h 1035"/>
                <a:gd name="T4" fmla="*/ 235 w 579"/>
                <a:gd name="T5" fmla="*/ 0 h 1035"/>
                <a:gd name="T6" fmla="*/ 0 w 579"/>
                <a:gd name="T7" fmla="*/ 4 h 1035"/>
                <a:gd name="T8" fmla="*/ 0 w 579"/>
                <a:gd name="T9" fmla="*/ 4 h 1035"/>
                <a:gd name="T10" fmla="*/ 0 w 579"/>
                <a:gd name="T11" fmla="*/ 5 h 1035"/>
                <a:gd name="T12" fmla="*/ 0 w 579"/>
                <a:gd name="T13" fmla="*/ 5 h 1035"/>
                <a:gd name="T14" fmla="*/ 0 w 579"/>
                <a:gd name="T15" fmla="*/ 43 h 1035"/>
                <a:gd name="T16" fmla="*/ 2 w 579"/>
                <a:gd name="T17" fmla="*/ 79 h 1035"/>
                <a:gd name="T18" fmla="*/ 4 w 579"/>
                <a:gd name="T19" fmla="*/ 116 h 1035"/>
                <a:gd name="T20" fmla="*/ 7 w 579"/>
                <a:gd name="T21" fmla="*/ 153 h 1035"/>
                <a:gd name="T22" fmla="*/ 11 w 579"/>
                <a:gd name="T23" fmla="*/ 189 h 1035"/>
                <a:gd name="T24" fmla="*/ 16 w 579"/>
                <a:gd name="T25" fmla="*/ 225 h 1035"/>
                <a:gd name="T26" fmla="*/ 21 w 579"/>
                <a:gd name="T27" fmla="*/ 262 h 1035"/>
                <a:gd name="T28" fmla="*/ 28 w 579"/>
                <a:gd name="T29" fmla="*/ 297 h 1035"/>
                <a:gd name="T30" fmla="*/ 36 w 579"/>
                <a:gd name="T31" fmla="*/ 332 h 1035"/>
                <a:gd name="T32" fmla="*/ 43 w 579"/>
                <a:gd name="T33" fmla="*/ 367 h 1035"/>
                <a:gd name="T34" fmla="*/ 53 w 579"/>
                <a:gd name="T35" fmla="*/ 401 h 1035"/>
                <a:gd name="T36" fmla="*/ 63 w 579"/>
                <a:gd name="T37" fmla="*/ 436 h 1035"/>
                <a:gd name="T38" fmla="*/ 73 w 579"/>
                <a:gd name="T39" fmla="*/ 470 h 1035"/>
                <a:gd name="T40" fmla="*/ 85 w 579"/>
                <a:gd name="T41" fmla="*/ 502 h 1035"/>
                <a:gd name="T42" fmla="*/ 97 w 579"/>
                <a:gd name="T43" fmla="*/ 536 h 1035"/>
                <a:gd name="T44" fmla="*/ 110 w 579"/>
                <a:gd name="T45" fmla="*/ 569 h 1035"/>
                <a:gd name="T46" fmla="*/ 123 w 579"/>
                <a:gd name="T47" fmla="*/ 601 h 1035"/>
                <a:gd name="T48" fmla="*/ 137 w 579"/>
                <a:gd name="T49" fmla="*/ 634 h 1035"/>
                <a:gd name="T50" fmla="*/ 153 w 579"/>
                <a:gd name="T51" fmla="*/ 665 h 1035"/>
                <a:gd name="T52" fmla="*/ 168 w 579"/>
                <a:gd name="T53" fmla="*/ 696 h 1035"/>
                <a:gd name="T54" fmla="*/ 185 w 579"/>
                <a:gd name="T55" fmla="*/ 728 h 1035"/>
                <a:gd name="T56" fmla="*/ 202 w 579"/>
                <a:gd name="T57" fmla="*/ 758 h 1035"/>
                <a:gd name="T58" fmla="*/ 221 w 579"/>
                <a:gd name="T59" fmla="*/ 788 h 1035"/>
                <a:gd name="T60" fmla="*/ 239 w 579"/>
                <a:gd name="T61" fmla="*/ 818 h 1035"/>
                <a:gd name="T62" fmla="*/ 258 w 579"/>
                <a:gd name="T63" fmla="*/ 846 h 1035"/>
                <a:gd name="T64" fmla="*/ 278 w 579"/>
                <a:gd name="T65" fmla="*/ 875 h 1035"/>
                <a:gd name="T66" fmla="*/ 299 w 579"/>
                <a:gd name="T67" fmla="*/ 903 h 1035"/>
                <a:gd name="T68" fmla="*/ 319 w 579"/>
                <a:gd name="T69" fmla="*/ 931 h 1035"/>
                <a:gd name="T70" fmla="*/ 342 w 579"/>
                <a:gd name="T71" fmla="*/ 957 h 1035"/>
                <a:gd name="T72" fmla="*/ 364 w 579"/>
                <a:gd name="T73" fmla="*/ 984 h 1035"/>
                <a:gd name="T74" fmla="*/ 386 w 579"/>
                <a:gd name="T75" fmla="*/ 1010 h 1035"/>
                <a:gd name="T76" fmla="*/ 411 w 579"/>
                <a:gd name="T77" fmla="*/ 1035 h 1035"/>
                <a:gd name="T78" fmla="*/ 579 w 579"/>
                <a:gd name="T79" fmla="*/ 872 h 1035"/>
                <a:gd name="T80" fmla="*/ 579 w 579"/>
                <a:gd name="T81" fmla="*/ 872 h 1035"/>
                <a:gd name="T82" fmla="*/ 540 w 579"/>
                <a:gd name="T83" fmla="*/ 828 h 1035"/>
                <a:gd name="T84" fmla="*/ 503 w 579"/>
                <a:gd name="T85" fmla="*/ 784 h 1035"/>
                <a:gd name="T86" fmla="*/ 468 w 579"/>
                <a:gd name="T87" fmla="*/ 737 h 1035"/>
                <a:gd name="T88" fmla="*/ 435 w 579"/>
                <a:gd name="T89" fmla="*/ 689 h 1035"/>
                <a:gd name="T90" fmla="*/ 405 w 579"/>
                <a:gd name="T91" fmla="*/ 638 h 1035"/>
                <a:gd name="T92" fmla="*/ 377 w 579"/>
                <a:gd name="T93" fmla="*/ 587 h 1035"/>
                <a:gd name="T94" fmla="*/ 351 w 579"/>
                <a:gd name="T95" fmla="*/ 534 h 1035"/>
                <a:gd name="T96" fmla="*/ 327 w 579"/>
                <a:gd name="T97" fmla="*/ 479 h 1035"/>
                <a:gd name="T98" fmla="*/ 306 w 579"/>
                <a:gd name="T99" fmla="*/ 424 h 1035"/>
                <a:gd name="T100" fmla="*/ 288 w 579"/>
                <a:gd name="T101" fmla="*/ 367 h 1035"/>
                <a:gd name="T102" fmla="*/ 273 w 579"/>
                <a:gd name="T103" fmla="*/ 310 h 1035"/>
                <a:gd name="T104" fmla="*/ 258 w 579"/>
                <a:gd name="T105" fmla="*/ 250 h 1035"/>
                <a:gd name="T106" fmla="*/ 249 w 579"/>
                <a:gd name="T107" fmla="*/ 190 h 1035"/>
                <a:gd name="T108" fmla="*/ 241 w 579"/>
                <a:gd name="T109" fmla="*/ 129 h 1035"/>
                <a:gd name="T110" fmla="*/ 236 w 579"/>
                <a:gd name="T111" fmla="*/ 68 h 1035"/>
                <a:gd name="T112" fmla="*/ 235 w 579"/>
                <a:gd name="T113" fmla="*/ 5 h 1035"/>
                <a:gd name="T114" fmla="*/ 235 w 579"/>
                <a:gd name="T115" fmla="*/ 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79" h="1035">
                  <a:moveTo>
                    <a:pt x="235" y="5"/>
                  </a:moveTo>
                  <a:lnTo>
                    <a:pt x="235" y="5"/>
                  </a:lnTo>
                  <a:lnTo>
                    <a:pt x="235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43"/>
                  </a:lnTo>
                  <a:lnTo>
                    <a:pt x="2" y="79"/>
                  </a:lnTo>
                  <a:lnTo>
                    <a:pt x="4" y="116"/>
                  </a:lnTo>
                  <a:lnTo>
                    <a:pt x="7" y="153"/>
                  </a:lnTo>
                  <a:lnTo>
                    <a:pt x="11" y="189"/>
                  </a:lnTo>
                  <a:lnTo>
                    <a:pt x="16" y="225"/>
                  </a:lnTo>
                  <a:lnTo>
                    <a:pt x="21" y="262"/>
                  </a:lnTo>
                  <a:lnTo>
                    <a:pt x="28" y="297"/>
                  </a:lnTo>
                  <a:lnTo>
                    <a:pt x="36" y="332"/>
                  </a:lnTo>
                  <a:lnTo>
                    <a:pt x="43" y="367"/>
                  </a:lnTo>
                  <a:lnTo>
                    <a:pt x="53" y="401"/>
                  </a:lnTo>
                  <a:lnTo>
                    <a:pt x="63" y="436"/>
                  </a:lnTo>
                  <a:lnTo>
                    <a:pt x="73" y="470"/>
                  </a:lnTo>
                  <a:lnTo>
                    <a:pt x="85" y="502"/>
                  </a:lnTo>
                  <a:lnTo>
                    <a:pt x="97" y="536"/>
                  </a:lnTo>
                  <a:lnTo>
                    <a:pt x="110" y="569"/>
                  </a:lnTo>
                  <a:lnTo>
                    <a:pt x="123" y="601"/>
                  </a:lnTo>
                  <a:lnTo>
                    <a:pt x="137" y="634"/>
                  </a:lnTo>
                  <a:lnTo>
                    <a:pt x="153" y="665"/>
                  </a:lnTo>
                  <a:lnTo>
                    <a:pt x="168" y="696"/>
                  </a:lnTo>
                  <a:lnTo>
                    <a:pt x="185" y="728"/>
                  </a:lnTo>
                  <a:lnTo>
                    <a:pt x="202" y="758"/>
                  </a:lnTo>
                  <a:lnTo>
                    <a:pt x="221" y="788"/>
                  </a:lnTo>
                  <a:lnTo>
                    <a:pt x="239" y="818"/>
                  </a:lnTo>
                  <a:lnTo>
                    <a:pt x="258" y="846"/>
                  </a:lnTo>
                  <a:lnTo>
                    <a:pt x="278" y="875"/>
                  </a:lnTo>
                  <a:lnTo>
                    <a:pt x="299" y="903"/>
                  </a:lnTo>
                  <a:lnTo>
                    <a:pt x="319" y="931"/>
                  </a:lnTo>
                  <a:lnTo>
                    <a:pt x="342" y="957"/>
                  </a:lnTo>
                  <a:lnTo>
                    <a:pt x="364" y="984"/>
                  </a:lnTo>
                  <a:lnTo>
                    <a:pt x="386" y="1010"/>
                  </a:lnTo>
                  <a:lnTo>
                    <a:pt x="411" y="1035"/>
                  </a:lnTo>
                  <a:lnTo>
                    <a:pt x="579" y="872"/>
                  </a:lnTo>
                  <a:lnTo>
                    <a:pt x="579" y="872"/>
                  </a:lnTo>
                  <a:lnTo>
                    <a:pt x="540" y="828"/>
                  </a:lnTo>
                  <a:lnTo>
                    <a:pt x="503" y="784"/>
                  </a:lnTo>
                  <a:lnTo>
                    <a:pt x="468" y="737"/>
                  </a:lnTo>
                  <a:lnTo>
                    <a:pt x="435" y="689"/>
                  </a:lnTo>
                  <a:lnTo>
                    <a:pt x="405" y="638"/>
                  </a:lnTo>
                  <a:lnTo>
                    <a:pt x="377" y="587"/>
                  </a:lnTo>
                  <a:lnTo>
                    <a:pt x="351" y="534"/>
                  </a:lnTo>
                  <a:lnTo>
                    <a:pt x="327" y="479"/>
                  </a:lnTo>
                  <a:lnTo>
                    <a:pt x="306" y="424"/>
                  </a:lnTo>
                  <a:lnTo>
                    <a:pt x="288" y="367"/>
                  </a:lnTo>
                  <a:lnTo>
                    <a:pt x="273" y="310"/>
                  </a:lnTo>
                  <a:lnTo>
                    <a:pt x="258" y="250"/>
                  </a:lnTo>
                  <a:lnTo>
                    <a:pt x="249" y="190"/>
                  </a:lnTo>
                  <a:lnTo>
                    <a:pt x="241" y="129"/>
                  </a:lnTo>
                  <a:lnTo>
                    <a:pt x="236" y="68"/>
                  </a:lnTo>
                  <a:lnTo>
                    <a:pt x="235" y="5"/>
                  </a:lnTo>
                  <a:lnTo>
                    <a:pt x="235" y="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lt1"/>
                </a:solidFill>
              </a:endParaRPr>
            </a:p>
          </p:txBody>
        </p:sp>
        <p:sp>
          <p:nvSpPr>
            <p:cNvPr id="103" name="Freeform 55"/>
            <p:cNvSpPr>
              <a:spLocks/>
            </p:cNvSpPr>
            <p:nvPr/>
          </p:nvSpPr>
          <p:spPr bwMode="auto">
            <a:xfrm>
              <a:off x="4105357" y="2657785"/>
              <a:ext cx="146293" cy="244145"/>
            </a:xfrm>
            <a:custGeom>
              <a:avLst/>
              <a:gdLst>
                <a:gd name="T0" fmla="*/ 603 w 603"/>
                <a:gd name="T1" fmla="*/ 164 h 1010"/>
                <a:gd name="T2" fmla="*/ 433 w 603"/>
                <a:gd name="T3" fmla="*/ 0 h 1010"/>
                <a:gd name="T4" fmla="*/ 433 w 603"/>
                <a:gd name="T5" fmla="*/ 0 h 1010"/>
                <a:gd name="T6" fmla="*/ 410 w 603"/>
                <a:gd name="T7" fmla="*/ 24 h 1010"/>
                <a:gd name="T8" fmla="*/ 386 w 603"/>
                <a:gd name="T9" fmla="*/ 49 h 1010"/>
                <a:gd name="T10" fmla="*/ 363 w 603"/>
                <a:gd name="T11" fmla="*/ 75 h 1010"/>
                <a:gd name="T12" fmla="*/ 341 w 603"/>
                <a:gd name="T13" fmla="*/ 101 h 1010"/>
                <a:gd name="T14" fmla="*/ 320 w 603"/>
                <a:gd name="T15" fmla="*/ 129 h 1010"/>
                <a:gd name="T16" fmla="*/ 298 w 603"/>
                <a:gd name="T17" fmla="*/ 156 h 1010"/>
                <a:gd name="T18" fmla="*/ 278 w 603"/>
                <a:gd name="T19" fmla="*/ 183 h 1010"/>
                <a:gd name="T20" fmla="*/ 259 w 603"/>
                <a:gd name="T21" fmla="*/ 212 h 1010"/>
                <a:gd name="T22" fmla="*/ 239 w 603"/>
                <a:gd name="T23" fmla="*/ 241 h 1010"/>
                <a:gd name="T24" fmla="*/ 221 w 603"/>
                <a:gd name="T25" fmla="*/ 269 h 1010"/>
                <a:gd name="T26" fmla="*/ 203 w 603"/>
                <a:gd name="T27" fmla="*/ 299 h 1010"/>
                <a:gd name="T28" fmla="*/ 186 w 603"/>
                <a:gd name="T29" fmla="*/ 329 h 1010"/>
                <a:gd name="T30" fmla="*/ 169 w 603"/>
                <a:gd name="T31" fmla="*/ 360 h 1010"/>
                <a:gd name="T32" fmla="*/ 153 w 603"/>
                <a:gd name="T33" fmla="*/ 390 h 1010"/>
                <a:gd name="T34" fmla="*/ 139 w 603"/>
                <a:gd name="T35" fmla="*/ 422 h 1010"/>
                <a:gd name="T36" fmla="*/ 125 w 603"/>
                <a:gd name="T37" fmla="*/ 454 h 1010"/>
                <a:gd name="T38" fmla="*/ 110 w 603"/>
                <a:gd name="T39" fmla="*/ 485 h 1010"/>
                <a:gd name="T40" fmla="*/ 97 w 603"/>
                <a:gd name="T41" fmla="*/ 518 h 1010"/>
                <a:gd name="T42" fmla="*/ 86 w 603"/>
                <a:gd name="T43" fmla="*/ 552 h 1010"/>
                <a:gd name="T44" fmla="*/ 74 w 603"/>
                <a:gd name="T45" fmla="*/ 584 h 1010"/>
                <a:gd name="T46" fmla="*/ 64 w 603"/>
                <a:gd name="T47" fmla="*/ 618 h 1010"/>
                <a:gd name="T48" fmla="*/ 53 w 603"/>
                <a:gd name="T49" fmla="*/ 652 h 1010"/>
                <a:gd name="T50" fmla="*/ 44 w 603"/>
                <a:gd name="T51" fmla="*/ 686 h 1010"/>
                <a:gd name="T52" fmla="*/ 36 w 603"/>
                <a:gd name="T53" fmla="*/ 721 h 1010"/>
                <a:gd name="T54" fmla="*/ 28 w 603"/>
                <a:gd name="T55" fmla="*/ 755 h 1010"/>
                <a:gd name="T56" fmla="*/ 22 w 603"/>
                <a:gd name="T57" fmla="*/ 790 h 1010"/>
                <a:gd name="T58" fmla="*/ 15 w 603"/>
                <a:gd name="T59" fmla="*/ 827 h 1010"/>
                <a:gd name="T60" fmla="*/ 12 w 603"/>
                <a:gd name="T61" fmla="*/ 862 h 1010"/>
                <a:gd name="T62" fmla="*/ 6 w 603"/>
                <a:gd name="T63" fmla="*/ 898 h 1010"/>
                <a:gd name="T64" fmla="*/ 4 w 603"/>
                <a:gd name="T65" fmla="*/ 933 h 1010"/>
                <a:gd name="T66" fmla="*/ 1 w 603"/>
                <a:gd name="T67" fmla="*/ 970 h 1010"/>
                <a:gd name="T68" fmla="*/ 0 w 603"/>
                <a:gd name="T69" fmla="*/ 1006 h 1010"/>
                <a:gd name="T70" fmla="*/ 234 w 603"/>
                <a:gd name="T71" fmla="*/ 1010 h 1010"/>
                <a:gd name="T72" fmla="*/ 234 w 603"/>
                <a:gd name="T73" fmla="*/ 1010 h 1010"/>
                <a:gd name="T74" fmla="*/ 238 w 603"/>
                <a:gd name="T75" fmla="*/ 949 h 1010"/>
                <a:gd name="T76" fmla="*/ 245 w 603"/>
                <a:gd name="T77" fmla="*/ 889 h 1010"/>
                <a:gd name="T78" fmla="*/ 254 w 603"/>
                <a:gd name="T79" fmla="*/ 829 h 1010"/>
                <a:gd name="T80" fmla="*/ 267 w 603"/>
                <a:gd name="T81" fmla="*/ 769 h 1010"/>
                <a:gd name="T82" fmla="*/ 281 w 603"/>
                <a:gd name="T83" fmla="*/ 712 h 1010"/>
                <a:gd name="T84" fmla="*/ 298 w 603"/>
                <a:gd name="T85" fmla="*/ 655 h 1010"/>
                <a:gd name="T86" fmla="*/ 319 w 603"/>
                <a:gd name="T87" fmla="*/ 600 h 1010"/>
                <a:gd name="T88" fmla="*/ 341 w 603"/>
                <a:gd name="T89" fmla="*/ 545 h 1010"/>
                <a:gd name="T90" fmla="*/ 366 w 603"/>
                <a:gd name="T91" fmla="*/ 492 h 1010"/>
                <a:gd name="T92" fmla="*/ 393 w 603"/>
                <a:gd name="T93" fmla="*/ 441 h 1010"/>
                <a:gd name="T94" fmla="*/ 423 w 603"/>
                <a:gd name="T95" fmla="*/ 390 h 1010"/>
                <a:gd name="T96" fmla="*/ 454 w 603"/>
                <a:gd name="T97" fmla="*/ 342 h 1010"/>
                <a:gd name="T98" fmla="*/ 488 w 603"/>
                <a:gd name="T99" fmla="*/ 294 h 1010"/>
                <a:gd name="T100" fmla="*/ 524 w 603"/>
                <a:gd name="T101" fmla="*/ 250 h 1010"/>
                <a:gd name="T102" fmla="*/ 562 w 603"/>
                <a:gd name="T103" fmla="*/ 205 h 1010"/>
                <a:gd name="T104" fmla="*/ 603 w 603"/>
                <a:gd name="T105" fmla="*/ 164 h 1010"/>
                <a:gd name="T106" fmla="*/ 603 w 603"/>
                <a:gd name="T107" fmla="*/ 164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3" h="1010">
                  <a:moveTo>
                    <a:pt x="603" y="164"/>
                  </a:moveTo>
                  <a:lnTo>
                    <a:pt x="433" y="0"/>
                  </a:lnTo>
                  <a:lnTo>
                    <a:pt x="433" y="0"/>
                  </a:lnTo>
                  <a:lnTo>
                    <a:pt x="410" y="24"/>
                  </a:lnTo>
                  <a:lnTo>
                    <a:pt x="386" y="49"/>
                  </a:lnTo>
                  <a:lnTo>
                    <a:pt x="363" y="75"/>
                  </a:lnTo>
                  <a:lnTo>
                    <a:pt x="341" y="101"/>
                  </a:lnTo>
                  <a:lnTo>
                    <a:pt x="320" y="129"/>
                  </a:lnTo>
                  <a:lnTo>
                    <a:pt x="298" y="156"/>
                  </a:lnTo>
                  <a:lnTo>
                    <a:pt x="278" y="183"/>
                  </a:lnTo>
                  <a:lnTo>
                    <a:pt x="259" y="212"/>
                  </a:lnTo>
                  <a:lnTo>
                    <a:pt x="239" y="241"/>
                  </a:lnTo>
                  <a:lnTo>
                    <a:pt x="221" y="269"/>
                  </a:lnTo>
                  <a:lnTo>
                    <a:pt x="203" y="299"/>
                  </a:lnTo>
                  <a:lnTo>
                    <a:pt x="186" y="329"/>
                  </a:lnTo>
                  <a:lnTo>
                    <a:pt x="169" y="360"/>
                  </a:lnTo>
                  <a:lnTo>
                    <a:pt x="153" y="390"/>
                  </a:lnTo>
                  <a:lnTo>
                    <a:pt x="139" y="422"/>
                  </a:lnTo>
                  <a:lnTo>
                    <a:pt x="125" y="454"/>
                  </a:lnTo>
                  <a:lnTo>
                    <a:pt x="110" y="485"/>
                  </a:lnTo>
                  <a:lnTo>
                    <a:pt x="97" y="518"/>
                  </a:lnTo>
                  <a:lnTo>
                    <a:pt x="86" y="552"/>
                  </a:lnTo>
                  <a:lnTo>
                    <a:pt x="74" y="584"/>
                  </a:lnTo>
                  <a:lnTo>
                    <a:pt x="64" y="618"/>
                  </a:lnTo>
                  <a:lnTo>
                    <a:pt x="53" y="652"/>
                  </a:lnTo>
                  <a:lnTo>
                    <a:pt x="44" y="686"/>
                  </a:lnTo>
                  <a:lnTo>
                    <a:pt x="36" y="721"/>
                  </a:lnTo>
                  <a:lnTo>
                    <a:pt x="28" y="755"/>
                  </a:lnTo>
                  <a:lnTo>
                    <a:pt x="22" y="790"/>
                  </a:lnTo>
                  <a:lnTo>
                    <a:pt x="15" y="827"/>
                  </a:lnTo>
                  <a:lnTo>
                    <a:pt x="12" y="862"/>
                  </a:lnTo>
                  <a:lnTo>
                    <a:pt x="6" y="898"/>
                  </a:lnTo>
                  <a:lnTo>
                    <a:pt x="4" y="933"/>
                  </a:lnTo>
                  <a:lnTo>
                    <a:pt x="1" y="970"/>
                  </a:lnTo>
                  <a:lnTo>
                    <a:pt x="0" y="1006"/>
                  </a:lnTo>
                  <a:lnTo>
                    <a:pt x="234" y="1010"/>
                  </a:lnTo>
                  <a:lnTo>
                    <a:pt x="234" y="1010"/>
                  </a:lnTo>
                  <a:lnTo>
                    <a:pt x="238" y="949"/>
                  </a:lnTo>
                  <a:lnTo>
                    <a:pt x="245" y="889"/>
                  </a:lnTo>
                  <a:lnTo>
                    <a:pt x="254" y="829"/>
                  </a:lnTo>
                  <a:lnTo>
                    <a:pt x="267" y="769"/>
                  </a:lnTo>
                  <a:lnTo>
                    <a:pt x="281" y="712"/>
                  </a:lnTo>
                  <a:lnTo>
                    <a:pt x="298" y="655"/>
                  </a:lnTo>
                  <a:lnTo>
                    <a:pt x="319" y="600"/>
                  </a:lnTo>
                  <a:lnTo>
                    <a:pt x="341" y="545"/>
                  </a:lnTo>
                  <a:lnTo>
                    <a:pt x="366" y="492"/>
                  </a:lnTo>
                  <a:lnTo>
                    <a:pt x="393" y="441"/>
                  </a:lnTo>
                  <a:lnTo>
                    <a:pt x="423" y="390"/>
                  </a:lnTo>
                  <a:lnTo>
                    <a:pt x="454" y="342"/>
                  </a:lnTo>
                  <a:lnTo>
                    <a:pt x="488" y="294"/>
                  </a:lnTo>
                  <a:lnTo>
                    <a:pt x="524" y="250"/>
                  </a:lnTo>
                  <a:lnTo>
                    <a:pt x="562" y="205"/>
                  </a:lnTo>
                  <a:lnTo>
                    <a:pt x="603" y="164"/>
                  </a:lnTo>
                  <a:lnTo>
                    <a:pt x="603" y="16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lt1"/>
                </a:solidFill>
              </a:endParaRPr>
            </a:p>
          </p:txBody>
        </p:sp>
        <p:sp>
          <p:nvSpPr>
            <p:cNvPr id="104" name="Freeform 56"/>
            <p:cNvSpPr>
              <a:spLocks/>
            </p:cNvSpPr>
            <p:nvPr/>
          </p:nvSpPr>
          <p:spPr bwMode="auto">
            <a:xfrm>
              <a:off x="4218710" y="2550245"/>
              <a:ext cx="245114" cy="140480"/>
            </a:xfrm>
            <a:custGeom>
              <a:avLst/>
              <a:gdLst>
                <a:gd name="T0" fmla="*/ 1010 w 1010"/>
                <a:gd name="T1" fmla="*/ 235 h 579"/>
                <a:gd name="T2" fmla="*/ 1006 w 1010"/>
                <a:gd name="T3" fmla="*/ 0 h 579"/>
                <a:gd name="T4" fmla="*/ 1006 w 1010"/>
                <a:gd name="T5" fmla="*/ 0 h 579"/>
                <a:gd name="T6" fmla="*/ 969 w 1010"/>
                <a:gd name="T7" fmla="*/ 1 h 579"/>
                <a:gd name="T8" fmla="*/ 933 w 1010"/>
                <a:gd name="T9" fmla="*/ 4 h 579"/>
                <a:gd name="T10" fmla="*/ 898 w 1010"/>
                <a:gd name="T11" fmla="*/ 6 h 579"/>
                <a:gd name="T12" fmla="*/ 861 w 1010"/>
                <a:gd name="T13" fmla="*/ 9 h 579"/>
                <a:gd name="T14" fmla="*/ 826 w 1010"/>
                <a:gd name="T15" fmla="*/ 14 h 579"/>
                <a:gd name="T16" fmla="*/ 791 w 1010"/>
                <a:gd name="T17" fmla="*/ 19 h 579"/>
                <a:gd name="T18" fmla="*/ 756 w 1010"/>
                <a:gd name="T19" fmla="*/ 24 h 579"/>
                <a:gd name="T20" fmla="*/ 721 w 1010"/>
                <a:gd name="T21" fmla="*/ 32 h 579"/>
                <a:gd name="T22" fmla="*/ 687 w 1010"/>
                <a:gd name="T23" fmla="*/ 40 h 579"/>
                <a:gd name="T24" fmla="*/ 653 w 1010"/>
                <a:gd name="T25" fmla="*/ 48 h 579"/>
                <a:gd name="T26" fmla="*/ 619 w 1010"/>
                <a:gd name="T27" fmla="*/ 57 h 579"/>
                <a:gd name="T28" fmla="*/ 585 w 1010"/>
                <a:gd name="T29" fmla="*/ 67 h 579"/>
                <a:gd name="T30" fmla="*/ 553 w 1010"/>
                <a:gd name="T31" fmla="*/ 78 h 579"/>
                <a:gd name="T32" fmla="*/ 520 w 1010"/>
                <a:gd name="T33" fmla="*/ 90 h 579"/>
                <a:gd name="T34" fmla="*/ 488 w 1010"/>
                <a:gd name="T35" fmla="*/ 101 h 579"/>
                <a:gd name="T36" fmla="*/ 455 w 1010"/>
                <a:gd name="T37" fmla="*/ 114 h 579"/>
                <a:gd name="T38" fmla="*/ 424 w 1010"/>
                <a:gd name="T39" fmla="*/ 127 h 579"/>
                <a:gd name="T40" fmla="*/ 393 w 1010"/>
                <a:gd name="T41" fmla="*/ 142 h 579"/>
                <a:gd name="T42" fmla="*/ 361 w 1010"/>
                <a:gd name="T43" fmla="*/ 157 h 579"/>
                <a:gd name="T44" fmla="*/ 330 w 1010"/>
                <a:gd name="T45" fmla="*/ 173 h 579"/>
                <a:gd name="T46" fmla="*/ 300 w 1010"/>
                <a:gd name="T47" fmla="*/ 188 h 579"/>
                <a:gd name="T48" fmla="*/ 270 w 1010"/>
                <a:gd name="T49" fmla="*/ 205 h 579"/>
                <a:gd name="T50" fmla="*/ 213 w 1010"/>
                <a:gd name="T51" fmla="*/ 242 h 579"/>
                <a:gd name="T52" fmla="*/ 157 w 1010"/>
                <a:gd name="T53" fmla="*/ 281 h 579"/>
                <a:gd name="T54" fmla="*/ 102 w 1010"/>
                <a:gd name="T55" fmla="*/ 321 h 579"/>
                <a:gd name="T56" fmla="*/ 50 w 1010"/>
                <a:gd name="T57" fmla="*/ 364 h 579"/>
                <a:gd name="T58" fmla="*/ 0 w 1010"/>
                <a:gd name="T59" fmla="*/ 410 h 579"/>
                <a:gd name="T60" fmla="*/ 162 w 1010"/>
                <a:gd name="T61" fmla="*/ 579 h 579"/>
                <a:gd name="T62" fmla="*/ 162 w 1010"/>
                <a:gd name="T63" fmla="*/ 579 h 579"/>
                <a:gd name="T64" fmla="*/ 205 w 1010"/>
                <a:gd name="T65" fmla="*/ 541 h 579"/>
                <a:gd name="T66" fmla="*/ 249 w 1010"/>
                <a:gd name="T67" fmla="*/ 505 h 579"/>
                <a:gd name="T68" fmla="*/ 295 w 1010"/>
                <a:gd name="T69" fmla="*/ 470 h 579"/>
                <a:gd name="T70" fmla="*/ 343 w 1010"/>
                <a:gd name="T71" fmla="*/ 438 h 579"/>
                <a:gd name="T72" fmla="*/ 391 w 1010"/>
                <a:gd name="T73" fmla="*/ 407 h 579"/>
                <a:gd name="T74" fmla="*/ 442 w 1010"/>
                <a:gd name="T75" fmla="*/ 380 h 579"/>
                <a:gd name="T76" fmla="*/ 494 w 1010"/>
                <a:gd name="T77" fmla="*/ 354 h 579"/>
                <a:gd name="T78" fmla="*/ 546 w 1010"/>
                <a:gd name="T79" fmla="*/ 330 h 579"/>
                <a:gd name="T80" fmla="*/ 601 w 1010"/>
                <a:gd name="T81" fmla="*/ 310 h 579"/>
                <a:gd name="T82" fmla="*/ 656 w 1010"/>
                <a:gd name="T83" fmla="*/ 291 h 579"/>
                <a:gd name="T84" fmla="*/ 713 w 1010"/>
                <a:gd name="T85" fmla="*/ 276 h 579"/>
                <a:gd name="T86" fmla="*/ 770 w 1010"/>
                <a:gd name="T87" fmla="*/ 261 h 579"/>
                <a:gd name="T88" fmla="*/ 829 w 1010"/>
                <a:gd name="T89" fmla="*/ 251 h 579"/>
                <a:gd name="T90" fmla="*/ 889 w 1010"/>
                <a:gd name="T91" fmla="*/ 243 h 579"/>
                <a:gd name="T92" fmla="*/ 949 w 1010"/>
                <a:gd name="T93" fmla="*/ 238 h 579"/>
                <a:gd name="T94" fmla="*/ 1010 w 1010"/>
                <a:gd name="T95" fmla="*/ 235 h 579"/>
                <a:gd name="T96" fmla="*/ 1010 w 1010"/>
                <a:gd name="T97" fmla="*/ 235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10" h="579">
                  <a:moveTo>
                    <a:pt x="1010" y="235"/>
                  </a:moveTo>
                  <a:lnTo>
                    <a:pt x="1006" y="0"/>
                  </a:lnTo>
                  <a:lnTo>
                    <a:pt x="1006" y="0"/>
                  </a:lnTo>
                  <a:lnTo>
                    <a:pt x="969" y="1"/>
                  </a:lnTo>
                  <a:lnTo>
                    <a:pt x="933" y="4"/>
                  </a:lnTo>
                  <a:lnTo>
                    <a:pt x="898" y="6"/>
                  </a:lnTo>
                  <a:lnTo>
                    <a:pt x="861" y="9"/>
                  </a:lnTo>
                  <a:lnTo>
                    <a:pt x="826" y="14"/>
                  </a:lnTo>
                  <a:lnTo>
                    <a:pt x="791" y="19"/>
                  </a:lnTo>
                  <a:lnTo>
                    <a:pt x="756" y="24"/>
                  </a:lnTo>
                  <a:lnTo>
                    <a:pt x="721" y="32"/>
                  </a:lnTo>
                  <a:lnTo>
                    <a:pt x="687" y="40"/>
                  </a:lnTo>
                  <a:lnTo>
                    <a:pt x="653" y="48"/>
                  </a:lnTo>
                  <a:lnTo>
                    <a:pt x="619" y="57"/>
                  </a:lnTo>
                  <a:lnTo>
                    <a:pt x="585" y="67"/>
                  </a:lnTo>
                  <a:lnTo>
                    <a:pt x="553" y="78"/>
                  </a:lnTo>
                  <a:lnTo>
                    <a:pt x="520" y="90"/>
                  </a:lnTo>
                  <a:lnTo>
                    <a:pt x="488" y="101"/>
                  </a:lnTo>
                  <a:lnTo>
                    <a:pt x="455" y="114"/>
                  </a:lnTo>
                  <a:lnTo>
                    <a:pt x="424" y="127"/>
                  </a:lnTo>
                  <a:lnTo>
                    <a:pt x="393" y="142"/>
                  </a:lnTo>
                  <a:lnTo>
                    <a:pt x="361" y="157"/>
                  </a:lnTo>
                  <a:lnTo>
                    <a:pt x="330" y="173"/>
                  </a:lnTo>
                  <a:lnTo>
                    <a:pt x="300" y="188"/>
                  </a:lnTo>
                  <a:lnTo>
                    <a:pt x="270" y="205"/>
                  </a:lnTo>
                  <a:lnTo>
                    <a:pt x="213" y="242"/>
                  </a:lnTo>
                  <a:lnTo>
                    <a:pt x="157" y="281"/>
                  </a:lnTo>
                  <a:lnTo>
                    <a:pt x="102" y="321"/>
                  </a:lnTo>
                  <a:lnTo>
                    <a:pt x="50" y="364"/>
                  </a:lnTo>
                  <a:lnTo>
                    <a:pt x="0" y="410"/>
                  </a:lnTo>
                  <a:lnTo>
                    <a:pt x="162" y="579"/>
                  </a:lnTo>
                  <a:lnTo>
                    <a:pt x="162" y="579"/>
                  </a:lnTo>
                  <a:lnTo>
                    <a:pt x="205" y="541"/>
                  </a:lnTo>
                  <a:lnTo>
                    <a:pt x="249" y="505"/>
                  </a:lnTo>
                  <a:lnTo>
                    <a:pt x="295" y="470"/>
                  </a:lnTo>
                  <a:lnTo>
                    <a:pt x="343" y="438"/>
                  </a:lnTo>
                  <a:lnTo>
                    <a:pt x="391" y="407"/>
                  </a:lnTo>
                  <a:lnTo>
                    <a:pt x="442" y="380"/>
                  </a:lnTo>
                  <a:lnTo>
                    <a:pt x="494" y="354"/>
                  </a:lnTo>
                  <a:lnTo>
                    <a:pt x="546" y="330"/>
                  </a:lnTo>
                  <a:lnTo>
                    <a:pt x="601" y="310"/>
                  </a:lnTo>
                  <a:lnTo>
                    <a:pt x="656" y="291"/>
                  </a:lnTo>
                  <a:lnTo>
                    <a:pt x="713" y="276"/>
                  </a:lnTo>
                  <a:lnTo>
                    <a:pt x="770" y="261"/>
                  </a:lnTo>
                  <a:lnTo>
                    <a:pt x="829" y="251"/>
                  </a:lnTo>
                  <a:lnTo>
                    <a:pt x="889" y="243"/>
                  </a:lnTo>
                  <a:lnTo>
                    <a:pt x="949" y="238"/>
                  </a:lnTo>
                  <a:lnTo>
                    <a:pt x="1010" y="235"/>
                  </a:lnTo>
                  <a:lnTo>
                    <a:pt x="1010" y="23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lt1"/>
                </a:solidFill>
              </a:endParaRPr>
            </a:p>
          </p:txBody>
        </p:sp>
        <p:sp>
          <p:nvSpPr>
            <p:cNvPr id="105" name="Freeform 57"/>
            <p:cNvSpPr>
              <a:spLocks/>
            </p:cNvSpPr>
            <p:nvPr/>
          </p:nvSpPr>
          <p:spPr bwMode="auto">
            <a:xfrm>
              <a:off x="4212897" y="3130573"/>
              <a:ext cx="250927" cy="146293"/>
            </a:xfrm>
            <a:custGeom>
              <a:avLst/>
              <a:gdLst>
                <a:gd name="T0" fmla="*/ 1036 w 1036"/>
                <a:gd name="T1" fmla="*/ 369 h 603"/>
                <a:gd name="T2" fmla="*/ 1036 w 1036"/>
                <a:gd name="T3" fmla="*/ 369 h 603"/>
                <a:gd name="T4" fmla="*/ 1004 w 1036"/>
                <a:gd name="T5" fmla="*/ 367 h 603"/>
                <a:gd name="T6" fmla="*/ 973 w 1036"/>
                <a:gd name="T7" fmla="*/ 366 h 603"/>
                <a:gd name="T8" fmla="*/ 911 w 1036"/>
                <a:gd name="T9" fmla="*/ 361 h 603"/>
                <a:gd name="T10" fmla="*/ 848 w 1036"/>
                <a:gd name="T11" fmla="*/ 352 h 603"/>
                <a:gd name="T12" fmla="*/ 788 w 1036"/>
                <a:gd name="T13" fmla="*/ 340 h 603"/>
                <a:gd name="T14" fmla="*/ 728 w 1036"/>
                <a:gd name="T15" fmla="*/ 326 h 603"/>
                <a:gd name="T16" fmla="*/ 670 w 1036"/>
                <a:gd name="T17" fmla="*/ 309 h 603"/>
                <a:gd name="T18" fmla="*/ 612 w 1036"/>
                <a:gd name="T19" fmla="*/ 288 h 603"/>
                <a:gd name="T20" fmla="*/ 556 w 1036"/>
                <a:gd name="T21" fmla="*/ 266 h 603"/>
                <a:gd name="T22" fmla="*/ 502 w 1036"/>
                <a:gd name="T23" fmla="*/ 241 h 603"/>
                <a:gd name="T24" fmla="*/ 448 w 1036"/>
                <a:gd name="T25" fmla="*/ 214 h 603"/>
                <a:gd name="T26" fmla="*/ 398 w 1036"/>
                <a:gd name="T27" fmla="*/ 184 h 603"/>
                <a:gd name="T28" fmla="*/ 347 w 1036"/>
                <a:gd name="T29" fmla="*/ 151 h 603"/>
                <a:gd name="T30" fmla="*/ 299 w 1036"/>
                <a:gd name="T31" fmla="*/ 117 h 603"/>
                <a:gd name="T32" fmla="*/ 252 w 1036"/>
                <a:gd name="T33" fmla="*/ 80 h 603"/>
                <a:gd name="T34" fmla="*/ 207 w 1036"/>
                <a:gd name="T35" fmla="*/ 42 h 603"/>
                <a:gd name="T36" fmla="*/ 165 w 1036"/>
                <a:gd name="T37" fmla="*/ 0 h 603"/>
                <a:gd name="T38" fmla="*/ 0 w 1036"/>
                <a:gd name="T39" fmla="*/ 169 h 603"/>
                <a:gd name="T40" fmla="*/ 0 w 1036"/>
                <a:gd name="T41" fmla="*/ 169 h 603"/>
                <a:gd name="T42" fmla="*/ 25 w 1036"/>
                <a:gd name="T43" fmla="*/ 194 h 603"/>
                <a:gd name="T44" fmla="*/ 51 w 1036"/>
                <a:gd name="T45" fmla="*/ 218 h 603"/>
                <a:gd name="T46" fmla="*/ 77 w 1036"/>
                <a:gd name="T47" fmla="*/ 241 h 603"/>
                <a:gd name="T48" fmla="*/ 105 w 1036"/>
                <a:gd name="T49" fmla="*/ 263 h 603"/>
                <a:gd name="T50" fmla="*/ 132 w 1036"/>
                <a:gd name="T51" fmla="*/ 285 h 603"/>
                <a:gd name="T52" fmla="*/ 161 w 1036"/>
                <a:gd name="T53" fmla="*/ 306 h 603"/>
                <a:gd name="T54" fmla="*/ 188 w 1036"/>
                <a:gd name="T55" fmla="*/ 327 h 603"/>
                <a:gd name="T56" fmla="*/ 218 w 1036"/>
                <a:gd name="T57" fmla="*/ 348 h 603"/>
                <a:gd name="T58" fmla="*/ 247 w 1036"/>
                <a:gd name="T59" fmla="*/ 367 h 603"/>
                <a:gd name="T60" fmla="*/ 276 w 1036"/>
                <a:gd name="T61" fmla="*/ 386 h 603"/>
                <a:gd name="T62" fmla="*/ 306 w 1036"/>
                <a:gd name="T63" fmla="*/ 404 h 603"/>
                <a:gd name="T64" fmla="*/ 338 w 1036"/>
                <a:gd name="T65" fmla="*/ 421 h 603"/>
                <a:gd name="T66" fmla="*/ 369 w 1036"/>
                <a:gd name="T67" fmla="*/ 438 h 603"/>
                <a:gd name="T68" fmla="*/ 400 w 1036"/>
                <a:gd name="T69" fmla="*/ 453 h 603"/>
                <a:gd name="T70" fmla="*/ 433 w 1036"/>
                <a:gd name="T71" fmla="*/ 469 h 603"/>
                <a:gd name="T72" fmla="*/ 465 w 1036"/>
                <a:gd name="T73" fmla="*/ 483 h 603"/>
                <a:gd name="T74" fmla="*/ 498 w 1036"/>
                <a:gd name="T75" fmla="*/ 496 h 603"/>
                <a:gd name="T76" fmla="*/ 532 w 1036"/>
                <a:gd name="T77" fmla="*/ 509 h 603"/>
                <a:gd name="T78" fmla="*/ 566 w 1036"/>
                <a:gd name="T79" fmla="*/ 521 h 603"/>
                <a:gd name="T80" fmla="*/ 599 w 1036"/>
                <a:gd name="T81" fmla="*/ 533 h 603"/>
                <a:gd name="T82" fmla="*/ 633 w 1036"/>
                <a:gd name="T83" fmla="*/ 543 h 603"/>
                <a:gd name="T84" fmla="*/ 668 w 1036"/>
                <a:gd name="T85" fmla="*/ 554 h 603"/>
                <a:gd name="T86" fmla="*/ 704 w 1036"/>
                <a:gd name="T87" fmla="*/ 561 h 603"/>
                <a:gd name="T88" fmla="*/ 739 w 1036"/>
                <a:gd name="T89" fmla="*/ 570 h 603"/>
                <a:gd name="T90" fmla="*/ 774 w 1036"/>
                <a:gd name="T91" fmla="*/ 577 h 603"/>
                <a:gd name="T92" fmla="*/ 810 w 1036"/>
                <a:gd name="T93" fmla="*/ 583 h 603"/>
                <a:gd name="T94" fmla="*/ 847 w 1036"/>
                <a:gd name="T95" fmla="*/ 589 h 603"/>
                <a:gd name="T96" fmla="*/ 883 w 1036"/>
                <a:gd name="T97" fmla="*/ 594 h 603"/>
                <a:gd name="T98" fmla="*/ 920 w 1036"/>
                <a:gd name="T99" fmla="*/ 598 h 603"/>
                <a:gd name="T100" fmla="*/ 957 w 1036"/>
                <a:gd name="T101" fmla="*/ 600 h 603"/>
                <a:gd name="T102" fmla="*/ 994 w 1036"/>
                <a:gd name="T103" fmla="*/ 603 h 603"/>
                <a:gd name="T104" fmla="*/ 1032 w 1036"/>
                <a:gd name="T105" fmla="*/ 603 h 603"/>
                <a:gd name="T106" fmla="*/ 1036 w 1036"/>
                <a:gd name="T107" fmla="*/ 369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36" h="603">
                  <a:moveTo>
                    <a:pt x="1036" y="369"/>
                  </a:moveTo>
                  <a:lnTo>
                    <a:pt x="1036" y="369"/>
                  </a:lnTo>
                  <a:lnTo>
                    <a:pt x="1004" y="367"/>
                  </a:lnTo>
                  <a:lnTo>
                    <a:pt x="973" y="366"/>
                  </a:lnTo>
                  <a:lnTo>
                    <a:pt x="911" y="361"/>
                  </a:lnTo>
                  <a:lnTo>
                    <a:pt x="848" y="352"/>
                  </a:lnTo>
                  <a:lnTo>
                    <a:pt x="788" y="340"/>
                  </a:lnTo>
                  <a:lnTo>
                    <a:pt x="728" y="326"/>
                  </a:lnTo>
                  <a:lnTo>
                    <a:pt x="670" y="309"/>
                  </a:lnTo>
                  <a:lnTo>
                    <a:pt x="612" y="288"/>
                  </a:lnTo>
                  <a:lnTo>
                    <a:pt x="556" y="266"/>
                  </a:lnTo>
                  <a:lnTo>
                    <a:pt x="502" y="241"/>
                  </a:lnTo>
                  <a:lnTo>
                    <a:pt x="448" y="214"/>
                  </a:lnTo>
                  <a:lnTo>
                    <a:pt x="398" y="184"/>
                  </a:lnTo>
                  <a:lnTo>
                    <a:pt x="347" y="151"/>
                  </a:lnTo>
                  <a:lnTo>
                    <a:pt x="299" y="117"/>
                  </a:lnTo>
                  <a:lnTo>
                    <a:pt x="252" y="80"/>
                  </a:lnTo>
                  <a:lnTo>
                    <a:pt x="207" y="42"/>
                  </a:lnTo>
                  <a:lnTo>
                    <a:pt x="165" y="0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25" y="194"/>
                  </a:lnTo>
                  <a:lnTo>
                    <a:pt x="51" y="218"/>
                  </a:lnTo>
                  <a:lnTo>
                    <a:pt x="77" y="241"/>
                  </a:lnTo>
                  <a:lnTo>
                    <a:pt x="105" y="263"/>
                  </a:lnTo>
                  <a:lnTo>
                    <a:pt x="132" y="285"/>
                  </a:lnTo>
                  <a:lnTo>
                    <a:pt x="161" y="306"/>
                  </a:lnTo>
                  <a:lnTo>
                    <a:pt x="188" y="327"/>
                  </a:lnTo>
                  <a:lnTo>
                    <a:pt x="218" y="348"/>
                  </a:lnTo>
                  <a:lnTo>
                    <a:pt x="247" y="367"/>
                  </a:lnTo>
                  <a:lnTo>
                    <a:pt x="276" y="386"/>
                  </a:lnTo>
                  <a:lnTo>
                    <a:pt x="306" y="404"/>
                  </a:lnTo>
                  <a:lnTo>
                    <a:pt x="338" y="421"/>
                  </a:lnTo>
                  <a:lnTo>
                    <a:pt x="369" y="438"/>
                  </a:lnTo>
                  <a:lnTo>
                    <a:pt x="400" y="453"/>
                  </a:lnTo>
                  <a:lnTo>
                    <a:pt x="433" y="469"/>
                  </a:lnTo>
                  <a:lnTo>
                    <a:pt x="465" y="483"/>
                  </a:lnTo>
                  <a:lnTo>
                    <a:pt x="498" y="496"/>
                  </a:lnTo>
                  <a:lnTo>
                    <a:pt x="532" y="509"/>
                  </a:lnTo>
                  <a:lnTo>
                    <a:pt x="566" y="521"/>
                  </a:lnTo>
                  <a:lnTo>
                    <a:pt x="599" y="533"/>
                  </a:lnTo>
                  <a:lnTo>
                    <a:pt x="633" y="543"/>
                  </a:lnTo>
                  <a:lnTo>
                    <a:pt x="668" y="554"/>
                  </a:lnTo>
                  <a:lnTo>
                    <a:pt x="704" y="561"/>
                  </a:lnTo>
                  <a:lnTo>
                    <a:pt x="739" y="570"/>
                  </a:lnTo>
                  <a:lnTo>
                    <a:pt x="774" y="577"/>
                  </a:lnTo>
                  <a:lnTo>
                    <a:pt x="810" y="583"/>
                  </a:lnTo>
                  <a:lnTo>
                    <a:pt x="847" y="589"/>
                  </a:lnTo>
                  <a:lnTo>
                    <a:pt x="883" y="594"/>
                  </a:lnTo>
                  <a:lnTo>
                    <a:pt x="920" y="598"/>
                  </a:lnTo>
                  <a:lnTo>
                    <a:pt x="957" y="600"/>
                  </a:lnTo>
                  <a:lnTo>
                    <a:pt x="994" y="603"/>
                  </a:lnTo>
                  <a:lnTo>
                    <a:pt x="1032" y="603"/>
                  </a:lnTo>
                  <a:lnTo>
                    <a:pt x="1036" y="369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lt1"/>
                </a:solidFill>
              </a:endParaRPr>
            </a:p>
          </p:txBody>
        </p:sp>
        <p:sp>
          <p:nvSpPr>
            <p:cNvPr id="106" name="Freeform 58"/>
            <p:cNvSpPr>
              <a:spLocks/>
            </p:cNvSpPr>
            <p:nvPr/>
          </p:nvSpPr>
          <p:spPr bwMode="auto">
            <a:xfrm>
              <a:off x="4692467" y="2912587"/>
              <a:ext cx="139511" cy="249958"/>
            </a:xfrm>
            <a:custGeom>
              <a:avLst/>
              <a:gdLst>
                <a:gd name="T0" fmla="*/ 344 w 580"/>
                <a:gd name="T1" fmla="*/ 5 h 1035"/>
                <a:gd name="T2" fmla="*/ 344 w 580"/>
                <a:gd name="T3" fmla="*/ 5 h 1035"/>
                <a:gd name="T4" fmla="*/ 343 w 580"/>
                <a:gd name="T5" fmla="*/ 68 h 1035"/>
                <a:gd name="T6" fmla="*/ 338 w 580"/>
                <a:gd name="T7" fmla="*/ 129 h 1035"/>
                <a:gd name="T8" fmla="*/ 331 w 580"/>
                <a:gd name="T9" fmla="*/ 190 h 1035"/>
                <a:gd name="T10" fmla="*/ 321 w 580"/>
                <a:gd name="T11" fmla="*/ 250 h 1035"/>
                <a:gd name="T12" fmla="*/ 308 w 580"/>
                <a:gd name="T13" fmla="*/ 310 h 1035"/>
                <a:gd name="T14" fmla="*/ 292 w 580"/>
                <a:gd name="T15" fmla="*/ 367 h 1035"/>
                <a:gd name="T16" fmla="*/ 273 w 580"/>
                <a:gd name="T17" fmla="*/ 424 h 1035"/>
                <a:gd name="T18" fmla="*/ 252 w 580"/>
                <a:gd name="T19" fmla="*/ 479 h 1035"/>
                <a:gd name="T20" fmla="*/ 228 w 580"/>
                <a:gd name="T21" fmla="*/ 534 h 1035"/>
                <a:gd name="T22" fmla="*/ 202 w 580"/>
                <a:gd name="T23" fmla="*/ 587 h 1035"/>
                <a:gd name="T24" fmla="*/ 175 w 580"/>
                <a:gd name="T25" fmla="*/ 638 h 1035"/>
                <a:gd name="T26" fmla="*/ 144 w 580"/>
                <a:gd name="T27" fmla="*/ 689 h 1035"/>
                <a:gd name="T28" fmla="*/ 111 w 580"/>
                <a:gd name="T29" fmla="*/ 737 h 1035"/>
                <a:gd name="T30" fmla="*/ 76 w 580"/>
                <a:gd name="T31" fmla="*/ 784 h 1035"/>
                <a:gd name="T32" fmla="*/ 39 w 580"/>
                <a:gd name="T33" fmla="*/ 828 h 1035"/>
                <a:gd name="T34" fmla="*/ 0 w 580"/>
                <a:gd name="T35" fmla="*/ 872 h 1035"/>
                <a:gd name="T36" fmla="*/ 170 w 580"/>
                <a:gd name="T37" fmla="*/ 1035 h 1035"/>
                <a:gd name="T38" fmla="*/ 170 w 580"/>
                <a:gd name="T39" fmla="*/ 1035 h 1035"/>
                <a:gd name="T40" fmla="*/ 193 w 580"/>
                <a:gd name="T41" fmla="*/ 1010 h 1035"/>
                <a:gd name="T42" fmla="*/ 215 w 580"/>
                <a:gd name="T43" fmla="*/ 984 h 1035"/>
                <a:gd name="T44" fmla="*/ 237 w 580"/>
                <a:gd name="T45" fmla="*/ 957 h 1035"/>
                <a:gd name="T46" fmla="*/ 260 w 580"/>
                <a:gd name="T47" fmla="*/ 931 h 1035"/>
                <a:gd name="T48" fmla="*/ 280 w 580"/>
                <a:gd name="T49" fmla="*/ 903 h 1035"/>
                <a:gd name="T50" fmla="*/ 301 w 580"/>
                <a:gd name="T51" fmla="*/ 875 h 1035"/>
                <a:gd name="T52" fmla="*/ 321 w 580"/>
                <a:gd name="T53" fmla="*/ 846 h 1035"/>
                <a:gd name="T54" fmla="*/ 340 w 580"/>
                <a:gd name="T55" fmla="*/ 818 h 1035"/>
                <a:gd name="T56" fmla="*/ 358 w 580"/>
                <a:gd name="T57" fmla="*/ 788 h 1035"/>
                <a:gd name="T58" fmla="*/ 377 w 580"/>
                <a:gd name="T59" fmla="*/ 758 h 1035"/>
                <a:gd name="T60" fmla="*/ 394 w 580"/>
                <a:gd name="T61" fmla="*/ 728 h 1035"/>
                <a:gd name="T62" fmla="*/ 411 w 580"/>
                <a:gd name="T63" fmla="*/ 696 h 1035"/>
                <a:gd name="T64" fmla="*/ 426 w 580"/>
                <a:gd name="T65" fmla="*/ 665 h 1035"/>
                <a:gd name="T66" fmla="*/ 442 w 580"/>
                <a:gd name="T67" fmla="*/ 634 h 1035"/>
                <a:gd name="T68" fmla="*/ 456 w 580"/>
                <a:gd name="T69" fmla="*/ 601 h 1035"/>
                <a:gd name="T70" fmla="*/ 469 w 580"/>
                <a:gd name="T71" fmla="*/ 569 h 1035"/>
                <a:gd name="T72" fmla="*/ 482 w 580"/>
                <a:gd name="T73" fmla="*/ 536 h 1035"/>
                <a:gd name="T74" fmla="*/ 495 w 580"/>
                <a:gd name="T75" fmla="*/ 502 h 1035"/>
                <a:gd name="T76" fmla="*/ 506 w 580"/>
                <a:gd name="T77" fmla="*/ 470 h 1035"/>
                <a:gd name="T78" fmla="*/ 516 w 580"/>
                <a:gd name="T79" fmla="*/ 436 h 1035"/>
                <a:gd name="T80" fmla="*/ 526 w 580"/>
                <a:gd name="T81" fmla="*/ 401 h 1035"/>
                <a:gd name="T82" fmla="*/ 536 w 580"/>
                <a:gd name="T83" fmla="*/ 367 h 1035"/>
                <a:gd name="T84" fmla="*/ 543 w 580"/>
                <a:gd name="T85" fmla="*/ 332 h 1035"/>
                <a:gd name="T86" fmla="*/ 551 w 580"/>
                <a:gd name="T87" fmla="*/ 297 h 1035"/>
                <a:gd name="T88" fmla="*/ 558 w 580"/>
                <a:gd name="T89" fmla="*/ 262 h 1035"/>
                <a:gd name="T90" fmla="*/ 563 w 580"/>
                <a:gd name="T91" fmla="*/ 225 h 1035"/>
                <a:gd name="T92" fmla="*/ 568 w 580"/>
                <a:gd name="T93" fmla="*/ 189 h 1035"/>
                <a:gd name="T94" fmla="*/ 572 w 580"/>
                <a:gd name="T95" fmla="*/ 153 h 1035"/>
                <a:gd name="T96" fmla="*/ 575 w 580"/>
                <a:gd name="T97" fmla="*/ 116 h 1035"/>
                <a:gd name="T98" fmla="*/ 577 w 580"/>
                <a:gd name="T99" fmla="*/ 79 h 1035"/>
                <a:gd name="T100" fmla="*/ 579 w 580"/>
                <a:gd name="T101" fmla="*/ 43 h 1035"/>
                <a:gd name="T102" fmla="*/ 580 w 580"/>
                <a:gd name="T103" fmla="*/ 5 h 1035"/>
                <a:gd name="T104" fmla="*/ 580 w 580"/>
                <a:gd name="T105" fmla="*/ 5 h 1035"/>
                <a:gd name="T106" fmla="*/ 580 w 580"/>
                <a:gd name="T107" fmla="*/ 4 h 1035"/>
                <a:gd name="T108" fmla="*/ 344 w 580"/>
                <a:gd name="T109" fmla="*/ 0 h 1035"/>
                <a:gd name="T110" fmla="*/ 344 w 580"/>
                <a:gd name="T111" fmla="*/ 0 h 1035"/>
                <a:gd name="T112" fmla="*/ 344 w 580"/>
                <a:gd name="T113" fmla="*/ 5 h 1035"/>
                <a:gd name="T114" fmla="*/ 344 w 580"/>
                <a:gd name="T115" fmla="*/ 5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80" h="1035">
                  <a:moveTo>
                    <a:pt x="344" y="5"/>
                  </a:moveTo>
                  <a:lnTo>
                    <a:pt x="344" y="5"/>
                  </a:lnTo>
                  <a:lnTo>
                    <a:pt x="343" y="68"/>
                  </a:lnTo>
                  <a:lnTo>
                    <a:pt x="338" y="129"/>
                  </a:lnTo>
                  <a:lnTo>
                    <a:pt x="331" y="190"/>
                  </a:lnTo>
                  <a:lnTo>
                    <a:pt x="321" y="250"/>
                  </a:lnTo>
                  <a:lnTo>
                    <a:pt x="308" y="310"/>
                  </a:lnTo>
                  <a:lnTo>
                    <a:pt x="292" y="367"/>
                  </a:lnTo>
                  <a:lnTo>
                    <a:pt x="273" y="424"/>
                  </a:lnTo>
                  <a:lnTo>
                    <a:pt x="252" y="479"/>
                  </a:lnTo>
                  <a:lnTo>
                    <a:pt x="228" y="534"/>
                  </a:lnTo>
                  <a:lnTo>
                    <a:pt x="202" y="587"/>
                  </a:lnTo>
                  <a:lnTo>
                    <a:pt x="175" y="638"/>
                  </a:lnTo>
                  <a:lnTo>
                    <a:pt x="144" y="689"/>
                  </a:lnTo>
                  <a:lnTo>
                    <a:pt x="111" y="737"/>
                  </a:lnTo>
                  <a:lnTo>
                    <a:pt x="76" y="784"/>
                  </a:lnTo>
                  <a:lnTo>
                    <a:pt x="39" y="828"/>
                  </a:lnTo>
                  <a:lnTo>
                    <a:pt x="0" y="872"/>
                  </a:lnTo>
                  <a:lnTo>
                    <a:pt x="170" y="1035"/>
                  </a:lnTo>
                  <a:lnTo>
                    <a:pt x="170" y="1035"/>
                  </a:lnTo>
                  <a:lnTo>
                    <a:pt x="193" y="1010"/>
                  </a:lnTo>
                  <a:lnTo>
                    <a:pt x="215" y="984"/>
                  </a:lnTo>
                  <a:lnTo>
                    <a:pt x="237" y="957"/>
                  </a:lnTo>
                  <a:lnTo>
                    <a:pt x="260" y="931"/>
                  </a:lnTo>
                  <a:lnTo>
                    <a:pt x="280" y="903"/>
                  </a:lnTo>
                  <a:lnTo>
                    <a:pt x="301" y="875"/>
                  </a:lnTo>
                  <a:lnTo>
                    <a:pt x="321" y="846"/>
                  </a:lnTo>
                  <a:lnTo>
                    <a:pt x="340" y="818"/>
                  </a:lnTo>
                  <a:lnTo>
                    <a:pt x="358" y="788"/>
                  </a:lnTo>
                  <a:lnTo>
                    <a:pt x="377" y="758"/>
                  </a:lnTo>
                  <a:lnTo>
                    <a:pt x="394" y="728"/>
                  </a:lnTo>
                  <a:lnTo>
                    <a:pt x="411" y="696"/>
                  </a:lnTo>
                  <a:lnTo>
                    <a:pt x="426" y="665"/>
                  </a:lnTo>
                  <a:lnTo>
                    <a:pt x="442" y="634"/>
                  </a:lnTo>
                  <a:lnTo>
                    <a:pt x="456" y="601"/>
                  </a:lnTo>
                  <a:lnTo>
                    <a:pt x="469" y="569"/>
                  </a:lnTo>
                  <a:lnTo>
                    <a:pt x="482" y="536"/>
                  </a:lnTo>
                  <a:lnTo>
                    <a:pt x="495" y="502"/>
                  </a:lnTo>
                  <a:lnTo>
                    <a:pt x="506" y="470"/>
                  </a:lnTo>
                  <a:lnTo>
                    <a:pt x="516" y="436"/>
                  </a:lnTo>
                  <a:lnTo>
                    <a:pt x="526" y="401"/>
                  </a:lnTo>
                  <a:lnTo>
                    <a:pt x="536" y="367"/>
                  </a:lnTo>
                  <a:lnTo>
                    <a:pt x="543" y="332"/>
                  </a:lnTo>
                  <a:lnTo>
                    <a:pt x="551" y="297"/>
                  </a:lnTo>
                  <a:lnTo>
                    <a:pt x="558" y="262"/>
                  </a:lnTo>
                  <a:lnTo>
                    <a:pt x="563" y="225"/>
                  </a:lnTo>
                  <a:lnTo>
                    <a:pt x="568" y="189"/>
                  </a:lnTo>
                  <a:lnTo>
                    <a:pt x="572" y="153"/>
                  </a:lnTo>
                  <a:lnTo>
                    <a:pt x="575" y="116"/>
                  </a:lnTo>
                  <a:lnTo>
                    <a:pt x="577" y="79"/>
                  </a:lnTo>
                  <a:lnTo>
                    <a:pt x="579" y="43"/>
                  </a:lnTo>
                  <a:lnTo>
                    <a:pt x="580" y="5"/>
                  </a:lnTo>
                  <a:lnTo>
                    <a:pt x="580" y="5"/>
                  </a:lnTo>
                  <a:lnTo>
                    <a:pt x="580" y="4"/>
                  </a:lnTo>
                  <a:lnTo>
                    <a:pt x="344" y="0"/>
                  </a:lnTo>
                  <a:lnTo>
                    <a:pt x="344" y="0"/>
                  </a:lnTo>
                  <a:lnTo>
                    <a:pt x="344" y="5"/>
                  </a:lnTo>
                  <a:lnTo>
                    <a:pt x="344" y="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lt1"/>
                </a:solidFill>
              </a:endParaRPr>
            </a:p>
          </p:txBody>
        </p:sp>
        <p:sp>
          <p:nvSpPr>
            <p:cNvPr id="107" name="Freeform 59"/>
            <p:cNvSpPr>
              <a:spLocks/>
            </p:cNvSpPr>
            <p:nvPr/>
          </p:nvSpPr>
          <p:spPr bwMode="auto">
            <a:xfrm>
              <a:off x="4473512" y="3130573"/>
              <a:ext cx="250927" cy="146293"/>
            </a:xfrm>
            <a:custGeom>
              <a:avLst/>
              <a:gdLst>
                <a:gd name="T0" fmla="*/ 0 w 1036"/>
                <a:gd name="T1" fmla="*/ 369 h 603"/>
                <a:gd name="T2" fmla="*/ 4 w 1036"/>
                <a:gd name="T3" fmla="*/ 603 h 603"/>
                <a:gd name="T4" fmla="*/ 4 w 1036"/>
                <a:gd name="T5" fmla="*/ 603 h 603"/>
                <a:gd name="T6" fmla="*/ 42 w 1036"/>
                <a:gd name="T7" fmla="*/ 603 h 603"/>
                <a:gd name="T8" fmla="*/ 79 w 1036"/>
                <a:gd name="T9" fmla="*/ 600 h 603"/>
                <a:gd name="T10" fmla="*/ 116 w 1036"/>
                <a:gd name="T11" fmla="*/ 598 h 603"/>
                <a:gd name="T12" fmla="*/ 153 w 1036"/>
                <a:gd name="T13" fmla="*/ 594 h 603"/>
                <a:gd name="T14" fmla="*/ 189 w 1036"/>
                <a:gd name="T15" fmla="*/ 589 h 603"/>
                <a:gd name="T16" fmla="*/ 226 w 1036"/>
                <a:gd name="T17" fmla="*/ 583 h 603"/>
                <a:gd name="T18" fmla="*/ 262 w 1036"/>
                <a:gd name="T19" fmla="*/ 577 h 603"/>
                <a:gd name="T20" fmla="*/ 297 w 1036"/>
                <a:gd name="T21" fmla="*/ 570 h 603"/>
                <a:gd name="T22" fmla="*/ 332 w 1036"/>
                <a:gd name="T23" fmla="*/ 561 h 603"/>
                <a:gd name="T24" fmla="*/ 368 w 1036"/>
                <a:gd name="T25" fmla="*/ 554 h 603"/>
                <a:gd name="T26" fmla="*/ 403 w 1036"/>
                <a:gd name="T27" fmla="*/ 543 h 603"/>
                <a:gd name="T28" fmla="*/ 437 w 1036"/>
                <a:gd name="T29" fmla="*/ 533 h 603"/>
                <a:gd name="T30" fmla="*/ 472 w 1036"/>
                <a:gd name="T31" fmla="*/ 521 h 603"/>
                <a:gd name="T32" fmla="*/ 504 w 1036"/>
                <a:gd name="T33" fmla="*/ 509 h 603"/>
                <a:gd name="T34" fmla="*/ 538 w 1036"/>
                <a:gd name="T35" fmla="*/ 496 h 603"/>
                <a:gd name="T36" fmla="*/ 571 w 1036"/>
                <a:gd name="T37" fmla="*/ 483 h 603"/>
                <a:gd name="T38" fmla="*/ 603 w 1036"/>
                <a:gd name="T39" fmla="*/ 469 h 603"/>
                <a:gd name="T40" fmla="*/ 636 w 1036"/>
                <a:gd name="T41" fmla="*/ 453 h 603"/>
                <a:gd name="T42" fmla="*/ 667 w 1036"/>
                <a:gd name="T43" fmla="*/ 438 h 603"/>
                <a:gd name="T44" fmla="*/ 698 w 1036"/>
                <a:gd name="T45" fmla="*/ 421 h 603"/>
                <a:gd name="T46" fmla="*/ 730 w 1036"/>
                <a:gd name="T47" fmla="*/ 404 h 603"/>
                <a:gd name="T48" fmla="*/ 760 w 1036"/>
                <a:gd name="T49" fmla="*/ 386 h 603"/>
                <a:gd name="T50" fmla="*/ 789 w 1036"/>
                <a:gd name="T51" fmla="*/ 367 h 603"/>
                <a:gd name="T52" fmla="*/ 819 w 1036"/>
                <a:gd name="T53" fmla="*/ 348 h 603"/>
                <a:gd name="T54" fmla="*/ 848 w 1036"/>
                <a:gd name="T55" fmla="*/ 327 h 603"/>
                <a:gd name="T56" fmla="*/ 877 w 1036"/>
                <a:gd name="T57" fmla="*/ 306 h 603"/>
                <a:gd name="T58" fmla="*/ 904 w 1036"/>
                <a:gd name="T59" fmla="*/ 285 h 603"/>
                <a:gd name="T60" fmla="*/ 931 w 1036"/>
                <a:gd name="T61" fmla="*/ 263 h 603"/>
                <a:gd name="T62" fmla="*/ 959 w 1036"/>
                <a:gd name="T63" fmla="*/ 241 h 603"/>
                <a:gd name="T64" fmla="*/ 985 w 1036"/>
                <a:gd name="T65" fmla="*/ 218 h 603"/>
                <a:gd name="T66" fmla="*/ 1011 w 1036"/>
                <a:gd name="T67" fmla="*/ 194 h 603"/>
                <a:gd name="T68" fmla="*/ 1036 w 1036"/>
                <a:gd name="T69" fmla="*/ 169 h 603"/>
                <a:gd name="T70" fmla="*/ 871 w 1036"/>
                <a:gd name="T71" fmla="*/ 0 h 603"/>
                <a:gd name="T72" fmla="*/ 871 w 1036"/>
                <a:gd name="T73" fmla="*/ 0 h 603"/>
                <a:gd name="T74" fmla="*/ 829 w 1036"/>
                <a:gd name="T75" fmla="*/ 42 h 603"/>
                <a:gd name="T76" fmla="*/ 784 w 1036"/>
                <a:gd name="T77" fmla="*/ 80 h 603"/>
                <a:gd name="T78" fmla="*/ 737 w 1036"/>
                <a:gd name="T79" fmla="*/ 117 h 603"/>
                <a:gd name="T80" fmla="*/ 689 w 1036"/>
                <a:gd name="T81" fmla="*/ 151 h 603"/>
                <a:gd name="T82" fmla="*/ 638 w 1036"/>
                <a:gd name="T83" fmla="*/ 184 h 603"/>
                <a:gd name="T84" fmla="*/ 588 w 1036"/>
                <a:gd name="T85" fmla="*/ 214 h 603"/>
                <a:gd name="T86" fmla="*/ 534 w 1036"/>
                <a:gd name="T87" fmla="*/ 241 h 603"/>
                <a:gd name="T88" fmla="*/ 480 w 1036"/>
                <a:gd name="T89" fmla="*/ 266 h 603"/>
                <a:gd name="T90" fmla="*/ 424 w 1036"/>
                <a:gd name="T91" fmla="*/ 288 h 603"/>
                <a:gd name="T92" fmla="*/ 366 w 1036"/>
                <a:gd name="T93" fmla="*/ 309 h 603"/>
                <a:gd name="T94" fmla="*/ 308 w 1036"/>
                <a:gd name="T95" fmla="*/ 326 h 603"/>
                <a:gd name="T96" fmla="*/ 248 w 1036"/>
                <a:gd name="T97" fmla="*/ 340 h 603"/>
                <a:gd name="T98" fmla="*/ 188 w 1036"/>
                <a:gd name="T99" fmla="*/ 352 h 603"/>
                <a:gd name="T100" fmla="*/ 127 w 1036"/>
                <a:gd name="T101" fmla="*/ 361 h 603"/>
                <a:gd name="T102" fmla="*/ 64 w 1036"/>
                <a:gd name="T103" fmla="*/ 366 h 603"/>
                <a:gd name="T104" fmla="*/ 32 w 1036"/>
                <a:gd name="T105" fmla="*/ 367 h 603"/>
                <a:gd name="T106" fmla="*/ 0 w 1036"/>
                <a:gd name="T107" fmla="*/ 369 h 603"/>
                <a:gd name="T108" fmla="*/ 0 w 1036"/>
                <a:gd name="T109" fmla="*/ 369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36" h="603">
                  <a:moveTo>
                    <a:pt x="0" y="369"/>
                  </a:moveTo>
                  <a:lnTo>
                    <a:pt x="4" y="603"/>
                  </a:lnTo>
                  <a:lnTo>
                    <a:pt x="4" y="603"/>
                  </a:lnTo>
                  <a:lnTo>
                    <a:pt x="42" y="603"/>
                  </a:lnTo>
                  <a:lnTo>
                    <a:pt x="79" y="600"/>
                  </a:lnTo>
                  <a:lnTo>
                    <a:pt x="116" y="598"/>
                  </a:lnTo>
                  <a:lnTo>
                    <a:pt x="153" y="594"/>
                  </a:lnTo>
                  <a:lnTo>
                    <a:pt x="189" y="589"/>
                  </a:lnTo>
                  <a:lnTo>
                    <a:pt x="226" y="583"/>
                  </a:lnTo>
                  <a:lnTo>
                    <a:pt x="262" y="577"/>
                  </a:lnTo>
                  <a:lnTo>
                    <a:pt x="297" y="570"/>
                  </a:lnTo>
                  <a:lnTo>
                    <a:pt x="332" y="561"/>
                  </a:lnTo>
                  <a:lnTo>
                    <a:pt x="368" y="554"/>
                  </a:lnTo>
                  <a:lnTo>
                    <a:pt x="403" y="543"/>
                  </a:lnTo>
                  <a:lnTo>
                    <a:pt x="437" y="533"/>
                  </a:lnTo>
                  <a:lnTo>
                    <a:pt x="472" y="521"/>
                  </a:lnTo>
                  <a:lnTo>
                    <a:pt x="504" y="509"/>
                  </a:lnTo>
                  <a:lnTo>
                    <a:pt x="538" y="496"/>
                  </a:lnTo>
                  <a:lnTo>
                    <a:pt x="571" y="483"/>
                  </a:lnTo>
                  <a:lnTo>
                    <a:pt x="603" y="469"/>
                  </a:lnTo>
                  <a:lnTo>
                    <a:pt x="636" y="453"/>
                  </a:lnTo>
                  <a:lnTo>
                    <a:pt x="667" y="438"/>
                  </a:lnTo>
                  <a:lnTo>
                    <a:pt x="698" y="421"/>
                  </a:lnTo>
                  <a:lnTo>
                    <a:pt x="730" y="404"/>
                  </a:lnTo>
                  <a:lnTo>
                    <a:pt x="760" y="386"/>
                  </a:lnTo>
                  <a:lnTo>
                    <a:pt x="789" y="367"/>
                  </a:lnTo>
                  <a:lnTo>
                    <a:pt x="819" y="348"/>
                  </a:lnTo>
                  <a:lnTo>
                    <a:pt x="848" y="327"/>
                  </a:lnTo>
                  <a:lnTo>
                    <a:pt x="877" y="306"/>
                  </a:lnTo>
                  <a:lnTo>
                    <a:pt x="904" y="285"/>
                  </a:lnTo>
                  <a:lnTo>
                    <a:pt x="931" y="263"/>
                  </a:lnTo>
                  <a:lnTo>
                    <a:pt x="959" y="241"/>
                  </a:lnTo>
                  <a:lnTo>
                    <a:pt x="985" y="218"/>
                  </a:lnTo>
                  <a:lnTo>
                    <a:pt x="1011" y="194"/>
                  </a:lnTo>
                  <a:lnTo>
                    <a:pt x="1036" y="169"/>
                  </a:lnTo>
                  <a:lnTo>
                    <a:pt x="871" y="0"/>
                  </a:lnTo>
                  <a:lnTo>
                    <a:pt x="871" y="0"/>
                  </a:lnTo>
                  <a:lnTo>
                    <a:pt x="829" y="42"/>
                  </a:lnTo>
                  <a:lnTo>
                    <a:pt x="784" y="80"/>
                  </a:lnTo>
                  <a:lnTo>
                    <a:pt x="737" y="117"/>
                  </a:lnTo>
                  <a:lnTo>
                    <a:pt x="689" y="151"/>
                  </a:lnTo>
                  <a:lnTo>
                    <a:pt x="638" y="184"/>
                  </a:lnTo>
                  <a:lnTo>
                    <a:pt x="588" y="214"/>
                  </a:lnTo>
                  <a:lnTo>
                    <a:pt x="534" y="241"/>
                  </a:lnTo>
                  <a:lnTo>
                    <a:pt x="480" y="266"/>
                  </a:lnTo>
                  <a:lnTo>
                    <a:pt x="424" y="288"/>
                  </a:lnTo>
                  <a:lnTo>
                    <a:pt x="366" y="309"/>
                  </a:lnTo>
                  <a:lnTo>
                    <a:pt x="308" y="326"/>
                  </a:lnTo>
                  <a:lnTo>
                    <a:pt x="248" y="340"/>
                  </a:lnTo>
                  <a:lnTo>
                    <a:pt x="188" y="352"/>
                  </a:lnTo>
                  <a:lnTo>
                    <a:pt x="127" y="361"/>
                  </a:lnTo>
                  <a:lnTo>
                    <a:pt x="64" y="366"/>
                  </a:lnTo>
                  <a:lnTo>
                    <a:pt x="32" y="367"/>
                  </a:lnTo>
                  <a:lnTo>
                    <a:pt x="0" y="369"/>
                  </a:lnTo>
                  <a:lnTo>
                    <a:pt x="0" y="369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lt1"/>
                </a:solidFill>
              </a:endParaRPr>
            </a:p>
          </p:txBody>
        </p:sp>
        <p:sp>
          <p:nvSpPr>
            <p:cNvPr id="112" name="Freeform 60"/>
            <p:cNvSpPr>
              <a:spLocks/>
            </p:cNvSpPr>
            <p:nvPr/>
          </p:nvSpPr>
          <p:spPr bwMode="auto">
            <a:xfrm>
              <a:off x="4473512" y="2550245"/>
              <a:ext cx="245114" cy="140480"/>
            </a:xfrm>
            <a:custGeom>
              <a:avLst/>
              <a:gdLst>
                <a:gd name="T0" fmla="*/ 848 w 1010"/>
                <a:gd name="T1" fmla="*/ 579 h 579"/>
                <a:gd name="T2" fmla="*/ 1010 w 1010"/>
                <a:gd name="T3" fmla="*/ 410 h 579"/>
                <a:gd name="T4" fmla="*/ 1010 w 1010"/>
                <a:gd name="T5" fmla="*/ 410 h 579"/>
                <a:gd name="T6" fmla="*/ 961 w 1010"/>
                <a:gd name="T7" fmla="*/ 364 h 579"/>
                <a:gd name="T8" fmla="*/ 908 w 1010"/>
                <a:gd name="T9" fmla="*/ 321 h 579"/>
                <a:gd name="T10" fmla="*/ 854 w 1010"/>
                <a:gd name="T11" fmla="*/ 281 h 579"/>
                <a:gd name="T12" fmla="*/ 797 w 1010"/>
                <a:gd name="T13" fmla="*/ 242 h 579"/>
                <a:gd name="T14" fmla="*/ 740 w 1010"/>
                <a:gd name="T15" fmla="*/ 205 h 579"/>
                <a:gd name="T16" fmla="*/ 710 w 1010"/>
                <a:gd name="T17" fmla="*/ 188 h 579"/>
                <a:gd name="T18" fmla="*/ 680 w 1010"/>
                <a:gd name="T19" fmla="*/ 173 h 579"/>
                <a:gd name="T20" fmla="*/ 649 w 1010"/>
                <a:gd name="T21" fmla="*/ 157 h 579"/>
                <a:gd name="T22" fmla="*/ 619 w 1010"/>
                <a:gd name="T23" fmla="*/ 142 h 579"/>
                <a:gd name="T24" fmla="*/ 586 w 1010"/>
                <a:gd name="T25" fmla="*/ 127 h 579"/>
                <a:gd name="T26" fmla="*/ 555 w 1010"/>
                <a:gd name="T27" fmla="*/ 114 h 579"/>
                <a:gd name="T28" fmla="*/ 524 w 1010"/>
                <a:gd name="T29" fmla="*/ 101 h 579"/>
                <a:gd name="T30" fmla="*/ 491 w 1010"/>
                <a:gd name="T31" fmla="*/ 90 h 579"/>
                <a:gd name="T32" fmla="*/ 457 w 1010"/>
                <a:gd name="T33" fmla="*/ 78 h 579"/>
                <a:gd name="T34" fmla="*/ 425 w 1010"/>
                <a:gd name="T35" fmla="*/ 67 h 579"/>
                <a:gd name="T36" fmla="*/ 391 w 1010"/>
                <a:gd name="T37" fmla="*/ 57 h 579"/>
                <a:gd name="T38" fmla="*/ 357 w 1010"/>
                <a:gd name="T39" fmla="*/ 48 h 579"/>
                <a:gd name="T40" fmla="*/ 323 w 1010"/>
                <a:gd name="T41" fmla="*/ 40 h 579"/>
                <a:gd name="T42" fmla="*/ 289 w 1010"/>
                <a:gd name="T43" fmla="*/ 32 h 579"/>
                <a:gd name="T44" fmla="*/ 254 w 1010"/>
                <a:gd name="T45" fmla="*/ 24 h 579"/>
                <a:gd name="T46" fmla="*/ 219 w 1010"/>
                <a:gd name="T47" fmla="*/ 19 h 579"/>
                <a:gd name="T48" fmla="*/ 184 w 1010"/>
                <a:gd name="T49" fmla="*/ 14 h 579"/>
                <a:gd name="T50" fmla="*/ 149 w 1010"/>
                <a:gd name="T51" fmla="*/ 9 h 579"/>
                <a:gd name="T52" fmla="*/ 113 w 1010"/>
                <a:gd name="T53" fmla="*/ 6 h 579"/>
                <a:gd name="T54" fmla="*/ 77 w 1010"/>
                <a:gd name="T55" fmla="*/ 4 h 579"/>
                <a:gd name="T56" fmla="*/ 41 w 1010"/>
                <a:gd name="T57" fmla="*/ 1 h 579"/>
                <a:gd name="T58" fmla="*/ 4 w 1010"/>
                <a:gd name="T59" fmla="*/ 0 h 579"/>
                <a:gd name="T60" fmla="*/ 0 w 1010"/>
                <a:gd name="T61" fmla="*/ 235 h 579"/>
                <a:gd name="T62" fmla="*/ 0 w 1010"/>
                <a:gd name="T63" fmla="*/ 235 h 579"/>
                <a:gd name="T64" fmla="*/ 61 w 1010"/>
                <a:gd name="T65" fmla="*/ 238 h 579"/>
                <a:gd name="T66" fmla="*/ 121 w 1010"/>
                <a:gd name="T67" fmla="*/ 243 h 579"/>
                <a:gd name="T68" fmla="*/ 181 w 1010"/>
                <a:gd name="T69" fmla="*/ 251 h 579"/>
                <a:gd name="T70" fmla="*/ 240 w 1010"/>
                <a:gd name="T71" fmla="*/ 261 h 579"/>
                <a:gd name="T72" fmla="*/ 297 w 1010"/>
                <a:gd name="T73" fmla="*/ 276 h 579"/>
                <a:gd name="T74" fmla="*/ 354 w 1010"/>
                <a:gd name="T75" fmla="*/ 291 h 579"/>
                <a:gd name="T76" fmla="*/ 409 w 1010"/>
                <a:gd name="T77" fmla="*/ 310 h 579"/>
                <a:gd name="T78" fmla="*/ 464 w 1010"/>
                <a:gd name="T79" fmla="*/ 330 h 579"/>
                <a:gd name="T80" fmla="*/ 517 w 1010"/>
                <a:gd name="T81" fmla="*/ 354 h 579"/>
                <a:gd name="T82" fmla="*/ 568 w 1010"/>
                <a:gd name="T83" fmla="*/ 380 h 579"/>
                <a:gd name="T84" fmla="*/ 619 w 1010"/>
                <a:gd name="T85" fmla="*/ 407 h 579"/>
                <a:gd name="T86" fmla="*/ 668 w 1010"/>
                <a:gd name="T87" fmla="*/ 438 h 579"/>
                <a:gd name="T88" fmla="*/ 715 w 1010"/>
                <a:gd name="T89" fmla="*/ 470 h 579"/>
                <a:gd name="T90" fmla="*/ 761 w 1010"/>
                <a:gd name="T91" fmla="*/ 505 h 579"/>
                <a:gd name="T92" fmla="*/ 805 w 1010"/>
                <a:gd name="T93" fmla="*/ 541 h 579"/>
                <a:gd name="T94" fmla="*/ 848 w 1010"/>
                <a:gd name="T95" fmla="*/ 579 h 579"/>
                <a:gd name="T96" fmla="*/ 848 w 1010"/>
                <a:gd name="T97" fmla="*/ 579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10" h="579">
                  <a:moveTo>
                    <a:pt x="848" y="579"/>
                  </a:moveTo>
                  <a:lnTo>
                    <a:pt x="1010" y="410"/>
                  </a:lnTo>
                  <a:lnTo>
                    <a:pt x="1010" y="410"/>
                  </a:lnTo>
                  <a:lnTo>
                    <a:pt x="961" y="364"/>
                  </a:lnTo>
                  <a:lnTo>
                    <a:pt x="908" y="321"/>
                  </a:lnTo>
                  <a:lnTo>
                    <a:pt x="854" y="281"/>
                  </a:lnTo>
                  <a:lnTo>
                    <a:pt x="797" y="242"/>
                  </a:lnTo>
                  <a:lnTo>
                    <a:pt x="740" y="205"/>
                  </a:lnTo>
                  <a:lnTo>
                    <a:pt x="710" y="188"/>
                  </a:lnTo>
                  <a:lnTo>
                    <a:pt x="680" y="173"/>
                  </a:lnTo>
                  <a:lnTo>
                    <a:pt x="649" y="157"/>
                  </a:lnTo>
                  <a:lnTo>
                    <a:pt x="619" y="142"/>
                  </a:lnTo>
                  <a:lnTo>
                    <a:pt x="586" y="127"/>
                  </a:lnTo>
                  <a:lnTo>
                    <a:pt x="555" y="114"/>
                  </a:lnTo>
                  <a:lnTo>
                    <a:pt x="524" y="101"/>
                  </a:lnTo>
                  <a:lnTo>
                    <a:pt x="491" y="90"/>
                  </a:lnTo>
                  <a:lnTo>
                    <a:pt x="457" y="78"/>
                  </a:lnTo>
                  <a:lnTo>
                    <a:pt x="425" y="67"/>
                  </a:lnTo>
                  <a:lnTo>
                    <a:pt x="391" y="57"/>
                  </a:lnTo>
                  <a:lnTo>
                    <a:pt x="357" y="48"/>
                  </a:lnTo>
                  <a:lnTo>
                    <a:pt x="323" y="40"/>
                  </a:lnTo>
                  <a:lnTo>
                    <a:pt x="289" y="32"/>
                  </a:lnTo>
                  <a:lnTo>
                    <a:pt x="254" y="24"/>
                  </a:lnTo>
                  <a:lnTo>
                    <a:pt x="219" y="19"/>
                  </a:lnTo>
                  <a:lnTo>
                    <a:pt x="184" y="14"/>
                  </a:lnTo>
                  <a:lnTo>
                    <a:pt x="149" y="9"/>
                  </a:lnTo>
                  <a:lnTo>
                    <a:pt x="113" y="6"/>
                  </a:lnTo>
                  <a:lnTo>
                    <a:pt x="77" y="4"/>
                  </a:lnTo>
                  <a:lnTo>
                    <a:pt x="41" y="1"/>
                  </a:lnTo>
                  <a:lnTo>
                    <a:pt x="4" y="0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61" y="238"/>
                  </a:lnTo>
                  <a:lnTo>
                    <a:pt x="121" y="243"/>
                  </a:lnTo>
                  <a:lnTo>
                    <a:pt x="181" y="251"/>
                  </a:lnTo>
                  <a:lnTo>
                    <a:pt x="240" y="261"/>
                  </a:lnTo>
                  <a:lnTo>
                    <a:pt x="297" y="276"/>
                  </a:lnTo>
                  <a:lnTo>
                    <a:pt x="354" y="291"/>
                  </a:lnTo>
                  <a:lnTo>
                    <a:pt x="409" y="310"/>
                  </a:lnTo>
                  <a:lnTo>
                    <a:pt x="464" y="330"/>
                  </a:lnTo>
                  <a:lnTo>
                    <a:pt x="517" y="354"/>
                  </a:lnTo>
                  <a:lnTo>
                    <a:pt x="568" y="380"/>
                  </a:lnTo>
                  <a:lnTo>
                    <a:pt x="619" y="407"/>
                  </a:lnTo>
                  <a:lnTo>
                    <a:pt x="668" y="438"/>
                  </a:lnTo>
                  <a:lnTo>
                    <a:pt x="715" y="470"/>
                  </a:lnTo>
                  <a:lnTo>
                    <a:pt x="761" y="505"/>
                  </a:lnTo>
                  <a:lnTo>
                    <a:pt x="805" y="541"/>
                  </a:lnTo>
                  <a:lnTo>
                    <a:pt x="848" y="579"/>
                  </a:lnTo>
                  <a:lnTo>
                    <a:pt x="848" y="579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lt1"/>
                </a:solidFill>
              </a:endParaRPr>
            </a:p>
          </p:txBody>
        </p:sp>
        <p:sp>
          <p:nvSpPr>
            <p:cNvPr id="113" name="Freeform 61"/>
            <p:cNvSpPr>
              <a:spLocks/>
            </p:cNvSpPr>
            <p:nvPr/>
          </p:nvSpPr>
          <p:spPr bwMode="auto">
            <a:xfrm>
              <a:off x="4685685" y="2657785"/>
              <a:ext cx="146293" cy="244145"/>
            </a:xfrm>
            <a:custGeom>
              <a:avLst/>
              <a:gdLst>
                <a:gd name="T0" fmla="*/ 369 w 605"/>
                <a:gd name="T1" fmla="*/ 1010 h 1010"/>
                <a:gd name="T2" fmla="*/ 605 w 605"/>
                <a:gd name="T3" fmla="*/ 1006 h 1010"/>
                <a:gd name="T4" fmla="*/ 605 w 605"/>
                <a:gd name="T5" fmla="*/ 1006 h 1010"/>
                <a:gd name="T6" fmla="*/ 602 w 605"/>
                <a:gd name="T7" fmla="*/ 970 h 1010"/>
                <a:gd name="T8" fmla="*/ 599 w 605"/>
                <a:gd name="T9" fmla="*/ 933 h 1010"/>
                <a:gd name="T10" fmla="*/ 597 w 605"/>
                <a:gd name="T11" fmla="*/ 898 h 1010"/>
                <a:gd name="T12" fmla="*/ 593 w 605"/>
                <a:gd name="T13" fmla="*/ 862 h 1010"/>
                <a:gd name="T14" fmla="*/ 588 w 605"/>
                <a:gd name="T15" fmla="*/ 827 h 1010"/>
                <a:gd name="T16" fmla="*/ 581 w 605"/>
                <a:gd name="T17" fmla="*/ 790 h 1010"/>
                <a:gd name="T18" fmla="*/ 575 w 605"/>
                <a:gd name="T19" fmla="*/ 755 h 1010"/>
                <a:gd name="T20" fmla="*/ 567 w 605"/>
                <a:gd name="T21" fmla="*/ 721 h 1010"/>
                <a:gd name="T22" fmla="*/ 559 w 605"/>
                <a:gd name="T23" fmla="*/ 686 h 1010"/>
                <a:gd name="T24" fmla="*/ 550 w 605"/>
                <a:gd name="T25" fmla="*/ 652 h 1010"/>
                <a:gd name="T26" fmla="*/ 539 w 605"/>
                <a:gd name="T27" fmla="*/ 618 h 1010"/>
                <a:gd name="T28" fmla="*/ 529 w 605"/>
                <a:gd name="T29" fmla="*/ 584 h 1010"/>
                <a:gd name="T30" fmla="*/ 517 w 605"/>
                <a:gd name="T31" fmla="*/ 552 h 1010"/>
                <a:gd name="T32" fmla="*/ 506 w 605"/>
                <a:gd name="T33" fmla="*/ 518 h 1010"/>
                <a:gd name="T34" fmla="*/ 493 w 605"/>
                <a:gd name="T35" fmla="*/ 485 h 1010"/>
                <a:gd name="T36" fmla="*/ 480 w 605"/>
                <a:gd name="T37" fmla="*/ 454 h 1010"/>
                <a:gd name="T38" fmla="*/ 465 w 605"/>
                <a:gd name="T39" fmla="*/ 422 h 1010"/>
                <a:gd name="T40" fmla="*/ 450 w 605"/>
                <a:gd name="T41" fmla="*/ 390 h 1010"/>
                <a:gd name="T42" fmla="*/ 434 w 605"/>
                <a:gd name="T43" fmla="*/ 360 h 1010"/>
                <a:gd name="T44" fmla="*/ 417 w 605"/>
                <a:gd name="T45" fmla="*/ 329 h 1010"/>
                <a:gd name="T46" fmla="*/ 400 w 605"/>
                <a:gd name="T47" fmla="*/ 299 h 1010"/>
                <a:gd name="T48" fmla="*/ 382 w 605"/>
                <a:gd name="T49" fmla="*/ 269 h 1010"/>
                <a:gd name="T50" fmla="*/ 364 w 605"/>
                <a:gd name="T51" fmla="*/ 241 h 1010"/>
                <a:gd name="T52" fmla="*/ 345 w 605"/>
                <a:gd name="T53" fmla="*/ 212 h 1010"/>
                <a:gd name="T54" fmla="*/ 325 w 605"/>
                <a:gd name="T55" fmla="*/ 183 h 1010"/>
                <a:gd name="T56" fmla="*/ 305 w 605"/>
                <a:gd name="T57" fmla="*/ 156 h 1010"/>
                <a:gd name="T58" fmla="*/ 284 w 605"/>
                <a:gd name="T59" fmla="*/ 129 h 1010"/>
                <a:gd name="T60" fmla="*/ 262 w 605"/>
                <a:gd name="T61" fmla="*/ 101 h 1010"/>
                <a:gd name="T62" fmla="*/ 240 w 605"/>
                <a:gd name="T63" fmla="*/ 75 h 1010"/>
                <a:gd name="T64" fmla="*/ 218 w 605"/>
                <a:gd name="T65" fmla="*/ 49 h 1010"/>
                <a:gd name="T66" fmla="*/ 194 w 605"/>
                <a:gd name="T67" fmla="*/ 24 h 1010"/>
                <a:gd name="T68" fmla="*/ 170 w 605"/>
                <a:gd name="T69" fmla="*/ 0 h 1010"/>
                <a:gd name="T70" fmla="*/ 0 w 605"/>
                <a:gd name="T71" fmla="*/ 164 h 1010"/>
                <a:gd name="T72" fmla="*/ 0 w 605"/>
                <a:gd name="T73" fmla="*/ 164 h 1010"/>
                <a:gd name="T74" fmla="*/ 41 w 605"/>
                <a:gd name="T75" fmla="*/ 205 h 1010"/>
                <a:gd name="T76" fmla="*/ 79 w 605"/>
                <a:gd name="T77" fmla="*/ 250 h 1010"/>
                <a:gd name="T78" fmla="*/ 115 w 605"/>
                <a:gd name="T79" fmla="*/ 294 h 1010"/>
                <a:gd name="T80" fmla="*/ 149 w 605"/>
                <a:gd name="T81" fmla="*/ 342 h 1010"/>
                <a:gd name="T82" fmla="*/ 180 w 605"/>
                <a:gd name="T83" fmla="*/ 390 h 1010"/>
                <a:gd name="T84" fmla="*/ 210 w 605"/>
                <a:gd name="T85" fmla="*/ 441 h 1010"/>
                <a:gd name="T86" fmla="*/ 237 w 605"/>
                <a:gd name="T87" fmla="*/ 492 h 1010"/>
                <a:gd name="T88" fmla="*/ 262 w 605"/>
                <a:gd name="T89" fmla="*/ 545 h 1010"/>
                <a:gd name="T90" fmla="*/ 284 w 605"/>
                <a:gd name="T91" fmla="*/ 600 h 1010"/>
                <a:gd name="T92" fmla="*/ 305 w 605"/>
                <a:gd name="T93" fmla="*/ 655 h 1010"/>
                <a:gd name="T94" fmla="*/ 322 w 605"/>
                <a:gd name="T95" fmla="*/ 712 h 1010"/>
                <a:gd name="T96" fmla="*/ 338 w 605"/>
                <a:gd name="T97" fmla="*/ 769 h 1010"/>
                <a:gd name="T98" fmla="*/ 349 w 605"/>
                <a:gd name="T99" fmla="*/ 829 h 1010"/>
                <a:gd name="T100" fmla="*/ 358 w 605"/>
                <a:gd name="T101" fmla="*/ 889 h 1010"/>
                <a:gd name="T102" fmla="*/ 365 w 605"/>
                <a:gd name="T103" fmla="*/ 949 h 1010"/>
                <a:gd name="T104" fmla="*/ 369 w 605"/>
                <a:gd name="T105" fmla="*/ 1010 h 1010"/>
                <a:gd name="T106" fmla="*/ 369 w 605"/>
                <a:gd name="T107" fmla="*/ 1010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5" h="1010">
                  <a:moveTo>
                    <a:pt x="369" y="1010"/>
                  </a:moveTo>
                  <a:lnTo>
                    <a:pt x="605" y="1006"/>
                  </a:lnTo>
                  <a:lnTo>
                    <a:pt x="605" y="1006"/>
                  </a:lnTo>
                  <a:lnTo>
                    <a:pt x="602" y="970"/>
                  </a:lnTo>
                  <a:lnTo>
                    <a:pt x="599" y="933"/>
                  </a:lnTo>
                  <a:lnTo>
                    <a:pt x="597" y="898"/>
                  </a:lnTo>
                  <a:lnTo>
                    <a:pt x="593" y="862"/>
                  </a:lnTo>
                  <a:lnTo>
                    <a:pt x="588" y="827"/>
                  </a:lnTo>
                  <a:lnTo>
                    <a:pt x="581" y="790"/>
                  </a:lnTo>
                  <a:lnTo>
                    <a:pt x="575" y="755"/>
                  </a:lnTo>
                  <a:lnTo>
                    <a:pt x="567" y="721"/>
                  </a:lnTo>
                  <a:lnTo>
                    <a:pt x="559" y="686"/>
                  </a:lnTo>
                  <a:lnTo>
                    <a:pt x="550" y="652"/>
                  </a:lnTo>
                  <a:lnTo>
                    <a:pt x="539" y="618"/>
                  </a:lnTo>
                  <a:lnTo>
                    <a:pt x="529" y="584"/>
                  </a:lnTo>
                  <a:lnTo>
                    <a:pt x="517" y="552"/>
                  </a:lnTo>
                  <a:lnTo>
                    <a:pt x="506" y="518"/>
                  </a:lnTo>
                  <a:lnTo>
                    <a:pt x="493" y="485"/>
                  </a:lnTo>
                  <a:lnTo>
                    <a:pt x="480" y="454"/>
                  </a:lnTo>
                  <a:lnTo>
                    <a:pt x="465" y="422"/>
                  </a:lnTo>
                  <a:lnTo>
                    <a:pt x="450" y="390"/>
                  </a:lnTo>
                  <a:lnTo>
                    <a:pt x="434" y="360"/>
                  </a:lnTo>
                  <a:lnTo>
                    <a:pt x="417" y="329"/>
                  </a:lnTo>
                  <a:lnTo>
                    <a:pt x="400" y="299"/>
                  </a:lnTo>
                  <a:lnTo>
                    <a:pt x="382" y="269"/>
                  </a:lnTo>
                  <a:lnTo>
                    <a:pt x="364" y="241"/>
                  </a:lnTo>
                  <a:lnTo>
                    <a:pt x="345" y="212"/>
                  </a:lnTo>
                  <a:lnTo>
                    <a:pt x="325" y="183"/>
                  </a:lnTo>
                  <a:lnTo>
                    <a:pt x="305" y="156"/>
                  </a:lnTo>
                  <a:lnTo>
                    <a:pt x="284" y="129"/>
                  </a:lnTo>
                  <a:lnTo>
                    <a:pt x="262" y="101"/>
                  </a:lnTo>
                  <a:lnTo>
                    <a:pt x="240" y="75"/>
                  </a:lnTo>
                  <a:lnTo>
                    <a:pt x="218" y="49"/>
                  </a:lnTo>
                  <a:lnTo>
                    <a:pt x="194" y="24"/>
                  </a:lnTo>
                  <a:lnTo>
                    <a:pt x="170" y="0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41" y="205"/>
                  </a:lnTo>
                  <a:lnTo>
                    <a:pt x="79" y="250"/>
                  </a:lnTo>
                  <a:lnTo>
                    <a:pt x="115" y="294"/>
                  </a:lnTo>
                  <a:lnTo>
                    <a:pt x="149" y="342"/>
                  </a:lnTo>
                  <a:lnTo>
                    <a:pt x="180" y="390"/>
                  </a:lnTo>
                  <a:lnTo>
                    <a:pt x="210" y="441"/>
                  </a:lnTo>
                  <a:lnTo>
                    <a:pt x="237" y="492"/>
                  </a:lnTo>
                  <a:lnTo>
                    <a:pt x="262" y="545"/>
                  </a:lnTo>
                  <a:lnTo>
                    <a:pt x="284" y="600"/>
                  </a:lnTo>
                  <a:lnTo>
                    <a:pt x="305" y="655"/>
                  </a:lnTo>
                  <a:lnTo>
                    <a:pt x="322" y="712"/>
                  </a:lnTo>
                  <a:lnTo>
                    <a:pt x="338" y="769"/>
                  </a:lnTo>
                  <a:lnTo>
                    <a:pt x="349" y="829"/>
                  </a:lnTo>
                  <a:lnTo>
                    <a:pt x="358" y="889"/>
                  </a:lnTo>
                  <a:lnTo>
                    <a:pt x="365" y="949"/>
                  </a:lnTo>
                  <a:lnTo>
                    <a:pt x="369" y="1010"/>
                  </a:lnTo>
                  <a:lnTo>
                    <a:pt x="369" y="101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lt1"/>
                </a:solidFill>
              </a:endParaRPr>
            </a:p>
          </p:txBody>
        </p:sp>
        <p:sp>
          <p:nvSpPr>
            <p:cNvPr id="114" name="Freeform 62"/>
            <p:cNvSpPr>
              <a:spLocks/>
            </p:cNvSpPr>
            <p:nvPr/>
          </p:nvSpPr>
          <p:spPr bwMode="auto">
            <a:xfrm>
              <a:off x="4472543" y="2638408"/>
              <a:ext cx="184077" cy="103665"/>
            </a:xfrm>
            <a:custGeom>
              <a:avLst/>
              <a:gdLst>
                <a:gd name="T0" fmla="*/ 645 w 761"/>
                <a:gd name="T1" fmla="*/ 425 h 425"/>
                <a:gd name="T2" fmla="*/ 761 w 761"/>
                <a:gd name="T3" fmla="*/ 307 h 425"/>
                <a:gd name="T4" fmla="*/ 761 w 761"/>
                <a:gd name="T5" fmla="*/ 307 h 425"/>
                <a:gd name="T6" fmla="*/ 723 w 761"/>
                <a:gd name="T7" fmla="*/ 273 h 425"/>
                <a:gd name="T8" fmla="*/ 682 w 761"/>
                <a:gd name="T9" fmla="*/ 240 h 425"/>
                <a:gd name="T10" fmla="*/ 642 w 761"/>
                <a:gd name="T11" fmla="*/ 209 h 425"/>
                <a:gd name="T12" fmla="*/ 599 w 761"/>
                <a:gd name="T13" fmla="*/ 181 h 425"/>
                <a:gd name="T14" fmla="*/ 555 w 761"/>
                <a:gd name="T15" fmla="*/ 155 h 425"/>
                <a:gd name="T16" fmla="*/ 511 w 761"/>
                <a:gd name="T17" fmla="*/ 128 h 425"/>
                <a:gd name="T18" fmla="*/ 464 w 761"/>
                <a:gd name="T19" fmla="*/ 106 h 425"/>
                <a:gd name="T20" fmla="*/ 417 w 761"/>
                <a:gd name="T21" fmla="*/ 86 h 425"/>
                <a:gd name="T22" fmla="*/ 369 w 761"/>
                <a:gd name="T23" fmla="*/ 66 h 425"/>
                <a:gd name="T24" fmla="*/ 319 w 761"/>
                <a:gd name="T25" fmla="*/ 50 h 425"/>
                <a:gd name="T26" fmla="*/ 268 w 761"/>
                <a:gd name="T27" fmla="*/ 36 h 425"/>
                <a:gd name="T28" fmla="*/ 216 w 761"/>
                <a:gd name="T29" fmla="*/ 24 h 425"/>
                <a:gd name="T30" fmla="*/ 164 w 761"/>
                <a:gd name="T31" fmla="*/ 14 h 425"/>
                <a:gd name="T32" fmla="*/ 111 w 761"/>
                <a:gd name="T33" fmla="*/ 7 h 425"/>
                <a:gd name="T34" fmla="*/ 58 w 761"/>
                <a:gd name="T35" fmla="*/ 2 h 425"/>
                <a:gd name="T36" fmla="*/ 3 w 761"/>
                <a:gd name="T37" fmla="*/ 0 h 425"/>
                <a:gd name="T38" fmla="*/ 0 w 761"/>
                <a:gd name="T39" fmla="*/ 165 h 425"/>
                <a:gd name="T40" fmla="*/ 0 w 761"/>
                <a:gd name="T41" fmla="*/ 165 h 425"/>
                <a:gd name="T42" fmla="*/ 46 w 761"/>
                <a:gd name="T43" fmla="*/ 168 h 425"/>
                <a:gd name="T44" fmla="*/ 93 w 761"/>
                <a:gd name="T45" fmla="*/ 171 h 425"/>
                <a:gd name="T46" fmla="*/ 137 w 761"/>
                <a:gd name="T47" fmla="*/ 178 h 425"/>
                <a:gd name="T48" fmla="*/ 183 w 761"/>
                <a:gd name="T49" fmla="*/ 186 h 425"/>
                <a:gd name="T50" fmla="*/ 226 w 761"/>
                <a:gd name="T51" fmla="*/ 196 h 425"/>
                <a:gd name="T52" fmla="*/ 268 w 761"/>
                <a:gd name="T53" fmla="*/ 208 h 425"/>
                <a:gd name="T54" fmla="*/ 311 w 761"/>
                <a:gd name="T55" fmla="*/ 222 h 425"/>
                <a:gd name="T56" fmla="*/ 352 w 761"/>
                <a:gd name="T57" fmla="*/ 238 h 425"/>
                <a:gd name="T58" fmla="*/ 393 w 761"/>
                <a:gd name="T59" fmla="*/ 256 h 425"/>
                <a:gd name="T60" fmla="*/ 433 w 761"/>
                <a:gd name="T61" fmla="*/ 274 h 425"/>
                <a:gd name="T62" fmla="*/ 470 w 761"/>
                <a:gd name="T63" fmla="*/ 296 h 425"/>
                <a:gd name="T64" fmla="*/ 508 w 761"/>
                <a:gd name="T65" fmla="*/ 319 h 425"/>
                <a:gd name="T66" fmla="*/ 544 w 761"/>
                <a:gd name="T67" fmla="*/ 343 h 425"/>
                <a:gd name="T68" fmla="*/ 580 w 761"/>
                <a:gd name="T69" fmla="*/ 369 h 425"/>
                <a:gd name="T70" fmla="*/ 613 w 761"/>
                <a:gd name="T71" fmla="*/ 397 h 425"/>
                <a:gd name="T72" fmla="*/ 645 w 761"/>
                <a:gd name="T73" fmla="*/ 425 h 425"/>
                <a:gd name="T74" fmla="*/ 645 w 761"/>
                <a:gd name="T75" fmla="*/ 4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61" h="425">
                  <a:moveTo>
                    <a:pt x="645" y="425"/>
                  </a:moveTo>
                  <a:lnTo>
                    <a:pt x="761" y="307"/>
                  </a:lnTo>
                  <a:lnTo>
                    <a:pt x="761" y="307"/>
                  </a:lnTo>
                  <a:lnTo>
                    <a:pt x="723" y="273"/>
                  </a:lnTo>
                  <a:lnTo>
                    <a:pt x="682" y="240"/>
                  </a:lnTo>
                  <a:lnTo>
                    <a:pt x="642" y="209"/>
                  </a:lnTo>
                  <a:lnTo>
                    <a:pt x="599" y="181"/>
                  </a:lnTo>
                  <a:lnTo>
                    <a:pt x="555" y="155"/>
                  </a:lnTo>
                  <a:lnTo>
                    <a:pt x="511" y="128"/>
                  </a:lnTo>
                  <a:lnTo>
                    <a:pt x="464" y="106"/>
                  </a:lnTo>
                  <a:lnTo>
                    <a:pt x="417" y="86"/>
                  </a:lnTo>
                  <a:lnTo>
                    <a:pt x="369" y="66"/>
                  </a:lnTo>
                  <a:lnTo>
                    <a:pt x="319" y="50"/>
                  </a:lnTo>
                  <a:lnTo>
                    <a:pt x="268" y="36"/>
                  </a:lnTo>
                  <a:lnTo>
                    <a:pt x="216" y="24"/>
                  </a:lnTo>
                  <a:lnTo>
                    <a:pt x="164" y="14"/>
                  </a:lnTo>
                  <a:lnTo>
                    <a:pt x="111" y="7"/>
                  </a:lnTo>
                  <a:lnTo>
                    <a:pt x="58" y="2"/>
                  </a:lnTo>
                  <a:lnTo>
                    <a:pt x="3" y="0"/>
                  </a:lnTo>
                  <a:lnTo>
                    <a:pt x="0" y="165"/>
                  </a:lnTo>
                  <a:lnTo>
                    <a:pt x="0" y="165"/>
                  </a:lnTo>
                  <a:lnTo>
                    <a:pt x="46" y="168"/>
                  </a:lnTo>
                  <a:lnTo>
                    <a:pt x="93" y="171"/>
                  </a:lnTo>
                  <a:lnTo>
                    <a:pt x="137" y="178"/>
                  </a:lnTo>
                  <a:lnTo>
                    <a:pt x="183" y="186"/>
                  </a:lnTo>
                  <a:lnTo>
                    <a:pt x="226" y="196"/>
                  </a:lnTo>
                  <a:lnTo>
                    <a:pt x="268" y="208"/>
                  </a:lnTo>
                  <a:lnTo>
                    <a:pt x="311" y="222"/>
                  </a:lnTo>
                  <a:lnTo>
                    <a:pt x="352" y="238"/>
                  </a:lnTo>
                  <a:lnTo>
                    <a:pt x="393" y="256"/>
                  </a:lnTo>
                  <a:lnTo>
                    <a:pt x="433" y="274"/>
                  </a:lnTo>
                  <a:lnTo>
                    <a:pt x="470" y="296"/>
                  </a:lnTo>
                  <a:lnTo>
                    <a:pt x="508" y="319"/>
                  </a:lnTo>
                  <a:lnTo>
                    <a:pt x="544" y="343"/>
                  </a:lnTo>
                  <a:lnTo>
                    <a:pt x="580" y="369"/>
                  </a:lnTo>
                  <a:lnTo>
                    <a:pt x="613" y="397"/>
                  </a:lnTo>
                  <a:lnTo>
                    <a:pt x="645" y="425"/>
                  </a:lnTo>
                  <a:lnTo>
                    <a:pt x="645" y="42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lt1"/>
                </a:solidFill>
              </a:endParaRPr>
            </a:p>
          </p:txBody>
        </p:sp>
        <p:sp>
          <p:nvSpPr>
            <p:cNvPr id="115" name="Freeform 63"/>
            <p:cNvSpPr>
              <a:spLocks/>
            </p:cNvSpPr>
            <p:nvPr/>
          </p:nvSpPr>
          <p:spPr bwMode="auto">
            <a:xfrm>
              <a:off x="4640151" y="2911618"/>
              <a:ext cx="103665" cy="189890"/>
            </a:xfrm>
            <a:custGeom>
              <a:avLst/>
              <a:gdLst>
                <a:gd name="T0" fmla="*/ 260 w 427"/>
                <a:gd name="T1" fmla="*/ 9 h 785"/>
                <a:gd name="T2" fmla="*/ 260 w 427"/>
                <a:gd name="T3" fmla="*/ 9 h 785"/>
                <a:gd name="T4" fmla="*/ 260 w 427"/>
                <a:gd name="T5" fmla="*/ 57 h 785"/>
                <a:gd name="T6" fmla="*/ 256 w 427"/>
                <a:gd name="T7" fmla="*/ 104 h 785"/>
                <a:gd name="T8" fmla="*/ 251 w 427"/>
                <a:gd name="T9" fmla="*/ 150 h 785"/>
                <a:gd name="T10" fmla="*/ 243 w 427"/>
                <a:gd name="T11" fmla="*/ 195 h 785"/>
                <a:gd name="T12" fmla="*/ 233 w 427"/>
                <a:gd name="T13" fmla="*/ 241 h 785"/>
                <a:gd name="T14" fmla="*/ 221 w 427"/>
                <a:gd name="T15" fmla="*/ 285 h 785"/>
                <a:gd name="T16" fmla="*/ 207 w 427"/>
                <a:gd name="T17" fmla="*/ 328 h 785"/>
                <a:gd name="T18" fmla="*/ 191 w 427"/>
                <a:gd name="T19" fmla="*/ 370 h 785"/>
                <a:gd name="T20" fmla="*/ 173 w 427"/>
                <a:gd name="T21" fmla="*/ 411 h 785"/>
                <a:gd name="T22" fmla="*/ 154 w 427"/>
                <a:gd name="T23" fmla="*/ 452 h 785"/>
                <a:gd name="T24" fmla="*/ 133 w 427"/>
                <a:gd name="T25" fmla="*/ 491 h 785"/>
                <a:gd name="T26" fmla="*/ 109 w 427"/>
                <a:gd name="T27" fmla="*/ 530 h 785"/>
                <a:gd name="T28" fmla="*/ 85 w 427"/>
                <a:gd name="T29" fmla="*/ 566 h 785"/>
                <a:gd name="T30" fmla="*/ 59 w 427"/>
                <a:gd name="T31" fmla="*/ 603 h 785"/>
                <a:gd name="T32" fmla="*/ 30 w 427"/>
                <a:gd name="T33" fmla="*/ 637 h 785"/>
                <a:gd name="T34" fmla="*/ 0 w 427"/>
                <a:gd name="T35" fmla="*/ 670 h 785"/>
                <a:gd name="T36" fmla="*/ 120 w 427"/>
                <a:gd name="T37" fmla="*/ 785 h 785"/>
                <a:gd name="T38" fmla="*/ 120 w 427"/>
                <a:gd name="T39" fmla="*/ 785 h 785"/>
                <a:gd name="T40" fmla="*/ 154 w 427"/>
                <a:gd name="T41" fmla="*/ 746 h 785"/>
                <a:gd name="T42" fmla="*/ 187 w 427"/>
                <a:gd name="T43" fmla="*/ 706 h 785"/>
                <a:gd name="T44" fmla="*/ 219 w 427"/>
                <a:gd name="T45" fmla="*/ 664 h 785"/>
                <a:gd name="T46" fmla="*/ 247 w 427"/>
                <a:gd name="T47" fmla="*/ 620 h 785"/>
                <a:gd name="T48" fmla="*/ 275 w 427"/>
                <a:gd name="T49" fmla="*/ 575 h 785"/>
                <a:gd name="T50" fmla="*/ 301 w 427"/>
                <a:gd name="T51" fmla="*/ 530 h 785"/>
                <a:gd name="T52" fmla="*/ 323 w 427"/>
                <a:gd name="T53" fmla="*/ 482 h 785"/>
                <a:gd name="T54" fmla="*/ 344 w 427"/>
                <a:gd name="T55" fmla="*/ 433 h 785"/>
                <a:gd name="T56" fmla="*/ 363 w 427"/>
                <a:gd name="T57" fmla="*/ 384 h 785"/>
                <a:gd name="T58" fmla="*/ 379 w 427"/>
                <a:gd name="T59" fmla="*/ 333 h 785"/>
                <a:gd name="T60" fmla="*/ 393 w 427"/>
                <a:gd name="T61" fmla="*/ 281 h 785"/>
                <a:gd name="T62" fmla="*/ 405 w 427"/>
                <a:gd name="T63" fmla="*/ 228 h 785"/>
                <a:gd name="T64" fmla="*/ 414 w 427"/>
                <a:gd name="T65" fmla="*/ 174 h 785"/>
                <a:gd name="T66" fmla="*/ 420 w 427"/>
                <a:gd name="T67" fmla="*/ 120 h 785"/>
                <a:gd name="T68" fmla="*/ 424 w 427"/>
                <a:gd name="T69" fmla="*/ 65 h 785"/>
                <a:gd name="T70" fmla="*/ 427 w 427"/>
                <a:gd name="T71" fmla="*/ 9 h 785"/>
                <a:gd name="T72" fmla="*/ 427 w 427"/>
                <a:gd name="T73" fmla="*/ 9 h 785"/>
                <a:gd name="T74" fmla="*/ 426 w 427"/>
                <a:gd name="T75" fmla="*/ 2 h 785"/>
                <a:gd name="T76" fmla="*/ 260 w 427"/>
                <a:gd name="T77" fmla="*/ 0 h 785"/>
                <a:gd name="T78" fmla="*/ 260 w 427"/>
                <a:gd name="T79" fmla="*/ 0 h 785"/>
                <a:gd name="T80" fmla="*/ 260 w 427"/>
                <a:gd name="T81" fmla="*/ 9 h 785"/>
                <a:gd name="T82" fmla="*/ 260 w 427"/>
                <a:gd name="T83" fmla="*/ 9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785">
                  <a:moveTo>
                    <a:pt x="260" y="9"/>
                  </a:moveTo>
                  <a:lnTo>
                    <a:pt x="260" y="9"/>
                  </a:lnTo>
                  <a:lnTo>
                    <a:pt x="260" y="57"/>
                  </a:lnTo>
                  <a:lnTo>
                    <a:pt x="256" y="104"/>
                  </a:lnTo>
                  <a:lnTo>
                    <a:pt x="251" y="150"/>
                  </a:lnTo>
                  <a:lnTo>
                    <a:pt x="243" y="195"/>
                  </a:lnTo>
                  <a:lnTo>
                    <a:pt x="233" y="241"/>
                  </a:lnTo>
                  <a:lnTo>
                    <a:pt x="221" y="285"/>
                  </a:lnTo>
                  <a:lnTo>
                    <a:pt x="207" y="328"/>
                  </a:lnTo>
                  <a:lnTo>
                    <a:pt x="191" y="370"/>
                  </a:lnTo>
                  <a:lnTo>
                    <a:pt x="173" y="411"/>
                  </a:lnTo>
                  <a:lnTo>
                    <a:pt x="154" y="452"/>
                  </a:lnTo>
                  <a:lnTo>
                    <a:pt x="133" y="491"/>
                  </a:lnTo>
                  <a:lnTo>
                    <a:pt x="109" y="530"/>
                  </a:lnTo>
                  <a:lnTo>
                    <a:pt x="85" y="566"/>
                  </a:lnTo>
                  <a:lnTo>
                    <a:pt x="59" y="603"/>
                  </a:lnTo>
                  <a:lnTo>
                    <a:pt x="30" y="637"/>
                  </a:lnTo>
                  <a:lnTo>
                    <a:pt x="0" y="670"/>
                  </a:lnTo>
                  <a:lnTo>
                    <a:pt x="120" y="785"/>
                  </a:lnTo>
                  <a:lnTo>
                    <a:pt x="120" y="785"/>
                  </a:lnTo>
                  <a:lnTo>
                    <a:pt x="154" y="746"/>
                  </a:lnTo>
                  <a:lnTo>
                    <a:pt x="187" y="706"/>
                  </a:lnTo>
                  <a:lnTo>
                    <a:pt x="219" y="664"/>
                  </a:lnTo>
                  <a:lnTo>
                    <a:pt x="247" y="620"/>
                  </a:lnTo>
                  <a:lnTo>
                    <a:pt x="275" y="575"/>
                  </a:lnTo>
                  <a:lnTo>
                    <a:pt x="301" y="530"/>
                  </a:lnTo>
                  <a:lnTo>
                    <a:pt x="323" y="482"/>
                  </a:lnTo>
                  <a:lnTo>
                    <a:pt x="344" y="433"/>
                  </a:lnTo>
                  <a:lnTo>
                    <a:pt x="363" y="384"/>
                  </a:lnTo>
                  <a:lnTo>
                    <a:pt x="379" y="333"/>
                  </a:lnTo>
                  <a:lnTo>
                    <a:pt x="393" y="281"/>
                  </a:lnTo>
                  <a:lnTo>
                    <a:pt x="405" y="228"/>
                  </a:lnTo>
                  <a:lnTo>
                    <a:pt x="414" y="174"/>
                  </a:lnTo>
                  <a:lnTo>
                    <a:pt x="420" y="120"/>
                  </a:lnTo>
                  <a:lnTo>
                    <a:pt x="424" y="65"/>
                  </a:lnTo>
                  <a:lnTo>
                    <a:pt x="427" y="9"/>
                  </a:lnTo>
                  <a:lnTo>
                    <a:pt x="427" y="9"/>
                  </a:lnTo>
                  <a:lnTo>
                    <a:pt x="426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60" y="9"/>
                  </a:lnTo>
                  <a:lnTo>
                    <a:pt x="260" y="9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lt1"/>
                </a:solidFill>
              </a:endParaRPr>
            </a:p>
          </p:txBody>
        </p:sp>
        <p:sp>
          <p:nvSpPr>
            <p:cNvPr id="116" name="Freeform 64"/>
            <p:cNvSpPr>
              <a:spLocks/>
            </p:cNvSpPr>
            <p:nvPr/>
          </p:nvSpPr>
          <p:spPr bwMode="auto">
            <a:xfrm>
              <a:off x="4634338" y="2718821"/>
              <a:ext cx="109478" cy="185047"/>
            </a:xfrm>
            <a:custGeom>
              <a:avLst/>
              <a:gdLst>
                <a:gd name="T0" fmla="*/ 285 w 451"/>
                <a:gd name="T1" fmla="*/ 760 h 760"/>
                <a:gd name="T2" fmla="*/ 451 w 451"/>
                <a:gd name="T3" fmla="*/ 758 h 760"/>
                <a:gd name="T4" fmla="*/ 451 w 451"/>
                <a:gd name="T5" fmla="*/ 758 h 760"/>
                <a:gd name="T6" fmla="*/ 447 w 451"/>
                <a:gd name="T7" fmla="*/ 703 h 760"/>
                <a:gd name="T8" fmla="*/ 440 w 451"/>
                <a:gd name="T9" fmla="*/ 648 h 760"/>
                <a:gd name="T10" fmla="*/ 432 w 451"/>
                <a:gd name="T11" fmla="*/ 595 h 760"/>
                <a:gd name="T12" fmla="*/ 421 w 451"/>
                <a:gd name="T13" fmla="*/ 542 h 760"/>
                <a:gd name="T14" fmla="*/ 408 w 451"/>
                <a:gd name="T15" fmla="*/ 491 h 760"/>
                <a:gd name="T16" fmla="*/ 392 w 451"/>
                <a:gd name="T17" fmla="*/ 440 h 760"/>
                <a:gd name="T18" fmla="*/ 374 w 451"/>
                <a:gd name="T19" fmla="*/ 389 h 760"/>
                <a:gd name="T20" fmla="*/ 354 w 451"/>
                <a:gd name="T21" fmla="*/ 341 h 760"/>
                <a:gd name="T22" fmla="*/ 331 w 451"/>
                <a:gd name="T23" fmla="*/ 294 h 760"/>
                <a:gd name="T24" fmla="*/ 307 w 451"/>
                <a:gd name="T25" fmla="*/ 247 h 760"/>
                <a:gd name="T26" fmla="*/ 280 w 451"/>
                <a:gd name="T27" fmla="*/ 203 h 760"/>
                <a:gd name="T28" fmla="*/ 251 w 451"/>
                <a:gd name="T29" fmla="*/ 159 h 760"/>
                <a:gd name="T30" fmla="*/ 222 w 451"/>
                <a:gd name="T31" fmla="*/ 117 h 760"/>
                <a:gd name="T32" fmla="*/ 189 w 451"/>
                <a:gd name="T33" fmla="*/ 75 h 760"/>
                <a:gd name="T34" fmla="*/ 155 w 451"/>
                <a:gd name="T35" fmla="*/ 36 h 760"/>
                <a:gd name="T36" fmla="*/ 119 w 451"/>
                <a:gd name="T37" fmla="*/ 0 h 760"/>
                <a:gd name="T38" fmla="*/ 0 w 451"/>
                <a:gd name="T39" fmla="*/ 114 h 760"/>
                <a:gd name="T40" fmla="*/ 0 w 451"/>
                <a:gd name="T41" fmla="*/ 114 h 760"/>
                <a:gd name="T42" fmla="*/ 31 w 451"/>
                <a:gd name="T43" fmla="*/ 147 h 760"/>
                <a:gd name="T44" fmla="*/ 60 w 451"/>
                <a:gd name="T45" fmla="*/ 180 h 760"/>
                <a:gd name="T46" fmla="*/ 87 w 451"/>
                <a:gd name="T47" fmla="*/ 215 h 760"/>
                <a:gd name="T48" fmla="*/ 113 w 451"/>
                <a:gd name="T49" fmla="*/ 250 h 760"/>
                <a:gd name="T50" fmla="*/ 138 w 451"/>
                <a:gd name="T51" fmla="*/ 288 h 760"/>
                <a:gd name="T52" fmla="*/ 160 w 451"/>
                <a:gd name="T53" fmla="*/ 325 h 760"/>
                <a:gd name="T54" fmla="*/ 182 w 451"/>
                <a:gd name="T55" fmla="*/ 364 h 760"/>
                <a:gd name="T56" fmla="*/ 201 w 451"/>
                <a:gd name="T57" fmla="*/ 405 h 760"/>
                <a:gd name="T58" fmla="*/ 219 w 451"/>
                <a:gd name="T59" fmla="*/ 447 h 760"/>
                <a:gd name="T60" fmla="*/ 235 w 451"/>
                <a:gd name="T61" fmla="*/ 489 h 760"/>
                <a:gd name="T62" fmla="*/ 248 w 451"/>
                <a:gd name="T63" fmla="*/ 532 h 760"/>
                <a:gd name="T64" fmla="*/ 259 w 451"/>
                <a:gd name="T65" fmla="*/ 577 h 760"/>
                <a:gd name="T66" fmla="*/ 268 w 451"/>
                <a:gd name="T67" fmla="*/ 621 h 760"/>
                <a:gd name="T68" fmla="*/ 276 w 451"/>
                <a:gd name="T69" fmla="*/ 667 h 760"/>
                <a:gd name="T70" fmla="*/ 281 w 451"/>
                <a:gd name="T71" fmla="*/ 713 h 760"/>
                <a:gd name="T72" fmla="*/ 285 w 451"/>
                <a:gd name="T73" fmla="*/ 760 h 760"/>
                <a:gd name="T74" fmla="*/ 285 w 451"/>
                <a:gd name="T75" fmla="*/ 760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51" h="760">
                  <a:moveTo>
                    <a:pt x="285" y="760"/>
                  </a:moveTo>
                  <a:lnTo>
                    <a:pt x="451" y="758"/>
                  </a:lnTo>
                  <a:lnTo>
                    <a:pt x="451" y="758"/>
                  </a:lnTo>
                  <a:lnTo>
                    <a:pt x="447" y="703"/>
                  </a:lnTo>
                  <a:lnTo>
                    <a:pt x="440" y="648"/>
                  </a:lnTo>
                  <a:lnTo>
                    <a:pt x="432" y="595"/>
                  </a:lnTo>
                  <a:lnTo>
                    <a:pt x="421" y="542"/>
                  </a:lnTo>
                  <a:lnTo>
                    <a:pt x="408" y="491"/>
                  </a:lnTo>
                  <a:lnTo>
                    <a:pt x="392" y="440"/>
                  </a:lnTo>
                  <a:lnTo>
                    <a:pt x="374" y="389"/>
                  </a:lnTo>
                  <a:lnTo>
                    <a:pt x="354" y="341"/>
                  </a:lnTo>
                  <a:lnTo>
                    <a:pt x="331" y="294"/>
                  </a:lnTo>
                  <a:lnTo>
                    <a:pt x="307" y="247"/>
                  </a:lnTo>
                  <a:lnTo>
                    <a:pt x="280" y="203"/>
                  </a:lnTo>
                  <a:lnTo>
                    <a:pt x="251" y="159"/>
                  </a:lnTo>
                  <a:lnTo>
                    <a:pt x="222" y="117"/>
                  </a:lnTo>
                  <a:lnTo>
                    <a:pt x="189" y="75"/>
                  </a:lnTo>
                  <a:lnTo>
                    <a:pt x="155" y="36"/>
                  </a:lnTo>
                  <a:lnTo>
                    <a:pt x="119" y="0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31" y="147"/>
                  </a:lnTo>
                  <a:lnTo>
                    <a:pt x="60" y="180"/>
                  </a:lnTo>
                  <a:lnTo>
                    <a:pt x="87" y="215"/>
                  </a:lnTo>
                  <a:lnTo>
                    <a:pt x="113" y="250"/>
                  </a:lnTo>
                  <a:lnTo>
                    <a:pt x="138" y="288"/>
                  </a:lnTo>
                  <a:lnTo>
                    <a:pt x="160" y="325"/>
                  </a:lnTo>
                  <a:lnTo>
                    <a:pt x="182" y="364"/>
                  </a:lnTo>
                  <a:lnTo>
                    <a:pt x="201" y="405"/>
                  </a:lnTo>
                  <a:lnTo>
                    <a:pt x="219" y="447"/>
                  </a:lnTo>
                  <a:lnTo>
                    <a:pt x="235" y="489"/>
                  </a:lnTo>
                  <a:lnTo>
                    <a:pt x="248" y="532"/>
                  </a:lnTo>
                  <a:lnTo>
                    <a:pt x="259" y="577"/>
                  </a:lnTo>
                  <a:lnTo>
                    <a:pt x="268" y="621"/>
                  </a:lnTo>
                  <a:lnTo>
                    <a:pt x="276" y="667"/>
                  </a:lnTo>
                  <a:lnTo>
                    <a:pt x="281" y="713"/>
                  </a:lnTo>
                  <a:lnTo>
                    <a:pt x="285" y="760"/>
                  </a:lnTo>
                  <a:lnTo>
                    <a:pt x="285" y="76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lt1"/>
                </a:solidFill>
              </a:endParaRPr>
            </a:p>
          </p:txBody>
        </p:sp>
        <p:sp>
          <p:nvSpPr>
            <p:cNvPr id="117" name="Freeform 65"/>
            <p:cNvSpPr>
              <a:spLocks/>
            </p:cNvSpPr>
            <p:nvPr/>
          </p:nvSpPr>
          <p:spPr bwMode="auto">
            <a:xfrm>
              <a:off x="4193520" y="2718821"/>
              <a:ext cx="109478" cy="185047"/>
            </a:xfrm>
            <a:custGeom>
              <a:avLst/>
              <a:gdLst>
                <a:gd name="T0" fmla="*/ 451 w 451"/>
                <a:gd name="T1" fmla="*/ 114 h 760"/>
                <a:gd name="T2" fmla="*/ 332 w 451"/>
                <a:gd name="T3" fmla="*/ 0 h 760"/>
                <a:gd name="T4" fmla="*/ 332 w 451"/>
                <a:gd name="T5" fmla="*/ 0 h 760"/>
                <a:gd name="T6" fmla="*/ 296 w 451"/>
                <a:gd name="T7" fmla="*/ 36 h 760"/>
                <a:gd name="T8" fmla="*/ 262 w 451"/>
                <a:gd name="T9" fmla="*/ 75 h 760"/>
                <a:gd name="T10" fmla="*/ 229 w 451"/>
                <a:gd name="T11" fmla="*/ 117 h 760"/>
                <a:gd name="T12" fmla="*/ 200 w 451"/>
                <a:gd name="T13" fmla="*/ 159 h 760"/>
                <a:gd name="T14" fmla="*/ 171 w 451"/>
                <a:gd name="T15" fmla="*/ 203 h 760"/>
                <a:gd name="T16" fmla="*/ 145 w 451"/>
                <a:gd name="T17" fmla="*/ 247 h 760"/>
                <a:gd name="T18" fmla="*/ 120 w 451"/>
                <a:gd name="T19" fmla="*/ 294 h 760"/>
                <a:gd name="T20" fmla="*/ 98 w 451"/>
                <a:gd name="T21" fmla="*/ 341 h 760"/>
                <a:gd name="T22" fmla="*/ 77 w 451"/>
                <a:gd name="T23" fmla="*/ 389 h 760"/>
                <a:gd name="T24" fmla="*/ 59 w 451"/>
                <a:gd name="T25" fmla="*/ 440 h 760"/>
                <a:gd name="T26" fmla="*/ 43 w 451"/>
                <a:gd name="T27" fmla="*/ 491 h 760"/>
                <a:gd name="T28" fmla="*/ 30 w 451"/>
                <a:gd name="T29" fmla="*/ 542 h 760"/>
                <a:gd name="T30" fmla="*/ 19 w 451"/>
                <a:gd name="T31" fmla="*/ 595 h 760"/>
                <a:gd name="T32" fmla="*/ 11 w 451"/>
                <a:gd name="T33" fmla="*/ 648 h 760"/>
                <a:gd name="T34" fmla="*/ 4 w 451"/>
                <a:gd name="T35" fmla="*/ 703 h 760"/>
                <a:gd name="T36" fmla="*/ 0 w 451"/>
                <a:gd name="T37" fmla="*/ 758 h 760"/>
                <a:gd name="T38" fmla="*/ 167 w 451"/>
                <a:gd name="T39" fmla="*/ 760 h 760"/>
                <a:gd name="T40" fmla="*/ 167 w 451"/>
                <a:gd name="T41" fmla="*/ 760 h 760"/>
                <a:gd name="T42" fmla="*/ 170 w 451"/>
                <a:gd name="T43" fmla="*/ 713 h 760"/>
                <a:gd name="T44" fmla="*/ 175 w 451"/>
                <a:gd name="T45" fmla="*/ 667 h 760"/>
                <a:gd name="T46" fmla="*/ 183 w 451"/>
                <a:gd name="T47" fmla="*/ 621 h 760"/>
                <a:gd name="T48" fmla="*/ 192 w 451"/>
                <a:gd name="T49" fmla="*/ 577 h 760"/>
                <a:gd name="T50" fmla="*/ 203 w 451"/>
                <a:gd name="T51" fmla="*/ 532 h 760"/>
                <a:gd name="T52" fmla="*/ 216 w 451"/>
                <a:gd name="T53" fmla="*/ 489 h 760"/>
                <a:gd name="T54" fmla="*/ 232 w 451"/>
                <a:gd name="T55" fmla="*/ 447 h 760"/>
                <a:gd name="T56" fmla="*/ 250 w 451"/>
                <a:gd name="T57" fmla="*/ 405 h 760"/>
                <a:gd name="T58" fmla="*/ 270 w 451"/>
                <a:gd name="T59" fmla="*/ 364 h 760"/>
                <a:gd name="T60" fmla="*/ 291 w 451"/>
                <a:gd name="T61" fmla="*/ 325 h 760"/>
                <a:gd name="T62" fmla="*/ 313 w 451"/>
                <a:gd name="T63" fmla="*/ 288 h 760"/>
                <a:gd name="T64" fmla="*/ 338 w 451"/>
                <a:gd name="T65" fmla="*/ 250 h 760"/>
                <a:gd name="T66" fmla="*/ 364 w 451"/>
                <a:gd name="T67" fmla="*/ 215 h 760"/>
                <a:gd name="T68" fmla="*/ 391 w 451"/>
                <a:gd name="T69" fmla="*/ 180 h 760"/>
                <a:gd name="T70" fmla="*/ 421 w 451"/>
                <a:gd name="T71" fmla="*/ 147 h 760"/>
                <a:gd name="T72" fmla="*/ 451 w 451"/>
                <a:gd name="T73" fmla="*/ 114 h 760"/>
                <a:gd name="T74" fmla="*/ 451 w 451"/>
                <a:gd name="T75" fmla="*/ 114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51" h="760">
                  <a:moveTo>
                    <a:pt x="451" y="114"/>
                  </a:moveTo>
                  <a:lnTo>
                    <a:pt x="332" y="0"/>
                  </a:lnTo>
                  <a:lnTo>
                    <a:pt x="332" y="0"/>
                  </a:lnTo>
                  <a:lnTo>
                    <a:pt x="296" y="36"/>
                  </a:lnTo>
                  <a:lnTo>
                    <a:pt x="262" y="75"/>
                  </a:lnTo>
                  <a:lnTo>
                    <a:pt x="229" y="117"/>
                  </a:lnTo>
                  <a:lnTo>
                    <a:pt x="200" y="159"/>
                  </a:lnTo>
                  <a:lnTo>
                    <a:pt x="171" y="203"/>
                  </a:lnTo>
                  <a:lnTo>
                    <a:pt x="145" y="247"/>
                  </a:lnTo>
                  <a:lnTo>
                    <a:pt x="120" y="294"/>
                  </a:lnTo>
                  <a:lnTo>
                    <a:pt x="98" y="341"/>
                  </a:lnTo>
                  <a:lnTo>
                    <a:pt x="77" y="389"/>
                  </a:lnTo>
                  <a:lnTo>
                    <a:pt x="59" y="440"/>
                  </a:lnTo>
                  <a:lnTo>
                    <a:pt x="43" y="491"/>
                  </a:lnTo>
                  <a:lnTo>
                    <a:pt x="30" y="542"/>
                  </a:lnTo>
                  <a:lnTo>
                    <a:pt x="19" y="595"/>
                  </a:lnTo>
                  <a:lnTo>
                    <a:pt x="11" y="648"/>
                  </a:lnTo>
                  <a:lnTo>
                    <a:pt x="4" y="703"/>
                  </a:lnTo>
                  <a:lnTo>
                    <a:pt x="0" y="758"/>
                  </a:lnTo>
                  <a:lnTo>
                    <a:pt x="167" y="760"/>
                  </a:lnTo>
                  <a:lnTo>
                    <a:pt x="167" y="760"/>
                  </a:lnTo>
                  <a:lnTo>
                    <a:pt x="170" y="713"/>
                  </a:lnTo>
                  <a:lnTo>
                    <a:pt x="175" y="667"/>
                  </a:lnTo>
                  <a:lnTo>
                    <a:pt x="183" y="621"/>
                  </a:lnTo>
                  <a:lnTo>
                    <a:pt x="192" y="577"/>
                  </a:lnTo>
                  <a:lnTo>
                    <a:pt x="203" y="532"/>
                  </a:lnTo>
                  <a:lnTo>
                    <a:pt x="216" y="489"/>
                  </a:lnTo>
                  <a:lnTo>
                    <a:pt x="232" y="447"/>
                  </a:lnTo>
                  <a:lnTo>
                    <a:pt x="250" y="405"/>
                  </a:lnTo>
                  <a:lnTo>
                    <a:pt x="270" y="364"/>
                  </a:lnTo>
                  <a:lnTo>
                    <a:pt x="291" y="325"/>
                  </a:lnTo>
                  <a:lnTo>
                    <a:pt x="313" y="288"/>
                  </a:lnTo>
                  <a:lnTo>
                    <a:pt x="338" y="250"/>
                  </a:lnTo>
                  <a:lnTo>
                    <a:pt x="364" y="215"/>
                  </a:lnTo>
                  <a:lnTo>
                    <a:pt x="391" y="180"/>
                  </a:lnTo>
                  <a:lnTo>
                    <a:pt x="421" y="147"/>
                  </a:lnTo>
                  <a:lnTo>
                    <a:pt x="451" y="114"/>
                  </a:lnTo>
                  <a:lnTo>
                    <a:pt x="451" y="11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lt1"/>
                </a:solidFill>
              </a:endParaRPr>
            </a:p>
          </p:txBody>
        </p:sp>
        <p:sp>
          <p:nvSpPr>
            <p:cNvPr id="118" name="Freeform 66"/>
            <p:cNvSpPr>
              <a:spLocks/>
            </p:cNvSpPr>
            <p:nvPr/>
          </p:nvSpPr>
          <p:spPr bwMode="auto">
            <a:xfrm>
              <a:off x="4193520" y="2911618"/>
              <a:ext cx="103665" cy="189890"/>
            </a:xfrm>
            <a:custGeom>
              <a:avLst/>
              <a:gdLst>
                <a:gd name="T0" fmla="*/ 166 w 426"/>
                <a:gd name="T1" fmla="*/ 9 h 785"/>
                <a:gd name="T2" fmla="*/ 166 w 426"/>
                <a:gd name="T3" fmla="*/ 9 h 785"/>
                <a:gd name="T4" fmla="*/ 166 w 426"/>
                <a:gd name="T5" fmla="*/ 0 h 785"/>
                <a:gd name="T6" fmla="*/ 0 w 426"/>
                <a:gd name="T7" fmla="*/ 2 h 785"/>
                <a:gd name="T8" fmla="*/ 0 w 426"/>
                <a:gd name="T9" fmla="*/ 2 h 785"/>
                <a:gd name="T10" fmla="*/ 0 w 426"/>
                <a:gd name="T11" fmla="*/ 9 h 785"/>
                <a:gd name="T12" fmla="*/ 0 w 426"/>
                <a:gd name="T13" fmla="*/ 9 h 785"/>
                <a:gd name="T14" fmla="*/ 2 w 426"/>
                <a:gd name="T15" fmla="*/ 65 h 785"/>
                <a:gd name="T16" fmla="*/ 6 w 426"/>
                <a:gd name="T17" fmla="*/ 120 h 785"/>
                <a:gd name="T18" fmla="*/ 12 w 426"/>
                <a:gd name="T19" fmla="*/ 174 h 785"/>
                <a:gd name="T20" fmla="*/ 21 w 426"/>
                <a:gd name="T21" fmla="*/ 228 h 785"/>
                <a:gd name="T22" fmla="*/ 33 w 426"/>
                <a:gd name="T23" fmla="*/ 281 h 785"/>
                <a:gd name="T24" fmla="*/ 47 w 426"/>
                <a:gd name="T25" fmla="*/ 333 h 785"/>
                <a:gd name="T26" fmla="*/ 63 w 426"/>
                <a:gd name="T27" fmla="*/ 384 h 785"/>
                <a:gd name="T28" fmla="*/ 82 w 426"/>
                <a:gd name="T29" fmla="*/ 433 h 785"/>
                <a:gd name="T30" fmla="*/ 103 w 426"/>
                <a:gd name="T31" fmla="*/ 482 h 785"/>
                <a:gd name="T32" fmla="*/ 127 w 426"/>
                <a:gd name="T33" fmla="*/ 530 h 785"/>
                <a:gd name="T34" fmla="*/ 151 w 426"/>
                <a:gd name="T35" fmla="*/ 575 h 785"/>
                <a:gd name="T36" fmla="*/ 179 w 426"/>
                <a:gd name="T37" fmla="*/ 620 h 785"/>
                <a:gd name="T38" fmla="*/ 207 w 426"/>
                <a:gd name="T39" fmla="*/ 664 h 785"/>
                <a:gd name="T40" fmla="*/ 239 w 426"/>
                <a:gd name="T41" fmla="*/ 706 h 785"/>
                <a:gd name="T42" fmla="*/ 272 w 426"/>
                <a:gd name="T43" fmla="*/ 746 h 785"/>
                <a:gd name="T44" fmla="*/ 306 w 426"/>
                <a:gd name="T45" fmla="*/ 785 h 785"/>
                <a:gd name="T46" fmla="*/ 426 w 426"/>
                <a:gd name="T47" fmla="*/ 670 h 785"/>
                <a:gd name="T48" fmla="*/ 426 w 426"/>
                <a:gd name="T49" fmla="*/ 670 h 785"/>
                <a:gd name="T50" fmla="*/ 396 w 426"/>
                <a:gd name="T51" fmla="*/ 637 h 785"/>
                <a:gd name="T52" fmla="*/ 369 w 426"/>
                <a:gd name="T53" fmla="*/ 603 h 785"/>
                <a:gd name="T54" fmla="*/ 341 w 426"/>
                <a:gd name="T55" fmla="*/ 566 h 785"/>
                <a:gd name="T56" fmla="*/ 317 w 426"/>
                <a:gd name="T57" fmla="*/ 530 h 785"/>
                <a:gd name="T58" fmla="*/ 293 w 426"/>
                <a:gd name="T59" fmla="*/ 491 h 785"/>
                <a:gd name="T60" fmla="*/ 272 w 426"/>
                <a:gd name="T61" fmla="*/ 452 h 785"/>
                <a:gd name="T62" fmla="*/ 253 w 426"/>
                <a:gd name="T63" fmla="*/ 411 h 785"/>
                <a:gd name="T64" fmla="*/ 235 w 426"/>
                <a:gd name="T65" fmla="*/ 370 h 785"/>
                <a:gd name="T66" fmla="*/ 219 w 426"/>
                <a:gd name="T67" fmla="*/ 328 h 785"/>
                <a:gd name="T68" fmla="*/ 205 w 426"/>
                <a:gd name="T69" fmla="*/ 285 h 785"/>
                <a:gd name="T70" fmla="*/ 193 w 426"/>
                <a:gd name="T71" fmla="*/ 241 h 785"/>
                <a:gd name="T72" fmla="*/ 184 w 426"/>
                <a:gd name="T73" fmla="*/ 195 h 785"/>
                <a:gd name="T74" fmla="*/ 176 w 426"/>
                <a:gd name="T75" fmla="*/ 150 h 785"/>
                <a:gd name="T76" fmla="*/ 170 w 426"/>
                <a:gd name="T77" fmla="*/ 104 h 785"/>
                <a:gd name="T78" fmla="*/ 167 w 426"/>
                <a:gd name="T79" fmla="*/ 57 h 785"/>
                <a:gd name="T80" fmla="*/ 166 w 426"/>
                <a:gd name="T81" fmla="*/ 9 h 785"/>
                <a:gd name="T82" fmla="*/ 166 w 426"/>
                <a:gd name="T83" fmla="*/ 9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6" h="785">
                  <a:moveTo>
                    <a:pt x="166" y="9"/>
                  </a:moveTo>
                  <a:lnTo>
                    <a:pt x="166" y="9"/>
                  </a:lnTo>
                  <a:lnTo>
                    <a:pt x="166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9"/>
                  </a:lnTo>
                  <a:lnTo>
                    <a:pt x="0" y="9"/>
                  </a:lnTo>
                  <a:lnTo>
                    <a:pt x="2" y="65"/>
                  </a:lnTo>
                  <a:lnTo>
                    <a:pt x="6" y="120"/>
                  </a:lnTo>
                  <a:lnTo>
                    <a:pt x="12" y="174"/>
                  </a:lnTo>
                  <a:lnTo>
                    <a:pt x="21" y="228"/>
                  </a:lnTo>
                  <a:lnTo>
                    <a:pt x="33" y="281"/>
                  </a:lnTo>
                  <a:lnTo>
                    <a:pt x="47" y="333"/>
                  </a:lnTo>
                  <a:lnTo>
                    <a:pt x="63" y="384"/>
                  </a:lnTo>
                  <a:lnTo>
                    <a:pt x="82" y="433"/>
                  </a:lnTo>
                  <a:lnTo>
                    <a:pt x="103" y="482"/>
                  </a:lnTo>
                  <a:lnTo>
                    <a:pt x="127" y="530"/>
                  </a:lnTo>
                  <a:lnTo>
                    <a:pt x="151" y="575"/>
                  </a:lnTo>
                  <a:lnTo>
                    <a:pt x="179" y="620"/>
                  </a:lnTo>
                  <a:lnTo>
                    <a:pt x="207" y="664"/>
                  </a:lnTo>
                  <a:lnTo>
                    <a:pt x="239" y="706"/>
                  </a:lnTo>
                  <a:lnTo>
                    <a:pt x="272" y="746"/>
                  </a:lnTo>
                  <a:lnTo>
                    <a:pt x="306" y="785"/>
                  </a:lnTo>
                  <a:lnTo>
                    <a:pt x="426" y="670"/>
                  </a:lnTo>
                  <a:lnTo>
                    <a:pt x="426" y="670"/>
                  </a:lnTo>
                  <a:lnTo>
                    <a:pt x="396" y="637"/>
                  </a:lnTo>
                  <a:lnTo>
                    <a:pt x="369" y="603"/>
                  </a:lnTo>
                  <a:lnTo>
                    <a:pt x="341" y="566"/>
                  </a:lnTo>
                  <a:lnTo>
                    <a:pt x="317" y="530"/>
                  </a:lnTo>
                  <a:lnTo>
                    <a:pt x="293" y="491"/>
                  </a:lnTo>
                  <a:lnTo>
                    <a:pt x="272" y="452"/>
                  </a:lnTo>
                  <a:lnTo>
                    <a:pt x="253" y="411"/>
                  </a:lnTo>
                  <a:lnTo>
                    <a:pt x="235" y="370"/>
                  </a:lnTo>
                  <a:lnTo>
                    <a:pt x="219" y="328"/>
                  </a:lnTo>
                  <a:lnTo>
                    <a:pt x="205" y="285"/>
                  </a:lnTo>
                  <a:lnTo>
                    <a:pt x="193" y="241"/>
                  </a:lnTo>
                  <a:lnTo>
                    <a:pt x="184" y="195"/>
                  </a:lnTo>
                  <a:lnTo>
                    <a:pt x="176" y="150"/>
                  </a:lnTo>
                  <a:lnTo>
                    <a:pt x="170" y="104"/>
                  </a:lnTo>
                  <a:lnTo>
                    <a:pt x="167" y="57"/>
                  </a:lnTo>
                  <a:lnTo>
                    <a:pt x="166" y="9"/>
                  </a:lnTo>
                  <a:lnTo>
                    <a:pt x="166" y="9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9" name="Freeform 67"/>
            <p:cNvSpPr>
              <a:spLocks/>
            </p:cNvSpPr>
            <p:nvPr/>
          </p:nvSpPr>
          <p:spPr bwMode="auto">
            <a:xfrm>
              <a:off x="4274902" y="3079225"/>
              <a:ext cx="189890" cy="109478"/>
            </a:xfrm>
            <a:custGeom>
              <a:avLst/>
              <a:gdLst>
                <a:gd name="T0" fmla="*/ 114 w 785"/>
                <a:gd name="T1" fmla="*/ 0 h 450"/>
                <a:gd name="T2" fmla="*/ 0 w 785"/>
                <a:gd name="T3" fmla="*/ 118 h 450"/>
                <a:gd name="T4" fmla="*/ 0 w 785"/>
                <a:gd name="T5" fmla="*/ 118 h 450"/>
                <a:gd name="T6" fmla="*/ 37 w 785"/>
                <a:gd name="T7" fmla="*/ 155 h 450"/>
                <a:gd name="T8" fmla="*/ 78 w 785"/>
                <a:gd name="T9" fmla="*/ 190 h 450"/>
                <a:gd name="T10" fmla="*/ 119 w 785"/>
                <a:gd name="T11" fmla="*/ 223 h 450"/>
                <a:gd name="T12" fmla="*/ 164 w 785"/>
                <a:gd name="T13" fmla="*/ 254 h 450"/>
                <a:gd name="T14" fmla="*/ 208 w 785"/>
                <a:gd name="T15" fmla="*/ 284 h 450"/>
                <a:gd name="T16" fmla="*/ 255 w 785"/>
                <a:gd name="T17" fmla="*/ 310 h 450"/>
                <a:gd name="T18" fmla="*/ 303 w 785"/>
                <a:gd name="T19" fmla="*/ 335 h 450"/>
                <a:gd name="T20" fmla="*/ 351 w 785"/>
                <a:gd name="T21" fmla="*/ 358 h 450"/>
                <a:gd name="T22" fmla="*/ 402 w 785"/>
                <a:gd name="T23" fmla="*/ 378 h 450"/>
                <a:gd name="T24" fmla="*/ 453 w 785"/>
                <a:gd name="T25" fmla="*/ 396 h 450"/>
                <a:gd name="T26" fmla="*/ 506 w 785"/>
                <a:gd name="T27" fmla="*/ 411 h 450"/>
                <a:gd name="T28" fmla="*/ 559 w 785"/>
                <a:gd name="T29" fmla="*/ 424 h 450"/>
                <a:gd name="T30" fmla="*/ 614 w 785"/>
                <a:gd name="T31" fmla="*/ 435 h 450"/>
                <a:gd name="T32" fmla="*/ 669 w 785"/>
                <a:gd name="T33" fmla="*/ 443 h 450"/>
                <a:gd name="T34" fmla="*/ 725 w 785"/>
                <a:gd name="T35" fmla="*/ 448 h 450"/>
                <a:gd name="T36" fmla="*/ 782 w 785"/>
                <a:gd name="T37" fmla="*/ 450 h 450"/>
                <a:gd name="T38" fmla="*/ 785 w 785"/>
                <a:gd name="T39" fmla="*/ 284 h 450"/>
                <a:gd name="T40" fmla="*/ 785 w 785"/>
                <a:gd name="T41" fmla="*/ 284 h 450"/>
                <a:gd name="T42" fmla="*/ 735 w 785"/>
                <a:gd name="T43" fmla="*/ 282 h 450"/>
                <a:gd name="T44" fmla="*/ 687 w 785"/>
                <a:gd name="T45" fmla="*/ 279 h 450"/>
                <a:gd name="T46" fmla="*/ 640 w 785"/>
                <a:gd name="T47" fmla="*/ 271 h 450"/>
                <a:gd name="T48" fmla="*/ 593 w 785"/>
                <a:gd name="T49" fmla="*/ 262 h 450"/>
                <a:gd name="T50" fmla="*/ 548 w 785"/>
                <a:gd name="T51" fmla="*/ 251 h 450"/>
                <a:gd name="T52" fmla="*/ 502 w 785"/>
                <a:gd name="T53" fmla="*/ 238 h 450"/>
                <a:gd name="T54" fmla="*/ 459 w 785"/>
                <a:gd name="T55" fmla="*/ 223 h 450"/>
                <a:gd name="T56" fmla="*/ 416 w 785"/>
                <a:gd name="T57" fmla="*/ 206 h 450"/>
                <a:gd name="T58" fmla="*/ 373 w 785"/>
                <a:gd name="T59" fmla="*/ 186 h 450"/>
                <a:gd name="T60" fmla="*/ 333 w 785"/>
                <a:gd name="T61" fmla="*/ 164 h 450"/>
                <a:gd name="T62" fmla="*/ 293 w 785"/>
                <a:gd name="T63" fmla="*/ 141 h 450"/>
                <a:gd name="T64" fmla="*/ 255 w 785"/>
                <a:gd name="T65" fmla="*/ 116 h 450"/>
                <a:gd name="T66" fmla="*/ 217 w 785"/>
                <a:gd name="T67" fmla="*/ 90 h 450"/>
                <a:gd name="T68" fmla="*/ 182 w 785"/>
                <a:gd name="T69" fmla="*/ 61 h 450"/>
                <a:gd name="T70" fmla="*/ 147 w 785"/>
                <a:gd name="T71" fmla="*/ 31 h 450"/>
                <a:gd name="T72" fmla="*/ 114 w 785"/>
                <a:gd name="T73" fmla="*/ 0 h 450"/>
                <a:gd name="T74" fmla="*/ 114 w 785"/>
                <a:gd name="T75" fmla="*/ 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5" h="450">
                  <a:moveTo>
                    <a:pt x="114" y="0"/>
                  </a:moveTo>
                  <a:lnTo>
                    <a:pt x="0" y="118"/>
                  </a:lnTo>
                  <a:lnTo>
                    <a:pt x="0" y="118"/>
                  </a:lnTo>
                  <a:lnTo>
                    <a:pt x="37" y="155"/>
                  </a:lnTo>
                  <a:lnTo>
                    <a:pt x="78" y="190"/>
                  </a:lnTo>
                  <a:lnTo>
                    <a:pt x="119" y="223"/>
                  </a:lnTo>
                  <a:lnTo>
                    <a:pt x="164" y="254"/>
                  </a:lnTo>
                  <a:lnTo>
                    <a:pt x="208" y="284"/>
                  </a:lnTo>
                  <a:lnTo>
                    <a:pt x="255" y="310"/>
                  </a:lnTo>
                  <a:lnTo>
                    <a:pt x="303" y="335"/>
                  </a:lnTo>
                  <a:lnTo>
                    <a:pt x="351" y="358"/>
                  </a:lnTo>
                  <a:lnTo>
                    <a:pt x="402" y="378"/>
                  </a:lnTo>
                  <a:lnTo>
                    <a:pt x="453" y="396"/>
                  </a:lnTo>
                  <a:lnTo>
                    <a:pt x="506" y="411"/>
                  </a:lnTo>
                  <a:lnTo>
                    <a:pt x="559" y="424"/>
                  </a:lnTo>
                  <a:lnTo>
                    <a:pt x="614" y="435"/>
                  </a:lnTo>
                  <a:lnTo>
                    <a:pt x="669" y="443"/>
                  </a:lnTo>
                  <a:lnTo>
                    <a:pt x="725" y="448"/>
                  </a:lnTo>
                  <a:lnTo>
                    <a:pt x="782" y="450"/>
                  </a:lnTo>
                  <a:lnTo>
                    <a:pt x="785" y="284"/>
                  </a:lnTo>
                  <a:lnTo>
                    <a:pt x="785" y="284"/>
                  </a:lnTo>
                  <a:lnTo>
                    <a:pt x="735" y="282"/>
                  </a:lnTo>
                  <a:lnTo>
                    <a:pt x="687" y="279"/>
                  </a:lnTo>
                  <a:lnTo>
                    <a:pt x="640" y="271"/>
                  </a:lnTo>
                  <a:lnTo>
                    <a:pt x="593" y="262"/>
                  </a:lnTo>
                  <a:lnTo>
                    <a:pt x="548" y="251"/>
                  </a:lnTo>
                  <a:lnTo>
                    <a:pt x="502" y="238"/>
                  </a:lnTo>
                  <a:lnTo>
                    <a:pt x="459" y="223"/>
                  </a:lnTo>
                  <a:lnTo>
                    <a:pt x="416" y="206"/>
                  </a:lnTo>
                  <a:lnTo>
                    <a:pt x="373" y="186"/>
                  </a:lnTo>
                  <a:lnTo>
                    <a:pt x="333" y="164"/>
                  </a:lnTo>
                  <a:lnTo>
                    <a:pt x="293" y="141"/>
                  </a:lnTo>
                  <a:lnTo>
                    <a:pt x="255" y="116"/>
                  </a:lnTo>
                  <a:lnTo>
                    <a:pt x="217" y="90"/>
                  </a:lnTo>
                  <a:lnTo>
                    <a:pt x="182" y="61"/>
                  </a:lnTo>
                  <a:lnTo>
                    <a:pt x="147" y="31"/>
                  </a:lnTo>
                  <a:lnTo>
                    <a:pt x="114" y="0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lt1"/>
                </a:solidFill>
              </a:endParaRPr>
            </a:p>
          </p:txBody>
        </p:sp>
        <p:sp>
          <p:nvSpPr>
            <p:cNvPr id="120" name="Freeform 68"/>
            <p:cNvSpPr>
              <a:spLocks/>
            </p:cNvSpPr>
            <p:nvPr/>
          </p:nvSpPr>
          <p:spPr bwMode="auto">
            <a:xfrm>
              <a:off x="4472543" y="3079225"/>
              <a:ext cx="190860" cy="109478"/>
            </a:xfrm>
            <a:custGeom>
              <a:avLst/>
              <a:gdLst>
                <a:gd name="T0" fmla="*/ 671 w 787"/>
                <a:gd name="T1" fmla="*/ 0 h 450"/>
                <a:gd name="T2" fmla="*/ 671 w 787"/>
                <a:gd name="T3" fmla="*/ 0 h 450"/>
                <a:gd name="T4" fmla="*/ 638 w 787"/>
                <a:gd name="T5" fmla="*/ 31 h 450"/>
                <a:gd name="T6" fmla="*/ 603 w 787"/>
                <a:gd name="T7" fmla="*/ 61 h 450"/>
                <a:gd name="T8" fmla="*/ 568 w 787"/>
                <a:gd name="T9" fmla="*/ 90 h 450"/>
                <a:gd name="T10" fmla="*/ 530 w 787"/>
                <a:gd name="T11" fmla="*/ 116 h 450"/>
                <a:gd name="T12" fmla="*/ 492 w 787"/>
                <a:gd name="T13" fmla="*/ 141 h 450"/>
                <a:gd name="T14" fmla="*/ 452 w 787"/>
                <a:gd name="T15" fmla="*/ 164 h 450"/>
                <a:gd name="T16" fmla="*/ 412 w 787"/>
                <a:gd name="T17" fmla="*/ 186 h 450"/>
                <a:gd name="T18" fmla="*/ 370 w 787"/>
                <a:gd name="T19" fmla="*/ 206 h 450"/>
                <a:gd name="T20" fmla="*/ 326 w 787"/>
                <a:gd name="T21" fmla="*/ 223 h 450"/>
                <a:gd name="T22" fmla="*/ 283 w 787"/>
                <a:gd name="T23" fmla="*/ 238 h 450"/>
                <a:gd name="T24" fmla="*/ 237 w 787"/>
                <a:gd name="T25" fmla="*/ 251 h 450"/>
                <a:gd name="T26" fmla="*/ 192 w 787"/>
                <a:gd name="T27" fmla="*/ 262 h 450"/>
                <a:gd name="T28" fmla="*/ 145 w 787"/>
                <a:gd name="T29" fmla="*/ 271 h 450"/>
                <a:gd name="T30" fmla="*/ 98 w 787"/>
                <a:gd name="T31" fmla="*/ 279 h 450"/>
                <a:gd name="T32" fmla="*/ 50 w 787"/>
                <a:gd name="T33" fmla="*/ 282 h 450"/>
                <a:gd name="T34" fmla="*/ 0 w 787"/>
                <a:gd name="T35" fmla="*/ 284 h 450"/>
                <a:gd name="T36" fmla="*/ 3 w 787"/>
                <a:gd name="T37" fmla="*/ 450 h 450"/>
                <a:gd name="T38" fmla="*/ 3 w 787"/>
                <a:gd name="T39" fmla="*/ 450 h 450"/>
                <a:gd name="T40" fmla="*/ 60 w 787"/>
                <a:gd name="T41" fmla="*/ 448 h 450"/>
                <a:gd name="T42" fmla="*/ 116 w 787"/>
                <a:gd name="T43" fmla="*/ 443 h 450"/>
                <a:gd name="T44" fmla="*/ 172 w 787"/>
                <a:gd name="T45" fmla="*/ 435 h 450"/>
                <a:gd name="T46" fmla="*/ 226 w 787"/>
                <a:gd name="T47" fmla="*/ 424 h 450"/>
                <a:gd name="T48" fmla="*/ 280 w 787"/>
                <a:gd name="T49" fmla="*/ 411 h 450"/>
                <a:gd name="T50" fmla="*/ 332 w 787"/>
                <a:gd name="T51" fmla="*/ 396 h 450"/>
                <a:gd name="T52" fmla="*/ 383 w 787"/>
                <a:gd name="T53" fmla="*/ 378 h 450"/>
                <a:gd name="T54" fmla="*/ 434 w 787"/>
                <a:gd name="T55" fmla="*/ 358 h 450"/>
                <a:gd name="T56" fmla="*/ 483 w 787"/>
                <a:gd name="T57" fmla="*/ 335 h 450"/>
                <a:gd name="T58" fmla="*/ 530 w 787"/>
                <a:gd name="T59" fmla="*/ 310 h 450"/>
                <a:gd name="T60" fmla="*/ 577 w 787"/>
                <a:gd name="T61" fmla="*/ 284 h 450"/>
                <a:gd name="T62" fmla="*/ 621 w 787"/>
                <a:gd name="T63" fmla="*/ 254 h 450"/>
                <a:gd name="T64" fmla="*/ 666 w 787"/>
                <a:gd name="T65" fmla="*/ 223 h 450"/>
                <a:gd name="T66" fmla="*/ 707 w 787"/>
                <a:gd name="T67" fmla="*/ 190 h 450"/>
                <a:gd name="T68" fmla="*/ 748 w 787"/>
                <a:gd name="T69" fmla="*/ 155 h 450"/>
                <a:gd name="T70" fmla="*/ 787 w 787"/>
                <a:gd name="T71" fmla="*/ 118 h 450"/>
                <a:gd name="T72" fmla="*/ 671 w 787"/>
                <a:gd name="T73" fmla="*/ 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87" h="450">
                  <a:moveTo>
                    <a:pt x="671" y="0"/>
                  </a:moveTo>
                  <a:lnTo>
                    <a:pt x="671" y="0"/>
                  </a:lnTo>
                  <a:lnTo>
                    <a:pt x="638" y="31"/>
                  </a:lnTo>
                  <a:lnTo>
                    <a:pt x="603" y="61"/>
                  </a:lnTo>
                  <a:lnTo>
                    <a:pt x="568" y="90"/>
                  </a:lnTo>
                  <a:lnTo>
                    <a:pt x="530" y="116"/>
                  </a:lnTo>
                  <a:lnTo>
                    <a:pt x="492" y="141"/>
                  </a:lnTo>
                  <a:lnTo>
                    <a:pt x="452" y="164"/>
                  </a:lnTo>
                  <a:lnTo>
                    <a:pt x="412" y="186"/>
                  </a:lnTo>
                  <a:lnTo>
                    <a:pt x="370" y="206"/>
                  </a:lnTo>
                  <a:lnTo>
                    <a:pt x="326" y="223"/>
                  </a:lnTo>
                  <a:lnTo>
                    <a:pt x="283" y="238"/>
                  </a:lnTo>
                  <a:lnTo>
                    <a:pt x="237" y="251"/>
                  </a:lnTo>
                  <a:lnTo>
                    <a:pt x="192" y="262"/>
                  </a:lnTo>
                  <a:lnTo>
                    <a:pt x="145" y="271"/>
                  </a:lnTo>
                  <a:lnTo>
                    <a:pt x="98" y="279"/>
                  </a:lnTo>
                  <a:lnTo>
                    <a:pt x="50" y="282"/>
                  </a:lnTo>
                  <a:lnTo>
                    <a:pt x="0" y="284"/>
                  </a:lnTo>
                  <a:lnTo>
                    <a:pt x="3" y="450"/>
                  </a:lnTo>
                  <a:lnTo>
                    <a:pt x="3" y="450"/>
                  </a:lnTo>
                  <a:lnTo>
                    <a:pt x="60" y="448"/>
                  </a:lnTo>
                  <a:lnTo>
                    <a:pt x="116" y="443"/>
                  </a:lnTo>
                  <a:lnTo>
                    <a:pt x="172" y="435"/>
                  </a:lnTo>
                  <a:lnTo>
                    <a:pt x="226" y="424"/>
                  </a:lnTo>
                  <a:lnTo>
                    <a:pt x="280" y="411"/>
                  </a:lnTo>
                  <a:lnTo>
                    <a:pt x="332" y="396"/>
                  </a:lnTo>
                  <a:lnTo>
                    <a:pt x="383" y="378"/>
                  </a:lnTo>
                  <a:lnTo>
                    <a:pt x="434" y="358"/>
                  </a:lnTo>
                  <a:lnTo>
                    <a:pt x="483" y="335"/>
                  </a:lnTo>
                  <a:lnTo>
                    <a:pt x="530" y="310"/>
                  </a:lnTo>
                  <a:lnTo>
                    <a:pt x="577" y="284"/>
                  </a:lnTo>
                  <a:lnTo>
                    <a:pt x="621" y="254"/>
                  </a:lnTo>
                  <a:lnTo>
                    <a:pt x="666" y="223"/>
                  </a:lnTo>
                  <a:lnTo>
                    <a:pt x="707" y="190"/>
                  </a:lnTo>
                  <a:lnTo>
                    <a:pt x="748" y="155"/>
                  </a:lnTo>
                  <a:lnTo>
                    <a:pt x="787" y="118"/>
                  </a:lnTo>
                  <a:lnTo>
                    <a:pt x="671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lt1"/>
                </a:solidFill>
              </a:endParaRPr>
            </a:p>
          </p:txBody>
        </p:sp>
        <p:sp>
          <p:nvSpPr>
            <p:cNvPr id="121" name="Freeform 69"/>
            <p:cNvSpPr>
              <a:spLocks/>
            </p:cNvSpPr>
            <p:nvPr/>
          </p:nvSpPr>
          <p:spPr bwMode="auto">
            <a:xfrm>
              <a:off x="4280715" y="2638408"/>
              <a:ext cx="184077" cy="103665"/>
            </a:xfrm>
            <a:custGeom>
              <a:avLst/>
              <a:gdLst>
                <a:gd name="T0" fmla="*/ 762 w 762"/>
                <a:gd name="T1" fmla="*/ 165 h 425"/>
                <a:gd name="T2" fmla="*/ 759 w 762"/>
                <a:gd name="T3" fmla="*/ 0 h 425"/>
                <a:gd name="T4" fmla="*/ 759 w 762"/>
                <a:gd name="T5" fmla="*/ 0 h 425"/>
                <a:gd name="T6" fmla="*/ 705 w 762"/>
                <a:gd name="T7" fmla="*/ 2 h 425"/>
                <a:gd name="T8" fmla="*/ 650 w 762"/>
                <a:gd name="T9" fmla="*/ 7 h 425"/>
                <a:gd name="T10" fmla="*/ 597 w 762"/>
                <a:gd name="T11" fmla="*/ 14 h 425"/>
                <a:gd name="T12" fmla="*/ 545 w 762"/>
                <a:gd name="T13" fmla="*/ 24 h 425"/>
                <a:gd name="T14" fmla="*/ 493 w 762"/>
                <a:gd name="T15" fmla="*/ 36 h 425"/>
                <a:gd name="T16" fmla="*/ 443 w 762"/>
                <a:gd name="T17" fmla="*/ 50 h 425"/>
                <a:gd name="T18" fmla="*/ 394 w 762"/>
                <a:gd name="T19" fmla="*/ 66 h 425"/>
                <a:gd name="T20" fmla="*/ 344 w 762"/>
                <a:gd name="T21" fmla="*/ 86 h 425"/>
                <a:gd name="T22" fmla="*/ 297 w 762"/>
                <a:gd name="T23" fmla="*/ 106 h 425"/>
                <a:gd name="T24" fmla="*/ 250 w 762"/>
                <a:gd name="T25" fmla="*/ 128 h 425"/>
                <a:gd name="T26" fmla="*/ 206 w 762"/>
                <a:gd name="T27" fmla="*/ 155 h 425"/>
                <a:gd name="T28" fmla="*/ 162 w 762"/>
                <a:gd name="T29" fmla="*/ 181 h 425"/>
                <a:gd name="T30" fmla="*/ 119 w 762"/>
                <a:gd name="T31" fmla="*/ 209 h 425"/>
                <a:gd name="T32" fmla="*/ 79 w 762"/>
                <a:gd name="T33" fmla="*/ 240 h 425"/>
                <a:gd name="T34" fmla="*/ 38 w 762"/>
                <a:gd name="T35" fmla="*/ 273 h 425"/>
                <a:gd name="T36" fmla="*/ 0 w 762"/>
                <a:gd name="T37" fmla="*/ 307 h 425"/>
                <a:gd name="T38" fmla="*/ 116 w 762"/>
                <a:gd name="T39" fmla="*/ 425 h 425"/>
                <a:gd name="T40" fmla="*/ 116 w 762"/>
                <a:gd name="T41" fmla="*/ 425 h 425"/>
                <a:gd name="T42" fmla="*/ 149 w 762"/>
                <a:gd name="T43" fmla="*/ 397 h 425"/>
                <a:gd name="T44" fmla="*/ 183 w 762"/>
                <a:gd name="T45" fmla="*/ 369 h 425"/>
                <a:gd name="T46" fmla="*/ 217 w 762"/>
                <a:gd name="T47" fmla="*/ 343 h 425"/>
                <a:gd name="T48" fmla="*/ 253 w 762"/>
                <a:gd name="T49" fmla="*/ 319 h 425"/>
                <a:gd name="T50" fmla="*/ 291 w 762"/>
                <a:gd name="T51" fmla="*/ 296 h 425"/>
                <a:gd name="T52" fmla="*/ 328 w 762"/>
                <a:gd name="T53" fmla="*/ 274 h 425"/>
                <a:gd name="T54" fmla="*/ 369 w 762"/>
                <a:gd name="T55" fmla="*/ 256 h 425"/>
                <a:gd name="T56" fmla="*/ 409 w 762"/>
                <a:gd name="T57" fmla="*/ 238 h 425"/>
                <a:gd name="T58" fmla="*/ 450 w 762"/>
                <a:gd name="T59" fmla="*/ 222 h 425"/>
                <a:gd name="T60" fmla="*/ 493 w 762"/>
                <a:gd name="T61" fmla="*/ 208 h 425"/>
                <a:gd name="T62" fmla="*/ 535 w 762"/>
                <a:gd name="T63" fmla="*/ 196 h 425"/>
                <a:gd name="T64" fmla="*/ 580 w 762"/>
                <a:gd name="T65" fmla="*/ 186 h 425"/>
                <a:gd name="T66" fmla="*/ 624 w 762"/>
                <a:gd name="T67" fmla="*/ 178 h 425"/>
                <a:gd name="T68" fmla="*/ 670 w 762"/>
                <a:gd name="T69" fmla="*/ 171 h 425"/>
                <a:gd name="T70" fmla="*/ 715 w 762"/>
                <a:gd name="T71" fmla="*/ 168 h 425"/>
                <a:gd name="T72" fmla="*/ 762 w 762"/>
                <a:gd name="T73" fmla="*/ 165 h 425"/>
                <a:gd name="T74" fmla="*/ 762 w 762"/>
                <a:gd name="T75" fmla="*/ 16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62" h="425">
                  <a:moveTo>
                    <a:pt x="762" y="165"/>
                  </a:moveTo>
                  <a:lnTo>
                    <a:pt x="759" y="0"/>
                  </a:lnTo>
                  <a:lnTo>
                    <a:pt x="759" y="0"/>
                  </a:lnTo>
                  <a:lnTo>
                    <a:pt x="705" y="2"/>
                  </a:lnTo>
                  <a:lnTo>
                    <a:pt x="650" y="7"/>
                  </a:lnTo>
                  <a:lnTo>
                    <a:pt x="597" y="14"/>
                  </a:lnTo>
                  <a:lnTo>
                    <a:pt x="545" y="24"/>
                  </a:lnTo>
                  <a:lnTo>
                    <a:pt x="493" y="36"/>
                  </a:lnTo>
                  <a:lnTo>
                    <a:pt x="443" y="50"/>
                  </a:lnTo>
                  <a:lnTo>
                    <a:pt x="394" y="66"/>
                  </a:lnTo>
                  <a:lnTo>
                    <a:pt x="344" y="86"/>
                  </a:lnTo>
                  <a:lnTo>
                    <a:pt x="297" y="106"/>
                  </a:lnTo>
                  <a:lnTo>
                    <a:pt x="250" y="128"/>
                  </a:lnTo>
                  <a:lnTo>
                    <a:pt x="206" y="155"/>
                  </a:lnTo>
                  <a:lnTo>
                    <a:pt x="162" y="181"/>
                  </a:lnTo>
                  <a:lnTo>
                    <a:pt x="119" y="209"/>
                  </a:lnTo>
                  <a:lnTo>
                    <a:pt x="79" y="240"/>
                  </a:lnTo>
                  <a:lnTo>
                    <a:pt x="38" y="273"/>
                  </a:lnTo>
                  <a:lnTo>
                    <a:pt x="0" y="307"/>
                  </a:lnTo>
                  <a:lnTo>
                    <a:pt x="116" y="425"/>
                  </a:lnTo>
                  <a:lnTo>
                    <a:pt x="116" y="425"/>
                  </a:lnTo>
                  <a:lnTo>
                    <a:pt x="149" y="397"/>
                  </a:lnTo>
                  <a:lnTo>
                    <a:pt x="183" y="369"/>
                  </a:lnTo>
                  <a:lnTo>
                    <a:pt x="217" y="343"/>
                  </a:lnTo>
                  <a:lnTo>
                    <a:pt x="253" y="319"/>
                  </a:lnTo>
                  <a:lnTo>
                    <a:pt x="291" y="296"/>
                  </a:lnTo>
                  <a:lnTo>
                    <a:pt x="328" y="274"/>
                  </a:lnTo>
                  <a:lnTo>
                    <a:pt x="369" y="256"/>
                  </a:lnTo>
                  <a:lnTo>
                    <a:pt x="409" y="238"/>
                  </a:lnTo>
                  <a:lnTo>
                    <a:pt x="450" y="222"/>
                  </a:lnTo>
                  <a:lnTo>
                    <a:pt x="493" y="208"/>
                  </a:lnTo>
                  <a:lnTo>
                    <a:pt x="535" y="196"/>
                  </a:lnTo>
                  <a:lnTo>
                    <a:pt x="580" y="186"/>
                  </a:lnTo>
                  <a:lnTo>
                    <a:pt x="624" y="178"/>
                  </a:lnTo>
                  <a:lnTo>
                    <a:pt x="670" y="171"/>
                  </a:lnTo>
                  <a:lnTo>
                    <a:pt x="715" y="168"/>
                  </a:lnTo>
                  <a:lnTo>
                    <a:pt x="762" y="165"/>
                  </a:lnTo>
                  <a:lnTo>
                    <a:pt x="762" y="16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lt1"/>
                </a:solidFill>
              </a:endParaRPr>
            </a:p>
          </p:txBody>
        </p:sp>
        <p:sp>
          <p:nvSpPr>
            <p:cNvPr id="122" name="Freeform 70"/>
            <p:cNvSpPr>
              <a:spLocks/>
            </p:cNvSpPr>
            <p:nvPr/>
          </p:nvSpPr>
          <p:spPr bwMode="auto">
            <a:xfrm>
              <a:off x="4330126" y="2710102"/>
              <a:ext cx="135636" cy="75569"/>
            </a:xfrm>
            <a:custGeom>
              <a:avLst/>
              <a:gdLst>
                <a:gd name="T0" fmla="*/ 560 w 560"/>
                <a:gd name="T1" fmla="*/ 123 h 312"/>
                <a:gd name="T2" fmla="*/ 557 w 560"/>
                <a:gd name="T3" fmla="*/ 0 h 312"/>
                <a:gd name="T4" fmla="*/ 557 w 560"/>
                <a:gd name="T5" fmla="*/ 0 h 312"/>
                <a:gd name="T6" fmla="*/ 517 w 560"/>
                <a:gd name="T7" fmla="*/ 2 h 312"/>
                <a:gd name="T8" fmla="*/ 478 w 560"/>
                <a:gd name="T9" fmla="*/ 6 h 312"/>
                <a:gd name="T10" fmla="*/ 439 w 560"/>
                <a:gd name="T11" fmla="*/ 11 h 312"/>
                <a:gd name="T12" fmla="*/ 401 w 560"/>
                <a:gd name="T13" fmla="*/ 17 h 312"/>
                <a:gd name="T14" fmla="*/ 363 w 560"/>
                <a:gd name="T15" fmla="*/ 26 h 312"/>
                <a:gd name="T16" fmla="*/ 326 w 560"/>
                <a:gd name="T17" fmla="*/ 37 h 312"/>
                <a:gd name="T18" fmla="*/ 289 w 560"/>
                <a:gd name="T19" fmla="*/ 49 h 312"/>
                <a:gd name="T20" fmla="*/ 254 w 560"/>
                <a:gd name="T21" fmla="*/ 62 h 312"/>
                <a:gd name="T22" fmla="*/ 219 w 560"/>
                <a:gd name="T23" fmla="*/ 77 h 312"/>
                <a:gd name="T24" fmla="*/ 185 w 560"/>
                <a:gd name="T25" fmla="*/ 94 h 312"/>
                <a:gd name="T26" fmla="*/ 151 w 560"/>
                <a:gd name="T27" fmla="*/ 112 h 312"/>
                <a:gd name="T28" fmla="*/ 120 w 560"/>
                <a:gd name="T29" fmla="*/ 132 h 312"/>
                <a:gd name="T30" fmla="*/ 89 w 560"/>
                <a:gd name="T31" fmla="*/ 153 h 312"/>
                <a:gd name="T32" fmla="*/ 57 w 560"/>
                <a:gd name="T33" fmla="*/ 175 h 312"/>
                <a:gd name="T34" fmla="*/ 29 w 560"/>
                <a:gd name="T35" fmla="*/ 198 h 312"/>
                <a:gd name="T36" fmla="*/ 0 w 560"/>
                <a:gd name="T37" fmla="*/ 223 h 312"/>
                <a:gd name="T38" fmla="*/ 86 w 560"/>
                <a:gd name="T39" fmla="*/ 312 h 312"/>
                <a:gd name="T40" fmla="*/ 86 w 560"/>
                <a:gd name="T41" fmla="*/ 312 h 312"/>
                <a:gd name="T42" fmla="*/ 109 w 560"/>
                <a:gd name="T43" fmla="*/ 291 h 312"/>
                <a:gd name="T44" fmla="*/ 134 w 560"/>
                <a:gd name="T45" fmla="*/ 271 h 312"/>
                <a:gd name="T46" fmla="*/ 160 w 560"/>
                <a:gd name="T47" fmla="*/ 252 h 312"/>
                <a:gd name="T48" fmla="*/ 188 w 560"/>
                <a:gd name="T49" fmla="*/ 234 h 312"/>
                <a:gd name="T50" fmla="*/ 215 w 560"/>
                <a:gd name="T51" fmla="*/ 218 h 312"/>
                <a:gd name="T52" fmla="*/ 242 w 560"/>
                <a:gd name="T53" fmla="*/ 202 h 312"/>
                <a:gd name="T54" fmla="*/ 272 w 560"/>
                <a:gd name="T55" fmla="*/ 188 h 312"/>
                <a:gd name="T56" fmla="*/ 301 w 560"/>
                <a:gd name="T57" fmla="*/ 175 h 312"/>
                <a:gd name="T58" fmla="*/ 332 w 560"/>
                <a:gd name="T59" fmla="*/ 163 h 312"/>
                <a:gd name="T60" fmla="*/ 362 w 560"/>
                <a:gd name="T61" fmla="*/ 153 h 312"/>
                <a:gd name="T62" fmla="*/ 395 w 560"/>
                <a:gd name="T63" fmla="*/ 145 h 312"/>
                <a:gd name="T64" fmla="*/ 426 w 560"/>
                <a:gd name="T65" fmla="*/ 137 h 312"/>
                <a:gd name="T66" fmla="*/ 458 w 560"/>
                <a:gd name="T67" fmla="*/ 131 h 312"/>
                <a:gd name="T68" fmla="*/ 492 w 560"/>
                <a:gd name="T69" fmla="*/ 127 h 312"/>
                <a:gd name="T70" fmla="*/ 526 w 560"/>
                <a:gd name="T71" fmla="*/ 124 h 312"/>
                <a:gd name="T72" fmla="*/ 560 w 560"/>
                <a:gd name="T73" fmla="*/ 123 h 312"/>
                <a:gd name="T74" fmla="*/ 560 w 560"/>
                <a:gd name="T75" fmla="*/ 123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60" h="312">
                  <a:moveTo>
                    <a:pt x="560" y="123"/>
                  </a:moveTo>
                  <a:lnTo>
                    <a:pt x="557" y="0"/>
                  </a:lnTo>
                  <a:lnTo>
                    <a:pt x="557" y="0"/>
                  </a:lnTo>
                  <a:lnTo>
                    <a:pt x="517" y="2"/>
                  </a:lnTo>
                  <a:lnTo>
                    <a:pt x="478" y="6"/>
                  </a:lnTo>
                  <a:lnTo>
                    <a:pt x="439" y="11"/>
                  </a:lnTo>
                  <a:lnTo>
                    <a:pt x="401" y="17"/>
                  </a:lnTo>
                  <a:lnTo>
                    <a:pt x="363" y="26"/>
                  </a:lnTo>
                  <a:lnTo>
                    <a:pt x="326" y="37"/>
                  </a:lnTo>
                  <a:lnTo>
                    <a:pt x="289" y="49"/>
                  </a:lnTo>
                  <a:lnTo>
                    <a:pt x="254" y="62"/>
                  </a:lnTo>
                  <a:lnTo>
                    <a:pt x="219" y="77"/>
                  </a:lnTo>
                  <a:lnTo>
                    <a:pt x="185" y="94"/>
                  </a:lnTo>
                  <a:lnTo>
                    <a:pt x="151" y="112"/>
                  </a:lnTo>
                  <a:lnTo>
                    <a:pt x="120" y="132"/>
                  </a:lnTo>
                  <a:lnTo>
                    <a:pt x="89" y="153"/>
                  </a:lnTo>
                  <a:lnTo>
                    <a:pt x="57" y="175"/>
                  </a:lnTo>
                  <a:lnTo>
                    <a:pt x="29" y="198"/>
                  </a:lnTo>
                  <a:lnTo>
                    <a:pt x="0" y="223"/>
                  </a:lnTo>
                  <a:lnTo>
                    <a:pt x="86" y="312"/>
                  </a:lnTo>
                  <a:lnTo>
                    <a:pt x="86" y="312"/>
                  </a:lnTo>
                  <a:lnTo>
                    <a:pt x="109" y="291"/>
                  </a:lnTo>
                  <a:lnTo>
                    <a:pt x="134" y="271"/>
                  </a:lnTo>
                  <a:lnTo>
                    <a:pt x="160" y="252"/>
                  </a:lnTo>
                  <a:lnTo>
                    <a:pt x="188" y="234"/>
                  </a:lnTo>
                  <a:lnTo>
                    <a:pt x="215" y="218"/>
                  </a:lnTo>
                  <a:lnTo>
                    <a:pt x="242" y="202"/>
                  </a:lnTo>
                  <a:lnTo>
                    <a:pt x="272" y="188"/>
                  </a:lnTo>
                  <a:lnTo>
                    <a:pt x="301" y="175"/>
                  </a:lnTo>
                  <a:lnTo>
                    <a:pt x="332" y="163"/>
                  </a:lnTo>
                  <a:lnTo>
                    <a:pt x="362" y="153"/>
                  </a:lnTo>
                  <a:lnTo>
                    <a:pt x="395" y="145"/>
                  </a:lnTo>
                  <a:lnTo>
                    <a:pt x="426" y="137"/>
                  </a:lnTo>
                  <a:lnTo>
                    <a:pt x="458" y="131"/>
                  </a:lnTo>
                  <a:lnTo>
                    <a:pt x="492" y="127"/>
                  </a:lnTo>
                  <a:lnTo>
                    <a:pt x="526" y="124"/>
                  </a:lnTo>
                  <a:lnTo>
                    <a:pt x="560" y="123"/>
                  </a:lnTo>
                  <a:lnTo>
                    <a:pt x="560" y="123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3" name="Freeform 71"/>
            <p:cNvSpPr>
              <a:spLocks/>
            </p:cNvSpPr>
            <p:nvPr/>
          </p:nvSpPr>
          <p:spPr bwMode="auto">
            <a:xfrm>
              <a:off x="4265214" y="2910649"/>
              <a:ext cx="75569" cy="141449"/>
            </a:xfrm>
            <a:custGeom>
              <a:avLst/>
              <a:gdLst>
                <a:gd name="T0" fmla="*/ 122 w 311"/>
                <a:gd name="T1" fmla="*/ 13 h 583"/>
                <a:gd name="T2" fmla="*/ 122 w 311"/>
                <a:gd name="T3" fmla="*/ 13 h 583"/>
                <a:gd name="T4" fmla="*/ 122 w 311"/>
                <a:gd name="T5" fmla="*/ 0 h 583"/>
                <a:gd name="T6" fmla="*/ 0 w 311"/>
                <a:gd name="T7" fmla="*/ 1 h 583"/>
                <a:gd name="T8" fmla="*/ 0 w 311"/>
                <a:gd name="T9" fmla="*/ 1 h 583"/>
                <a:gd name="T10" fmla="*/ 0 w 311"/>
                <a:gd name="T11" fmla="*/ 13 h 583"/>
                <a:gd name="T12" fmla="*/ 0 w 311"/>
                <a:gd name="T13" fmla="*/ 13 h 583"/>
                <a:gd name="T14" fmla="*/ 1 w 311"/>
                <a:gd name="T15" fmla="*/ 53 h 583"/>
                <a:gd name="T16" fmla="*/ 4 w 311"/>
                <a:gd name="T17" fmla="*/ 95 h 583"/>
                <a:gd name="T18" fmla="*/ 9 w 311"/>
                <a:gd name="T19" fmla="*/ 134 h 583"/>
                <a:gd name="T20" fmla="*/ 16 w 311"/>
                <a:gd name="T21" fmla="*/ 174 h 583"/>
                <a:gd name="T22" fmla="*/ 25 w 311"/>
                <a:gd name="T23" fmla="*/ 212 h 583"/>
                <a:gd name="T24" fmla="*/ 34 w 311"/>
                <a:gd name="T25" fmla="*/ 250 h 583"/>
                <a:gd name="T26" fmla="*/ 47 w 311"/>
                <a:gd name="T27" fmla="*/ 288 h 583"/>
                <a:gd name="T28" fmla="*/ 60 w 311"/>
                <a:gd name="T29" fmla="*/ 324 h 583"/>
                <a:gd name="T30" fmla="*/ 75 w 311"/>
                <a:gd name="T31" fmla="*/ 361 h 583"/>
                <a:gd name="T32" fmla="*/ 92 w 311"/>
                <a:gd name="T33" fmla="*/ 395 h 583"/>
                <a:gd name="T34" fmla="*/ 111 w 311"/>
                <a:gd name="T35" fmla="*/ 428 h 583"/>
                <a:gd name="T36" fmla="*/ 130 w 311"/>
                <a:gd name="T37" fmla="*/ 462 h 583"/>
                <a:gd name="T38" fmla="*/ 151 w 311"/>
                <a:gd name="T39" fmla="*/ 493 h 583"/>
                <a:gd name="T40" fmla="*/ 174 w 311"/>
                <a:gd name="T41" fmla="*/ 525 h 583"/>
                <a:gd name="T42" fmla="*/ 198 w 311"/>
                <a:gd name="T43" fmla="*/ 555 h 583"/>
                <a:gd name="T44" fmla="*/ 224 w 311"/>
                <a:gd name="T45" fmla="*/ 583 h 583"/>
                <a:gd name="T46" fmla="*/ 311 w 311"/>
                <a:gd name="T47" fmla="*/ 497 h 583"/>
                <a:gd name="T48" fmla="*/ 311 w 311"/>
                <a:gd name="T49" fmla="*/ 497 h 583"/>
                <a:gd name="T50" fmla="*/ 290 w 311"/>
                <a:gd name="T51" fmla="*/ 473 h 583"/>
                <a:gd name="T52" fmla="*/ 269 w 311"/>
                <a:gd name="T53" fmla="*/ 448 h 583"/>
                <a:gd name="T54" fmla="*/ 251 w 311"/>
                <a:gd name="T55" fmla="*/ 422 h 583"/>
                <a:gd name="T56" fmla="*/ 233 w 311"/>
                <a:gd name="T57" fmla="*/ 395 h 583"/>
                <a:gd name="T58" fmla="*/ 216 w 311"/>
                <a:gd name="T59" fmla="*/ 366 h 583"/>
                <a:gd name="T60" fmla="*/ 200 w 311"/>
                <a:gd name="T61" fmla="*/ 337 h 583"/>
                <a:gd name="T62" fmla="*/ 186 w 311"/>
                <a:gd name="T63" fmla="*/ 307 h 583"/>
                <a:gd name="T64" fmla="*/ 173 w 311"/>
                <a:gd name="T65" fmla="*/ 277 h 583"/>
                <a:gd name="T66" fmla="*/ 161 w 311"/>
                <a:gd name="T67" fmla="*/ 246 h 583"/>
                <a:gd name="T68" fmla="*/ 151 w 311"/>
                <a:gd name="T69" fmla="*/ 215 h 583"/>
                <a:gd name="T70" fmla="*/ 142 w 311"/>
                <a:gd name="T71" fmla="*/ 182 h 583"/>
                <a:gd name="T72" fmla="*/ 135 w 311"/>
                <a:gd name="T73" fmla="*/ 150 h 583"/>
                <a:gd name="T74" fmla="*/ 130 w 311"/>
                <a:gd name="T75" fmla="*/ 116 h 583"/>
                <a:gd name="T76" fmla="*/ 125 w 311"/>
                <a:gd name="T77" fmla="*/ 82 h 583"/>
                <a:gd name="T78" fmla="*/ 122 w 311"/>
                <a:gd name="T79" fmla="*/ 48 h 583"/>
                <a:gd name="T80" fmla="*/ 122 w 311"/>
                <a:gd name="T81" fmla="*/ 13 h 583"/>
                <a:gd name="T82" fmla="*/ 122 w 311"/>
                <a:gd name="T83" fmla="*/ 13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1" h="583">
                  <a:moveTo>
                    <a:pt x="122" y="13"/>
                  </a:moveTo>
                  <a:lnTo>
                    <a:pt x="122" y="13"/>
                  </a:lnTo>
                  <a:lnTo>
                    <a:pt x="122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1" y="53"/>
                  </a:lnTo>
                  <a:lnTo>
                    <a:pt x="4" y="95"/>
                  </a:lnTo>
                  <a:lnTo>
                    <a:pt x="9" y="134"/>
                  </a:lnTo>
                  <a:lnTo>
                    <a:pt x="16" y="174"/>
                  </a:lnTo>
                  <a:lnTo>
                    <a:pt x="25" y="212"/>
                  </a:lnTo>
                  <a:lnTo>
                    <a:pt x="34" y="250"/>
                  </a:lnTo>
                  <a:lnTo>
                    <a:pt x="47" y="288"/>
                  </a:lnTo>
                  <a:lnTo>
                    <a:pt x="60" y="324"/>
                  </a:lnTo>
                  <a:lnTo>
                    <a:pt x="75" y="361"/>
                  </a:lnTo>
                  <a:lnTo>
                    <a:pt x="92" y="395"/>
                  </a:lnTo>
                  <a:lnTo>
                    <a:pt x="111" y="428"/>
                  </a:lnTo>
                  <a:lnTo>
                    <a:pt x="130" y="462"/>
                  </a:lnTo>
                  <a:lnTo>
                    <a:pt x="151" y="493"/>
                  </a:lnTo>
                  <a:lnTo>
                    <a:pt x="174" y="525"/>
                  </a:lnTo>
                  <a:lnTo>
                    <a:pt x="198" y="555"/>
                  </a:lnTo>
                  <a:lnTo>
                    <a:pt x="224" y="583"/>
                  </a:lnTo>
                  <a:lnTo>
                    <a:pt x="311" y="497"/>
                  </a:lnTo>
                  <a:lnTo>
                    <a:pt x="311" y="497"/>
                  </a:lnTo>
                  <a:lnTo>
                    <a:pt x="290" y="473"/>
                  </a:lnTo>
                  <a:lnTo>
                    <a:pt x="269" y="448"/>
                  </a:lnTo>
                  <a:lnTo>
                    <a:pt x="251" y="422"/>
                  </a:lnTo>
                  <a:lnTo>
                    <a:pt x="233" y="395"/>
                  </a:lnTo>
                  <a:lnTo>
                    <a:pt x="216" y="366"/>
                  </a:lnTo>
                  <a:lnTo>
                    <a:pt x="200" y="337"/>
                  </a:lnTo>
                  <a:lnTo>
                    <a:pt x="186" y="307"/>
                  </a:lnTo>
                  <a:lnTo>
                    <a:pt x="173" y="277"/>
                  </a:lnTo>
                  <a:lnTo>
                    <a:pt x="161" y="246"/>
                  </a:lnTo>
                  <a:lnTo>
                    <a:pt x="151" y="215"/>
                  </a:lnTo>
                  <a:lnTo>
                    <a:pt x="142" y="182"/>
                  </a:lnTo>
                  <a:lnTo>
                    <a:pt x="135" y="150"/>
                  </a:lnTo>
                  <a:lnTo>
                    <a:pt x="130" y="116"/>
                  </a:lnTo>
                  <a:lnTo>
                    <a:pt x="125" y="82"/>
                  </a:lnTo>
                  <a:lnTo>
                    <a:pt x="122" y="48"/>
                  </a:lnTo>
                  <a:lnTo>
                    <a:pt x="122" y="13"/>
                  </a:lnTo>
                  <a:lnTo>
                    <a:pt x="122" y="13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lt1"/>
                </a:solidFill>
              </a:endParaRPr>
            </a:p>
          </p:txBody>
        </p:sp>
        <p:sp>
          <p:nvSpPr>
            <p:cNvPr id="124" name="Freeform 72"/>
            <p:cNvSpPr>
              <a:spLocks/>
            </p:cNvSpPr>
            <p:nvPr/>
          </p:nvSpPr>
          <p:spPr bwMode="auto">
            <a:xfrm>
              <a:off x="4596553" y="2910649"/>
              <a:ext cx="75569" cy="141449"/>
            </a:xfrm>
            <a:custGeom>
              <a:avLst/>
              <a:gdLst>
                <a:gd name="T0" fmla="*/ 311 w 311"/>
                <a:gd name="T1" fmla="*/ 1 h 583"/>
                <a:gd name="T2" fmla="*/ 189 w 311"/>
                <a:gd name="T3" fmla="*/ 0 h 583"/>
                <a:gd name="T4" fmla="*/ 189 w 311"/>
                <a:gd name="T5" fmla="*/ 0 h 583"/>
                <a:gd name="T6" fmla="*/ 189 w 311"/>
                <a:gd name="T7" fmla="*/ 13 h 583"/>
                <a:gd name="T8" fmla="*/ 189 w 311"/>
                <a:gd name="T9" fmla="*/ 13 h 583"/>
                <a:gd name="T10" fmla="*/ 189 w 311"/>
                <a:gd name="T11" fmla="*/ 48 h 583"/>
                <a:gd name="T12" fmla="*/ 186 w 311"/>
                <a:gd name="T13" fmla="*/ 82 h 583"/>
                <a:gd name="T14" fmla="*/ 182 w 311"/>
                <a:gd name="T15" fmla="*/ 116 h 583"/>
                <a:gd name="T16" fmla="*/ 176 w 311"/>
                <a:gd name="T17" fmla="*/ 150 h 583"/>
                <a:gd name="T18" fmla="*/ 169 w 311"/>
                <a:gd name="T19" fmla="*/ 182 h 583"/>
                <a:gd name="T20" fmla="*/ 160 w 311"/>
                <a:gd name="T21" fmla="*/ 215 h 583"/>
                <a:gd name="T22" fmla="*/ 150 w 311"/>
                <a:gd name="T23" fmla="*/ 246 h 583"/>
                <a:gd name="T24" fmla="*/ 138 w 311"/>
                <a:gd name="T25" fmla="*/ 277 h 583"/>
                <a:gd name="T26" fmla="*/ 125 w 311"/>
                <a:gd name="T27" fmla="*/ 307 h 583"/>
                <a:gd name="T28" fmla="*/ 111 w 311"/>
                <a:gd name="T29" fmla="*/ 337 h 583"/>
                <a:gd name="T30" fmla="*/ 95 w 311"/>
                <a:gd name="T31" fmla="*/ 366 h 583"/>
                <a:gd name="T32" fmla="*/ 78 w 311"/>
                <a:gd name="T33" fmla="*/ 395 h 583"/>
                <a:gd name="T34" fmla="*/ 61 w 311"/>
                <a:gd name="T35" fmla="*/ 422 h 583"/>
                <a:gd name="T36" fmla="*/ 42 w 311"/>
                <a:gd name="T37" fmla="*/ 448 h 583"/>
                <a:gd name="T38" fmla="*/ 21 w 311"/>
                <a:gd name="T39" fmla="*/ 473 h 583"/>
                <a:gd name="T40" fmla="*/ 0 w 311"/>
                <a:gd name="T41" fmla="*/ 497 h 583"/>
                <a:gd name="T42" fmla="*/ 87 w 311"/>
                <a:gd name="T43" fmla="*/ 583 h 583"/>
                <a:gd name="T44" fmla="*/ 87 w 311"/>
                <a:gd name="T45" fmla="*/ 583 h 583"/>
                <a:gd name="T46" fmla="*/ 113 w 311"/>
                <a:gd name="T47" fmla="*/ 555 h 583"/>
                <a:gd name="T48" fmla="*/ 137 w 311"/>
                <a:gd name="T49" fmla="*/ 525 h 583"/>
                <a:gd name="T50" fmla="*/ 160 w 311"/>
                <a:gd name="T51" fmla="*/ 493 h 583"/>
                <a:gd name="T52" fmla="*/ 181 w 311"/>
                <a:gd name="T53" fmla="*/ 462 h 583"/>
                <a:gd name="T54" fmla="*/ 200 w 311"/>
                <a:gd name="T55" fmla="*/ 428 h 583"/>
                <a:gd name="T56" fmla="*/ 219 w 311"/>
                <a:gd name="T57" fmla="*/ 395 h 583"/>
                <a:gd name="T58" fmla="*/ 236 w 311"/>
                <a:gd name="T59" fmla="*/ 361 h 583"/>
                <a:gd name="T60" fmla="*/ 251 w 311"/>
                <a:gd name="T61" fmla="*/ 324 h 583"/>
                <a:gd name="T62" fmla="*/ 266 w 311"/>
                <a:gd name="T63" fmla="*/ 288 h 583"/>
                <a:gd name="T64" fmla="*/ 277 w 311"/>
                <a:gd name="T65" fmla="*/ 250 h 583"/>
                <a:gd name="T66" fmla="*/ 288 w 311"/>
                <a:gd name="T67" fmla="*/ 212 h 583"/>
                <a:gd name="T68" fmla="*/ 295 w 311"/>
                <a:gd name="T69" fmla="*/ 174 h 583"/>
                <a:gd name="T70" fmla="*/ 302 w 311"/>
                <a:gd name="T71" fmla="*/ 134 h 583"/>
                <a:gd name="T72" fmla="*/ 307 w 311"/>
                <a:gd name="T73" fmla="*/ 95 h 583"/>
                <a:gd name="T74" fmla="*/ 310 w 311"/>
                <a:gd name="T75" fmla="*/ 53 h 583"/>
                <a:gd name="T76" fmla="*/ 311 w 311"/>
                <a:gd name="T77" fmla="*/ 13 h 583"/>
                <a:gd name="T78" fmla="*/ 311 w 311"/>
                <a:gd name="T79" fmla="*/ 13 h 583"/>
                <a:gd name="T80" fmla="*/ 311 w 311"/>
                <a:gd name="T81" fmla="*/ 1 h 583"/>
                <a:gd name="T82" fmla="*/ 311 w 311"/>
                <a:gd name="T83" fmla="*/ 1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1" h="583">
                  <a:moveTo>
                    <a:pt x="311" y="1"/>
                  </a:moveTo>
                  <a:lnTo>
                    <a:pt x="189" y="0"/>
                  </a:lnTo>
                  <a:lnTo>
                    <a:pt x="189" y="0"/>
                  </a:lnTo>
                  <a:lnTo>
                    <a:pt x="189" y="13"/>
                  </a:lnTo>
                  <a:lnTo>
                    <a:pt x="189" y="13"/>
                  </a:lnTo>
                  <a:lnTo>
                    <a:pt x="189" y="48"/>
                  </a:lnTo>
                  <a:lnTo>
                    <a:pt x="186" y="82"/>
                  </a:lnTo>
                  <a:lnTo>
                    <a:pt x="182" y="116"/>
                  </a:lnTo>
                  <a:lnTo>
                    <a:pt x="176" y="150"/>
                  </a:lnTo>
                  <a:lnTo>
                    <a:pt x="169" y="182"/>
                  </a:lnTo>
                  <a:lnTo>
                    <a:pt x="160" y="215"/>
                  </a:lnTo>
                  <a:lnTo>
                    <a:pt x="150" y="246"/>
                  </a:lnTo>
                  <a:lnTo>
                    <a:pt x="138" y="277"/>
                  </a:lnTo>
                  <a:lnTo>
                    <a:pt x="125" y="307"/>
                  </a:lnTo>
                  <a:lnTo>
                    <a:pt x="111" y="337"/>
                  </a:lnTo>
                  <a:lnTo>
                    <a:pt x="95" y="366"/>
                  </a:lnTo>
                  <a:lnTo>
                    <a:pt x="78" y="395"/>
                  </a:lnTo>
                  <a:lnTo>
                    <a:pt x="61" y="422"/>
                  </a:lnTo>
                  <a:lnTo>
                    <a:pt x="42" y="448"/>
                  </a:lnTo>
                  <a:lnTo>
                    <a:pt x="21" y="473"/>
                  </a:lnTo>
                  <a:lnTo>
                    <a:pt x="0" y="497"/>
                  </a:lnTo>
                  <a:lnTo>
                    <a:pt x="87" y="583"/>
                  </a:lnTo>
                  <a:lnTo>
                    <a:pt x="87" y="583"/>
                  </a:lnTo>
                  <a:lnTo>
                    <a:pt x="113" y="555"/>
                  </a:lnTo>
                  <a:lnTo>
                    <a:pt x="137" y="525"/>
                  </a:lnTo>
                  <a:lnTo>
                    <a:pt x="160" y="493"/>
                  </a:lnTo>
                  <a:lnTo>
                    <a:pt x="181" y="462"/>
                  </a:lnTo>
                  <a:lnTo>
                    <a:pt x="200" y="428"/>
                  </a:lnTo>
                  <a:lnTo>
                    <a:pt x="219" y="395"/>
                  </a:lnTo>
                  <a:lnTo>
                    <a:pt x="236" y="361"/>
                  </a:lnTo>
                  <a:lnTo>
                    <a:pt x="251" y="324"/>
                  </a:lnTo>
                  <a:lnTo>
                    <a:pt x="266" y="288"/>
                  </a:lnTo>
                  <a:lnTo>
                    <a:pt x="277" y="250"/>
                  </a:lnTo>
                  <a:lnTo>
                    <a:pt x="288" y="212"/>
                  </a:lnTo>
                  <a:lnTo>
                    <a:pt x="295" y="174"/>
                  </a:lnTo>
                  <a:lnTo>
                    <a:pt x="302" y="134"/>
                  </a:lnTo>
                  <a:lnTo>
                    <a:pt x="307" y="95"/>
                  </a:lnTo>
                  <a:lnTo>
                    <a:pt x="310" y="53"/>
                  </a:lnTo>
                  <a:lnTo>
                    <a:pt x="311" y="13"/>
                  </a:lnTo>
                  <a:lnTo>
                    <a:pt x="311" y="13"/>
                  </a:lnTo>
                  <a:lnTo>
                    <a:pt x="311" y="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lt1"/>
                </a:solidFill>
              </a:endParaRPr>
            </a:p>
          </p:txBody>
        </p:sp>
        <p:sp>
          <p:nvSpPr>
            <p:cNvPr id="125" name="Freeform 73"/>
            <p:cNvSpPr>
              <a:spLocks/>
            </p:cNvSpPr>
            <p:nvPr/>
          </p:nvSpPr>
          <p:spPr bwMode="auto">
            <a:xfrm>
              <a:off x="4324313" y="3035628"/>
              <a:ext cx="141449" cy="81382"/>
            </a:xfrm>
            <a:custGeom>
              <a:avLst/>
              <a:gdLst>
                <a:gd name="T0" fmla="*/ 85 w 584"/>
                <a:gd name="T1" fmla="*/ 0 h 336"/>
                <a:gd name="T2" fmla="*/ 0 w 584"/>
                <a:gd name="T3" fmla="*/ 88 h 336"/>
                <a:gd name="T4" fmla="*/ 0 w 584"/>
                <a:gd name="T5" fmla="*/ 88 h 336"/>
                <a:gd name="T6" fmla="*/ 29 w 584"/>
                <a:gd name="T7" fmla="*/ 115 h 336"/>
                <a:gd name="T8" fmla="*/ 59 w 584"/>
                <a:gd name="T9" fmla="*/ 142 h 336"/>
                <a:gd name="T10" fmla="*/ 90 w 584"/>
                <a:gd name="T11" fmla="*/ 166 h 336"/>
                <a:gd name="T12" fmla="*/ 121 w 584"/>
                <a:gd name="T13" fmla="*/ 190 h 336"/>
                <a:gd name="T14" fmla="*/ 155 w 584"/>
                <a:gd name="T15" fmla="*/ 211 h 336"/>
                <a:gd name="T16" fmla="*/ 189 w 584"/>
                <a:gd name="T17" fmla="*/ 231 h 336"/>
                <a:gd name="T18" fmla="*/ 226 w 584"/>
                <a:gd name="T19" fmla="*/ 250 h 336"/>
                <a:gd name="T20" fmla="*/ 262 w 584"/>
                <a:gd name="T21" fmla="*/ 267 h 336"/>
                <a:gd name="T22" fmla="*/ 299 w 584"/>
                <a:gd name="T23" fmla="*/ 282 h 336"/>
                <a:gd name="T24" fmla="*/ 338 w 584"/>
                <a:gd name="T25" fmla="*/ 295 h 336"/>
                <a:gd name="T26" fmla="*/ 377 w 584"/>
                <a:gd name="T27" fmla="*/ 307 h 336"/>
                <a:gd name="T28" fmla="*/ 416 w 584"/>
                <a:gd name="T29" fmla="*/ 316 h 336"/>
                <a:gd name="T30" fmla="*/ 456 w 584"/>
                <a:gd name="T31" fmla="*/ 324 h 336"/>
                <a:gd name="T32" fmla="*/ 498 w 584"/>
                <a:gd name="T33" fmla="*/ 330 h 336"/>
                <a:gd name="T34" fmla="*/ 539 w 584"/>
                <a:gd name="T35" fmla="*/ 334 h 336"/>
                <a:gd name="T36" fmla="*/ 582 w 584"/>
                <a:gd name="T37" fmla="*/ 336 h 336"/>
                <a:gd name="T38" fmla="*/ 584 w 584"/>
                <a:gd name="T39" fmla="*/ 213 h 336"/>
                <a:gd name="T40" fmla="*/ 584 w 584"/>
                <a:gd name="T41" fmla="*/ 213 h 336"/>
                <a:gd name="T42" fmla="*/ 547 w 584"/>
                <a:gd name="T43" fmla="*/ 212 h 336"/>
                <a:gd name="T44" fmla="*/ 512 w 584"/>
                <a:gd name="T45" fmla="*/ 208 h 336"/>
                <a:gd name="T46" fmla="*/ 476 w 584"/>
                <a:gd name="T47" fmla="*/ 204 h 336"/>
                <a:gd name="T48" fmla="*/ 442 w 584"/>
                <a:gd name="T49" fmla="*/ 196 h 336"/>
                <a:gd name="T50" fmla="*/ 408 w 584"/>
                <a:gd name="T51" fmla="*/ 188 h 336"/>
                <a:gd name="T52" fmla="*/ 374 w 584"/>
                <a:gd name="T53" fmla="*/ 178 h 336"/>
                <a:gd name="T54" fmla="*/ 341 w 584"/>
                <a:gd name="T55" fmla="*/ 166 h 336"/>
                <a:gd name="T56" fmla="*/ 309 w 584"/>
                <a:gd name="T57" fmla="*/ 153 h 336"/>
                <a:gd name="T58" fmla="*/ 278 w 584"/>
                <a:gd name="T59" fmla="*/ 139 h 336"/>
                <a:gd name="T60" fmla="*/ 248 w 584"/>
                <a:gd name="T61" fmla="*/ 123 h 336"/>
                <a:gd name="T62" fmla="*/ 218 w 584"/>
                <a:gd name="T63" fmla="*/ 106 h 336"/>
                <a:gd name="T64" fmla="*/ 189 w 584"/>
                <a:gd name="T65" fmla="*/ 87 h 336"/>
                <a:gd name="T66" fmla="*/ 162 w 584"/>
                <a:gd name="T67" fmla="*/ 67 h 336"/>
                <a:gd name="T68" fmla="*/ 136 w 584"/>
                <a:gd name="T69" fmla="*/ 46 h 336"/>
                <a:gd name="T70" fmla="*/ 110 w 584"/>
                <a:gd name="T71" fmla="*/ 23 h 336"/>
                <a:gd name="T72" fmla="*/ 85 w 584"/>
                <a:gd name="T73" fmla="*/ 0 h 336"/>
                <a:gd name="T74" fmla="*/ 85 w 584"/>
                <a:gd name="T75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84" h="336">
                  <a:moveTo>
                    <a:pt x="85" y="0"/>
                  </a:moveTo>
                  <a:lnTo>
                    <a:pt x="0" y="88"/>
                  </a:lnTo>
                  <a:lnTo>
                    <a:pt x="0" y="88"/>
                  </a:lnTo>
                  <a:lnTo>
                    <a:pt x="29" y="115"/>
                  </a:lnTo>
                  <a:lnTo>
                    <a:pt x="59" y="142"/>
                  </a:lnTo>
                  <a:lnTo>
                    <a:pt x="90" y="166"/>
                  </a:lnTo>
                  <a:lnTo>
                    <a:pt x="121" y="190"/>
                  </a:lnTo>
                  <a:lnTo>
                    <a:pt x="155" y="211"/>
                  </a:lnTo>
                  <a:lnTo>
                    <a:pt x="189" y="231"/>
                  </a:lnTo>
                  <a:lnTo>
                    <a:pt x="226" y="250"/>
                  </a:lnTo>
                  <a:lnTo>
                    <a:pt x="262" y="267"/>
                  </a:lnTo>
                  <a:lnTo>
                    <a:pt x="299" y="282"/>
                  </a:lnTo>
                  <a:lnTo>
                    <a:pt x="338" y="295"/>
                  </a:lnTo>
                  <a:lnTo>
                    <a:pt x="377" y="307"/>
                  </a:lnTo>
                  <a:lnTo>
                    <a:pt x="416" y="316"/>
                  </a:lnTo>
                  <a:lnTo>
                    <a:pt x="456" y="324"/>
                  </a:lnTo>
                  <a:lnTo>
                    <a:pt x="498" y="330"/>
                  </a:lnTo>
                  <a:lnTo>
                    <a:pt x="539" y="334"/>
                  </a:lnTo>
                  <a:lnTo>
                    <a:pt x="582" y="336"/>
                  </a:lnTo>
                  <a:lnTo>
                    <a:pt x="584" y="213"/>
                  </a:lnTo>
                  <a:lnTo>
                    <a:pt x="584" y="213"/>
                  </a:lnTo>
                  <a:lnTo>
                    <a:pt x="547" y="212"/>
                  </a:lnTo>
                  <a:lnTo>
                    <a:pt x="512" y="208"/>
                  </a:lnTo>
                  <a:lnTo>
                    <a:pt x="476" y="204"/>
                  </a:lnTo>
                  <a:lnTo>
                    <a:pt x="442" y="196"/>
                  </a:lnTo>
                  <a:lnTo>
                    <a:pt x="408" y="188"/>
                  </a:lnTo>
                  <a:lnTo>
                    <a:pt x="374" y="178"/>
                  </a:lnTo>
                  <a:lnTo>
                    <a:pt x="341" y="166"/>
                  </a:lnTo>
                  <a:lnTo>
                    <a:pt x="309" y="153"/>
                  </a:lnTo>
                  <a:lnTo>
                    <a:pt x="278" y="139"/>
                  </a:lnTo>
                  <a:lnTo>
                    <a:pt x="248" y="123"/>
                  </a:lnTo>
                  <a:lnTo>
                    <a:pt x="218" y="106"/>
                  </a:lnTo>
                  <a:lnTo>
                    <a:pt x="189" y="87"/>
                  </a:lnTo>
                  <a:lnTo>
                    <a:pt x="162" y="67"/>
                  </a:lnTo>
                  <a:lnTo>
                    <a:pt x="136" y="46"/>
                  </a:lnTo>
                  <a:lnTo>
                    <a:pt x="110" y="23"/>
                  </a:lnTo>
                  <a:lnTo>
                    <a:pt x="85" y="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lt1"/>
                </a:solidFill>
              </a:endParaRPr>
            </a:p>
          </p:txBody>
        </p:sp>
        <p:sp>
          <p:nvSpPr>
            <p:cNvPr id="126" name="Freeform 74"/>
            <p:cNvSpPr>
              <a:spLocks/>
            </p:cNvSpPr>
            <p:nvPr/>
          </p:nvSpPr>
          <p:spPr bwMode="auto">
            <a:xfrm>
              <a:off x="4589772" y="2769200"/>
              <a:ext cx="81382" cy="135636"/>
            </a:xfrm>
            <a:custGeom>
              <a:avLst/>
              <a:gdLst>
                <a:gd name="T0" fmla="*/ 213 w 336"/>
                <a:gd name="T1" fmla="*/ 558 h 558"/>
                <a:gd name="T2" fmla="*/ 336 w 336"/>
                <a:gd name="T3" fmla="*/ 557 h 558"/>
                <a:gd name="T4" fmla="*/ 336 w 336"/>
                <a:gd name="T5" fmla="*/ 557 h 558"/>
                <a:gd name="T6" fmla="*/ 333 w 336"/>
                <a:gd name="T7" fmla="*/ 517 h 558"/>
                <a:gd name="T8" fmla="*/ 328 w 336"/>
                <a:gd name="T9" fmla="*/ 476 h 558"/>
                <a:gd name="T10" fmla="*/ 321 w 336"/>
                <a:gd name="T11" fmla="*/ 437 h 558"/>
                <a:gd name="T12" fmla="*/ 314 w 336"/>
                <a:gd name="T13" fmla="*/ 398 h 558"/>
                <a:gd name="T14" fmla="*/ 303 w 336"/>
                <a:gd name="T15" fmla="*/ 360 h 558"/>
                <a:gd name="T16" fmla="*/ 292 w 336"/>
                <a:gd name="T17" fmla="*/ 323 h 558"/>
                <a:gd name="T18" fmla="*/ 279 w 336"/>
                <a:gd name="T19" fmla="*/ 286 h 558"/>
                <a:gd name="T20" fmla="*/ 263 w 336"/>
                <a:gd name="T21" fmla="*/ 250 h 558"/>
                <a:gd name="T22" fmla="*/ 246 w 336"/>
                <a:gd name="T23" fmla="*/ 216 h 558"/>
                <a:gd name="T24" fmla="*/ 228 w 336"/>
                <a:gd name="T25" fmla="*/ 182 h 558"/>
                <a:gd name="T26" fmla="*/ 208 w 336"/>
                <a:gd name="T27" fmla="*/ 148 h 558"/>
                <a:gd name="T28" fmla="*/ 186 w 336"/>
                <a:gd name="T29" fmla="*/ 117 h 558"/>
                <a:gd name="T30" fmla="*/ 164 w 336"/>
                <a:gd name="T31" fmla="*/ 86 h 558"/>
                <a:gd name="T32" fmla="*/ 141 w 336"/>
                <a:gd name="T33" fmla="*/ 56 h 558"/>
                <a:gd name="T34" fmla="*/ 114 w 336"/>
                <a:gd name="T35" fmla="*/ 27 h 558"/>
                <a:gd name="T36" fmla="*/ 88 w 336"/>
                <a:gd name="T37" fmla="*/ 0 h 558"/>
                <a:gd name="T38" fmla="*/ 0 w 336"/>
                <a:gd name="T39" fmla="*/ 84 h 558"/>
                <a:gd name="T40" fmla="*/ 0 w 336"/>
                <a:gd name="T41" fmla="*/ 84 h 558"/>
                <a:gd name="T42" fmla="*/ 23 w 336"/>
                <a:gd name="T43" fmla="*/ 108 h 558"/>
                <a:gd name="T44" fmla="*/ 44 w 336"/>
                <a:gd name="T45" fmla="*/ 132 h 558"/>
                <a:gd name="T46" fmla="*/ 65 w 336"/>
                <a:gd name="T47" fmla="*/ 157 h 558"/>
                <a:gd name="T48" fmla="*/ 85 w 336"/>
                <a:gd name="T49" fmla="*/ 185 h 558"/>
                <a:gd name="T50" fmla="*/ 103 w 336"/>
                <a:gd name="T51" fmla="*/ 211 h 558"/>
                <a:gd name="T52" fmla="*/ 120 w 336"/>
                <a:gd name="T53" fmla="*/ 239 h 558"/>
                <a:gd name="T54" fmla="*/ 135 w 336"/>
                <a:gd name="T55" fmla="*/ 268 h 558"/>
                <a:gd name="T56" fmla="*/ 150 w 336"/>
                <a:gd name="T57" fmla="*/ 298 h 558"/>
                <a:gd name="T58" fmla="*/ 163 w 336"/>
                <a:gd name="T59" fmla="*/ 328 h 558"/>
                <a:gd name="T60" fmla="*/ 174 w 336"/>
                <a:gd name="T61" fmla="*/ 359 h 558"/>
                <a:gd name="T62" fmla="*/ 185 w 336"/>
                <a:gd name="T63" fmla="*/ 392 h 558"/>
                <a:gd name="T64" fmla="*/ 194 w 336"/>
                <a:gd name="T65" fmla="*/ 423 h 558"/>
                <a:gd name="T66" fmla="*/ 200 w 336"/>
                <a:gd name="T67" fmla="*/ 457 h 558"/>
                <a:gd name="T68" fmla="*/ 207 w 336"/>
                <a:gd name="T69" fmla="*/ 491 h 558"/>
                <a:gd name="T70" fmla="*/ 211 w 336"/>
                <a:gd name="T71" fmla="*/ 524 h 558"/>
                <a:gd name="T72" fmla="*/ 213 w 336"/>
                <a:gd name="T73" fmla="*/ 558 h 558"/>
                <a:gd name="T74" fmla="*/ 213 w 336"/>
                <a:gd name="T75" fmla="*/ 558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36" h="558">
                  <a:moveTo>
                    <a:pt x="213" y="558"/>
                  </a:moveTo>
                  <a:lnTo>
                    <a:pt x="336" y="557"/>
                  </a:lnTo>
                  <a:lnTo>
                    <a:pt x="336" y="557"/>
                  </a:lnTo>
                  <a:lnTo>
                    <a:pt x="333" y="517"/>
                  </a:lnTo>
                  <a:lnTo>
                    <a:pt x="328" y="476"/>
                  </a:lnTo>
                  <a:lnTo>
                    <a:pt x="321" y="437"/>
                  </a:lnTo>
                  <a:lnTo>
                    <a:pt x="314" y="398"/>
                  </a:lnTo>
                  <a:lnTo>
                    <a:pt x="303" y="360"/>
                  </a:lnTo>
                  <a:lnTo>
                    <a:pt x="292" y="323"/>
                  </a:lnTo>
                  <a:lnTo>
                    <a:pt x="279" y="286"/>
                  </a:lnTo>
                  <a:lnTo>
                    <a:pt x="263" y="250"/>
                  </a:lnTo>
                  <a:lnTo>
                    <a:pt x="246" y="216"/>
                  </a:lnTo>
                  <a:lnTo>
                    <a:pt x="228" y="182"/>
                  </a:lnTo>
                  <a:lnTo>
                    <a:pt x="208" y="148"/>
                  </a:lnTo>
                  <a:lnTo>
                    <a:pt x="186" y="117"/>
                  </a:lnTo>
                  <a:lnTo>
                    <a:pt x="164" y="86"/>
                  </a:lnTo>
                  <a:lnTo>
                    <a:pt x="141" y="56"/>
                  </a:lnTo>
                  <a:lnTo>
                    <a:pt x="114" y="27"/>
                  </a:lnTo>
                  <a:lnTo>
                    <a:pt x="88" y="0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23" y="108"/>
                  </a:lnTo>
                  <a:lnTo>
                    <a:pt x="44" y="132"/>
                  </a:lnTo>
                  <a:lnTo>
                    <a:pt x="65" y="157"/>
                  </a:lnTo>
                  <a:lnTo>
                    <a:pt x="85" y="185"/>
                  </a:lnTo>
                  <a:lnTo>
                    <a:pt x="103" y="211"/>
                  </a:lnTo>
                  <a:lnTo>
                    <a:pt x="120" y="239"/>
                  </a:lnTo>
                  <a:lnTo>
                    <a:pt x="135" y="268"/>
                  </a:lnTo>
                  <a:lnTo>
                    <a:pt x="150" y="298"/>
                  </a:lnTo>
                  <a:lnTo>
                    <a:pt x="163" y="328"/>
                  </a:lnTo>
                  <a:lnTo>
                    <a:pt x="174" y="359"/>
                  </a:lnTo>
                  <a:lnTo>
                    <a:pt x="185" y="392"/>
                  </a:lnTo>
                  <a:lnTo>
                    <a:pt x="194" y="423"/>
                  </a:lnTo>
                  <a:lnTo>
                    <a:pt x="200" y="457"/>
                  </a:lnTo>
                  <a:lnTo>
                    <a:pt x="207" y="491"/>
                  </a:lnTo>
                  <a:lnTo>
                    <a:pt x="211" y="524"/>
                  </a:lnTo>
                  <a:lnTo>
                    <a:pt x="213" y="558"/>
                  </a:lnTo>
                  <a:lnTo>
                    <a:pt x="213" y="55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lt1"/>
                </a:solidFill>
              </a:endParaRPr>
            </a:p>
          </p:txBody>
        </p:sp>
        <p:sp>
          <p:nvSpPr>
            <p:cNvPr id="127" name="Freeform 75"/>
            <p:cNvSpPr>
              <a:spLocks/>
            </p:cNvSpPr>
            <p:nvPr/>
          </p:nvSpPr>
          <p:spPr bwMode="auto">
            <a:xfrm>
              <a:off x="4471574" y="2710102"/>
              <a:ext cx="135636" cy="75569"/>
            </a:xfrm>
            <a:custGeom>
              <a:avLst/>
              <a:gdLst>
                <a:gd name="T0" fmla="*/ 474 w 560"/>
                <a:gd name="T1" fmla="*/ 312 h 312"/>
                <a:gd name="T2" fmla="*/ 560 w 560"/>
                <a:gd name="T3" fmla="*/ 223 h 312"/>
                <a:gd name="T4" fmla="*/ 560 w 560"/>
                <a:gd name="T5" fmla="*/ 223 h 312"/>
                <a:gd name="T6" fmla="*/ 531 w 560"/>
                <a:gd name="T7" fmla="*/ 198 h 312"/>
                <a:gd name="T8" fmla="*/ 503 w 560"/>
                <a:gd name="T9" fmla="*/ 175 h 312"/>
                <a:gd name="T10" fmla="*/ 473 w 560"/>
                <a:gd name="T11" fmla="*/ 153 h 312"/>
                <a:gd name="T12" fmla="*/ 441 w 560"/>
                <a:gd name="T13" fmla="*/ 132 h 312"/>
                <a:gd name="T14" fmla="*/ 409 w 560"/>
                <a:gd name="T15" fmla="*/ 112 h 312"/>
                <a:gd name="T16" fmla="*/ 375 w 560"/>
                <a:gd name="T17" fmla="*/ 94 h 312"/>
                <a:gd name="T18" fmla="*/ 341 w 560"/>
                <a:gd name="T19" fmla="*/ 77 h 312"/>
                <a:gd name="T20" fmla="*/ 306 w 560"/>
                <a:gd name="T21" fmla="*/ 62 h 312"/>
                <a:gd name="T22" fmla="*/ 271 w 560"/>
                <a:gd name="T23" fmla="*/ 49 h 312"/>
                <a:gd name="T24" fmla="*/ 234 w 560"/>
                <a:gd name="T25" fmla="*/ 37 h 312"/>
                <a:gd name="T26" fmla="*/ 198 w 560"/>
                <a:gd name="T27" fmla="*/ 26 h 312"/>
                <a:gd name="T28" fmla="*/ 160 w 560"/>
                <a:gd name="T29" fmla="*/ 17 h 312"/>
                <a:gd name="T30" fmla="*/ 121 w 560"/>
                <a:gd name="T31" fmla="*/ 11 h 312"/>
                <a:gd name="T32" fmla="*/ 82 w 560"/>
                <a:gd name="T33" fmla="*/ 6 h 312"/>
                <a:gd name="T34" fmla="*/ 43 w 560"/>
                <a:gd name="T35" fmla="*/ 2 h 312"/>
                <a:gd name="T36" fmla="*/ 3 w 560"/>
                <a:gd name="T37" fmla="*/ 0 h 312"/>
                <a:gd name="T38" fmla="*/ 0 w 560"/>
                <a:gd name="T39" fmla="*/ 123 h 312"/>
                <a:gd name="T40" fmla="*/ 0 w 560"/>
                <a:gd name="T41" fmla="*/ 123 h 312"/>
                <a:gd name="T42" fmla="*/ 35 w 560"/>
                <a:gd name="T43" fmla="*/ 124 h 312"/>
                <a:gd name="T44" fmla="*/ 68 w 560"/>
                <a:gd name="T45" fmla="*/ 127 h 312"/>
                <a:gd name="T46" fmla="*/ 102 w 560"/>
                <a:gd name="T47" fmla="*/ 131 h 312"/>
                <a:gd name="T48" fmla="*/ 134 w 560"/>
                <a:gd name="T49" fmla="*/ 137 h 312"/>
                <a:gd name="T50" fmla="*/ 167 w 560"/>
                <a:gd name="T51" fmla="*/ 145 h 312"/>
                <a:gd name="T52" fmla="*/ 198 w 560"/>
                <a:gd name="T53" fmla="*/ 153 h 312"/>
                <a:gd name="T54" fmla="*/ 229 w 560"/>
                <a:gd name="T55" fmla="*/ 163 h 312"/>
                <a:gd name="T56" fmla="*/ 259 w 560"/>
                <a:gd name="T57" fmla="*/ 175 h 312"/>
                <a:gd name="T58" fmla="*/ 289 w 560"/>
                <a:gd name="T59" fmla="*/ 188 h 312"/>
                <a:gd name="T60" fmla="*/ 318 w 560"/>
                <a:gd name="T61" fmla="*/ 202 h 312"/>
                <a:gd name="T62" fmla="*/ 345 w 560"/>
                <a:gd name="T63" fmla="*/ 218 h 312"/>
                <a:gd name="T64" fmla="*/ 374 w 560"/>
                <a:gd name="T65" fmla="*/ 234 h 312"/>
                <a:gd name="T66" fmla="*/ 400 w 560"/>
                <a:gd name="T67" fmla="*/ 252 h 312"/>
                <a:gd name="T68" fmla="*/ 426 w 560"/>
                <a:gd name="T69" fmla="*/ 271 h 312"/>
                <a:gd name="T70" fmla="*/ 451 w 560"/>
                <a:gd name="T71" fmla="*/ 291 h 312"/>
                <a:gd name="T72" fmla="*/ 474 w 560"/>
                <a:gd name="T73" fmla="*/ 312 h 312"/>
                <a:gd name="T74" fmla="*/ 474 w 560"/>
                <a:gd name="T75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60" h="312">
                  <a:moveTo>
                    <a:pt x="474" y="312"/>
                  </a:moveTo>
                  <a:lnTo>
                    <a:pt x="560" y="223"/>
                  </a:lnTo>
                  <a:lnTo>
                    <a:pt x="560" y="223"/>
                  </a:lnTo>
                  <a:lnTo>
                    <a:pt x="531" y="198"/>
                  </a:lnTo>
                  <a:lnTo>
                    <a:pt x="503" y="175"/>
                  </a:lnTo>
                  <a:lnTo>
                    <a:pt x="473" y="153"/>
                  </a:lnTo>
                  <a:lnTo>
                    <a:pt x="441" y="132"/>
                  </a:lnTo>
                  <a:lnTo>
                    <a:pt x="409" y="112"/>
                  </a:lnTo>
                  <a:lnTo>
                    <a:pt x="375" y="94"/>
                  </a:lnTo>
                  <a:lnTo>
                    <a:pt x="341" y="77"/>
                  </a:lnTo>
                  <a:lnTo>
                    <a:pt x="306" y="62"/>
                  </a:lnTo>
                  <a:lnTo>
                    <a:pt x="271" y="49"/>
                  </a:lnTo>
                  <a:lnTo>
                    <a:pt x="234" y="37"/>
                  </a:lnTo>
                  <a:lnTo>
                    <a:pt x="198" y="26"/>
                  </a:lnTo>
                  <a:lnTo>
                    <a:pt x="160" y="17"/>
                  </a:lnTo>
                  <a:lnTo>
                    <a:pt x="121" y="11"/>
                  </a:lnTo>
                  <a:lnTo>
                    <a:pt x="82" y="6"/>
                  </a:lnTo>
                  <a:lnTo>
                    <a:pt x="43" y="2"/>
                  </a:lnTo>
                  <a:lnTo>
                    <a:pt x="3" y="0"/>
                  </a:lnTo>
                  <a:lnTo>
                    <a:pt x="0" y="123"/>
                  </a:lnTo>
                  <a:lnTo>
                    <a:pt x="0" y="123"/>
                  </a:lnTo>
                  <a:lnTo>
                    <a:pt x="35" y="124"/>
                  </a:lnTo>
                  <a:lnTo>
                    <a:pt x="68" y="127"/>
                  </a:lnTo>
                  <a:lnTo>
                    <a:pt x="102" y="131"/>
                  </a:lnTo>
                  <a:lnTo>
                    <a:pt x="134" y="137"/>
                  </a:lnTo>
                  <a:lnTo>
                    <a:pt x="167" y="145"/>
                  </a:lnTo>
                  <a:lnTo>
                    <a:pt x="198" y="153"/>
                  </a:lnTo>
                  <a:lnTo>
                    <a:pt x="229" y="163"/>
                  </a:lnTo>
                  <a:lnTo>
                    <a:pt x="259" y="175"/>
                  </a:lnTo>
                  <a:lnTo>
                    <a:pt x="289" y="188"/>
                  </a:lnTo>
                  <a:lnTo>
                    <a:pt x="318" y="202"/>
                  </a:lnTo>
                  <a:lnTo>
                    <a:pt x="345" y="218"/>
                  </a:lnTo>
                  <a:lnTo>
                    <a:pt x="374" y="234"/>
                  </a:lnTo>
                  <a:lnTo>
                    <a:pt x="400" y="252"/>
                  </a:lnTo>
                  <a:lnTo>
                    <a:pt x="426" y="271"/>
                  </a:lnTo>
                  <a:lnTo>
                    <a:pt x="451" y="291"/>
                  </a:lnTo>
                  <a:lnTo>
                    <a:pt x="474" y="312"/>
                  </a:lnTo>
                  <a:lnTo>
                    <a:pt x="474" y="31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lt1"/>
                </a:solidFill>
              </a:endParaRPr>
            </a:p>
          </p:txBody>
        </p:sp>
        <p:sp>
          <p:nvSpPr>
            <p:cNvPr id="128" name="Freeform 76"/>
            <p:cNvSpPr>
              <a:spLocks/>
            </p:cNvSpPr>
            <p:nvPr/>
          </p:nvSpPr>
          <p:spPr bwMode="auto">
            <a:xfrm>
              <a:off x="4266183" y="2769200"/>
              <a:ext cx="81382" cy="135636"/>
            </a:xfrm>
            <a:custGeom>
              <a:avLst/>
              <a:gdLst>
                <a:gd name="T0" fmla="*/ 336 w 336"/>
                <a:gd name="T1" fmla="*/ 84 h 558"/>
                <a:gd name="T2" fmla="*/ 248 w 336"/>
                <a:gd name="T3" fmla="*/ 0 h 558"/>
                <a:gd name="T4" fmla="*/ 248 w 336"/>
                <a:gd name="T5" fmla="*/ 0 h 558"/>
                <a:gd name="T6" fmla="*/ 222 w 336"/>
                <a:gd name="T7" fmla="*/ 27 h 558"/>
                <a:gd name="T8" fmla="*/ 197 w 336"/>
                <a:gd name="T9" fmla="*/ 56 h 558"/>
                <a:gd name="T10" fmla="*/ 172 w 336"/>
                <a:gd name="T11" fmla="*/ 86 h 558"/>
                <a:gd name="T12" fmla="*/ 150 w 336"/>
                <a:gd name="T13" fmla="*/ 117 h 558"/>
                <a:gd name="T14" fmla="*/ 128 w 336"/>
                <a:gd name="T15" fmla="*/ 148 h 558"/>
                <a:gd name="T16" fmla="*/ 108 w 336"/>
                <a:gd name="T17" fmla="*/ 182 h 558"/>
                <a:gd name="T18" fmla="*/ 90 w 336"/>
                <a:gd name="T19" fmla="*/ 216 h 558"/>
                <a:gd name="T20" fmla="*/ 73 w 336"/>
                <a:gd name="T21" fmla="*/ 250 h 558"/>
                <a:gd name="T22" fmla="*/ 59 w 336"/>
                <a:gd name="T23" fmla="*/ 286 h 558"/>
                <a:gd name="T24" fmla="*/ 44 w 336"/>
                <a:gd name="T25" fmla="*/ 323 h 558"/>
                <a:gd name="T26" fmla="*/ 33 w 336"/>
                <a:gd name="T27" fmla="*/ 360 h 558"/>
                <a:gd name="T28" fmla="*/ 22 w 336"/>
                <a:gd name="T29" fmla="*/ 398 h 558"/>
                <a:gd name="T30" fmla="*/ 15 w 336"/>
                <a:gd name="T31" fmla="*/ 437 h 558"/>
                <a:gd name="T32" fmla="*/ 8 w 336"/>
                <a:gd name="T33" fmla="*/ 476 h 558"/>
                <a:gd name="T34" fmla="*/ 3 w 336"/>
                <a:gd name="T35" fmla="*/ 517 h 558"/>
                <a:gd name="T36" fmla="*/ 0 w 336"/>
                <a:gd name="T37" fmla="*/ 557 h 558"/>
                <a:gd name="T38" fmla="*/ 123 w 336"/>
                <a:gd name="T39" fmla="*/ 558 h 558"/>
                <a:gd name="T40" fmla="*/ 123 w 336"/>
                <a:gd name="T41" fmla="*/ 558 h 558"/>
                <a:gd name="T42" fmla="*/ 125 w 336"/>
                <a:gd name="T43" fmla="*/ 524 h 558"/>
                <a:gd name="T44" fmla="*/ 130 w 336"/>
                <a:gd name="T45" fmla="*/ 491 h 558"/>
                <a:gd name="T46" fmla="*/ 136 w 336"/>
                <a:gd name="T47" fmla="*/ 457 h 558"/>
                <a:gd name="T48" fmla="*/ 143 w 336"/>
                <a:gd name="T49" fmla="*/ 423 h 558"/>
                <a:gd name="T50" fmla="*/ 151 w 336"/>
                <a:gd name="T51" fmla="*/ 392 h 558"/>
                <a:gd name="T52" fmla="*/ 162 w 336"/>
                <a:gd name="T53" fmla="*/ 359 h 558"/>
                <a:gd name="T54" fmla="*/ 173 w 336"/>
                <a:gd name="T55" fmla="*/ 328 h 558"/>
                <a:gd name="T56" fmla="*/ 186 w 336"/>
                <a:gd name="T57" fmla="*/ 298 h 558"/>
                <a:gd name="T58" fmla="*/ 201 w 336"/>
                <a:gd name="T59" fmla="*/ 268 h 558"/>
                <a:gd name="T60" fmla="*/ 216 w 336"/>
                <a:gd name="T61" fmla="*/ 239 h 558"/>
                <a:gd name="T62" fmla="*/ 233 w 336"/>
                <a:gd name="T63" fmla="*/ 211 h 558"/>
                <a:gd name="T64" fmla="*/ 251 w 336"/>
                <a:gd name="T65" fmla="*/ 185 h 558"/>
                <a:gd name="T66" fmla="*/ 271 w 336"/>
                <a:gd name="T67" fmla="*/ 157 h 558"/>
                <a:gd name="T68" fmla="*/ 292 w 336"/>
                <a:gd name="T69" fmla="*/ 132 h 558"/>
                <a:gd name="T70" fmla="*/ 313 w 336"/>
                <a:gd name="T71" fmla="*/ 108 h 558"/>
                <a:gd name="T72" fmla="*/ 336 w 336"/>
                <a:gd name="T73" fmla="*/ 84 h 558"/>
                <a:gd name="T74" fmla="*/ 336 w 336"/>
                <a:gd name="T75" fmla="*/ 84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36" h="558">
                  <a:moveTo>
                    <a:pt x="336" y="84"/>
                  </a:moveTo>
                  <a:lnTo>
                    <a:pt x="248" y="0"/>
                  </a:lnTo>
                  <a:lnTo>
                    <a:pt x="248" y="0"/>
                  </a:lnTo>
                  <a:lnTo>
                    <a:pt x="222" y="27"/>
                  </a:lnTo>
                  <a:lnTo>
                    <a:pt x="197" y="56"/>
                  </a:lnTo>
                  <a:lnTo>
                    <a:pt x="172" y="86"/>
                  </a:lnTo>
                  <a:lnTo>
                    <a:pt x="150" y="117"/>
                  </a:lnTo>
                  <a:lnTo>
                    <a:pt x="128" y="148"/>
                  </a:lnTo>
                  <a:lnTo>
                    <a:pt x="108" y="182"/>
                  </a:lnTo>
                  <a:lnTo>
                    <a:pt x="90" y="216"/>
                  </a:lnTo>
                  <a:lnTo>
                    <a:pt x="73" y="250"/>
                  </a:lnTo>
                  <a:lnTo>
                    <a:pt x="59" y="286"/>
                  </a:lnTo>
                  <a:lnTo>
                    <a:pt x="44" y="323"/>
                  </a:lnTo>
                  <a:lnTo>
                    <a:pt x="33" y="360"/>
                  </a:lnTo>
                  <a:lnTo>
                    <a:pt x="22" y="398"/>
                  </a:lnTo>
                  <a:lnTo>
                    <a:pt x="15" y="437"/>
                  </a:lnTo>
                  <a:lnTo>
                    <a:pt x="8" y="476"/>
                  </a:lnTo>
                  <a:lnTo>
                    <a:pt x="3" y="517"/>
                  </a:lnTo>
                  <a:lnTo>
                    <a:pt x="0" y="557"/>
                  </a:lnTo>
                  <a:lnTo>
                    <a:pt x="123" y="558"/>
                  </a:lnTo>
                  <a:lnTo>
                    <a:pt x="123" y="558"/>
                  </a:lnTo>
                  <a:lnTo>
                    <a:pt x="125" y="524"/>
                  </a:lnTo>
                  <a:lnTo>
                    <a:pt x="130" y="491"/>
                  </a:lnTo>
                  <a:lnTo>
                    <a:pt x="136" y="457"/>
                  </a:lnTo>
                  <a:lnTo>
                    <a:pt x="143" y="423"/>
                  </a:lnTo>
                  <a:lnTo>
                    <a:pt x="151" y="392"/>
                  </a:lnTo>
                  <a:lnTo>
                    <a:pt x="162" y="359"/>
                  </a:lnTo>
                  <a:lnTo>
                    <a:pt x="173" y="328"/>
                  </a:lnTo>
                  <a:lnTo>
                    <a:pt x="186" y="298"/>
                  </a:lnTo>
                  <a:lnTo>
                    <a:pt x="201" y="268"/>
                  </a:lnTo>
                  <a:lnTo>
                    <a:pt x="216" y="239"/>
                  </a:lnTo>
                  <a:lnTo>
                    <a:pt x="233" y="211"/>
                  </a:lnTo>
                  <a:lnTo>
                    <a:pt x="251" y="185"/>
                  </a:lnTo>
                  <a:lnTo>
                    <a:pt x="271" y="157"/>
                  </a:lnTo>
                  <a:lnTo>
                    <a:pt x="292" y="132"/>
                  </a:lnTo>
                  <a:lnTo>
                    <a:pt x="313" y="108"/>
                  </a:lnTo>
                  <a:lnTo>
                    <a:pt x="336" y="84"/>
                  </a:lnTo>
                  <a:lnTo>
                    <a:pt x="336" y="8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lt1"/>
                </a:solidFill>
              </a:endParaRPr>
            </a:p>
          </p:txBody>
        </p:sp>
        <p:sp>
          <p:nvSpPr>
            <p:cNvPr id="129" name="Freeform 77"/>
            <p:cNvSpPr>
              <a:spLocks/>
            </p:cNvSpPr>
            <p:nvPr/>
          </p:nvSpPr>
          <p:spPr bwMode="auto">
            <a:xfrm>
              <a:off x="4471574" y="3035628"/>
              <a:ext cx="141449" cy="81382"/>
            </a:xfrm>
            <a:custGeom>
              <a:avLst/>
              <a:gdLst>
                <a:gd name="T0" fmla="*/ 0 w 584"/>
                <a:gd name="T1" fmla="*/ 213 h 336"/>
                <a:gd name="T2" fmla="*/ 3 w 584"/>
                <a:gd name="T3" fmla="*/ 336 h 336"/>
                <a:gd name="T4" fmla="*/ 3 w 584"/>
                <a:gd name="T5" fmla="*/ 336 h 336"/>
                <a:gd name="T6" fmla="*/ 45 w 584"/>
                <a:gd name="T7" fmla="*/ 334 h 336"/>
                <a:gd name="T8" fmla="*/ 86 w 584"/>
                <a:gd name="T9" fmla="*/ 330 h 336"/>
                <a:gd name="T10" fmla="*/ 128 w 584"/>
                <a:gd name="T11" fmla="*/ 324 h 336"/>
                <a:gd name="T12" fmla="*/ 168 w 584"/>
                <a:gd name="T13" fmla="*/ 316 h 336"/>
                <a:gd name="T14" fmla="*/ 209 w 584"/>
                <a:gd name="T15" fmla="*/ 307 h 336"/>
                <a:gd name="T16" fmla="*/ 248 w 584"/>
                <a:gd name="T17" fmla="*/ 295 h 336"/>
                <a:gd name="T18" fmla="*/ 285 w 584"/>
                <a:gd name="T19" fmla="*/ 282 h 336"/>
                <a:gd name="T20" fmla="*/ 323 w 584"/>
                <a:gd name="T21" fmla="*/ 267 h 336"/>
                <a:gd name="T22" fmla="*/ 358 w 584"/>
                <a:gd name="T23" fmla="*/ 250 h 336"/>
                <a:gd name="T24" fmla="*/ 395 w 584"/>
                <a:gd name="T25" fmla="*/ 231 h 336"/>
                <a:gd name="T26" fmla="*/ 429 w 584"/>
                <a:gd name="T27" fmla="*/ 211 h 336"/>
                <a:gd name="T28" fmla="*/ 463 w 584"/>
                <a:gd name="T29" fmla="*/ 190 h 336"/>
                <a:gd name="T30" fmla="*/ 495 w 584"/>
                <a:gd name="T31" fmla="*/ 166 h 336"/>
                <a:gd name="T32" fmla="*/ 525 w 584"/>
                <a:gd name="T33" fmla="*/ 142 h 336"/>
                <a:gd name="T34" fmla="*/ 555 w 584"/>
                <a:gd name="T35" fmla="*/ 115 h 336"/>
                <a:gd name="T36" fmla="*/ 584 w 584"/>
                <a:gd name="T37" fmla="*/ 88 h 336"/>
                <a:gd name="T38" fmla="*/ 499 w 584"/>
                <a:gd name="T39" fmla="*/ 0 h 336"/>
                <a:gd name="T40" fmla="*/ 499 w 584"/>
                <a:gd name="T41" fmla="*/ 0 h 336"/>
                <a:gd name="T42" fmla="*/ 474 w 584"/>
                <a:gd name="T43" fmla="*/ 23 h 336"/>
                <a:gd name="T44" fmla="*/ 450 w 584"/>
                <a:gd name="T45" fmla="*/ 46 h 336"/>
                <a:gd name="T46" fmla="*/ 422 w 584"/>
                <a:gd name="T47" fmla="*/ 67 h 336"/>
                <a:gd name="T48" fmla="*/ 395 w 584"/>
                <a:gd name="T49" fmla="*/ 87 h 336"/>
                <a:gd name="T50" fmla="*/ 366 w 584"/>
                <a:gd name="T51" fmla="*/ 106 h 336"/>
                <a:gd name="T52" fmla="*/ 336 w 584"/>
                <a:gd name="T53" fmla="*/ 123 h 336"/>
                <a:gd name="T54" fmla="*/ 306 w 584"/>
                <a:gd name="T55" fmla="*/ 139 h 336"/>
                <a:gd name="T56" fmla="*/ 275 w 584"/>
                <a:gd name="T57" fmla="*/ 153 h 336"/>
                <a:gd name="T58" fmla="*/ 243 w 584"/>
                <a:gd name="T59" fmla="*/ 166 h 336"/>
                <a:gd name="T60" fmla="*/ 210 w 584"/>
                <a:gd name="T61" fmla="*/ 178 h 336"/>
                <a:gd name="T62" fmla="*/ 177 w 584"/>
                <a:gd name="T63" fmla="*/ 188 h 336"/>
                <a:gd name="T64" fmla="*/ 142 w 584"/>
                <a:gd name="T65" fmla="*/ 196 h 336"/>
                <a:gd name="T66" fmla="*/ 108 w 584"/>
                <a:gd name="T67" fmla="*/ 204 h 336"/>
                <a:gd name="T68" fmla="*/ 73 w 584"/>
                <a:gd name="T69" fmla="*/ 208 h 336"/>
                <a:gd name="T70" fmla="*/ 37 w 584"/>
                <a:gd name="T71" fmla="*/ 212 h 336"/>
                <a:gd name="T72" fmla="*/ 0 w 584"/>
                <a:gd name="T73" fmla="*/ 213 h 336"/>
                <a:gd name="T74" fmla="*/ 0 w 584"/>
                <a:gd name="T75" fmla="*/ 21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84" h="336">
                  <a:moveTo>
                    <a:pt x="0" y="213"/>
                  </a:moveTo>
                  <a:lnTo>
                    <a:pt x="3" y="336"/>
                  </a:lnTo>
                  <a:lnTo>
                    <a:pt x="3" y="336"/>
                  </a:lnTo>
                  <a:lnTo>
                    <a:pt x="45" y="334"/>
                  </a:lnTo>
                  <a:lnTo>
                    <a:pt x="86" y="330"/>
                  </a:lnTo>
                  <a:lnTo>
                    <a:pt x="128" y="324"/>
                  </a:lnTo>
                  <a:lnTo>
                    <a:pt x="168" y="316"/>
                  </a:lnTo>
                  <a:lnTo>
                    <a:pt x="209" y="307"/>
                  </a:lnTo>
                  <a:lnTo>
                    <a:pt x="248" y="295"/>
                  </a:lnTo>
                  <a:lnTo>
                    <a:pt x="285" y="282"/>
                  </a:lnTo>
                  <a:lnTo>
                    <a:pt x="323" y="267"/>
                  </a:lnTo>
                  <a:lnTo>
                    <a:pt x="358" y="250"/>
                  </a:lnTo>
                  <a:lnTo>
                    <a:pt x="395" y="231"/>
                  </a:lnTo>
                  <a:lnTo>
                    <a:pt x="429" y="211"/>
                  </a:lnTo>
                  <a:lnTo>
                    <a:pt x="463" y="190"/>
                  </a:lnTo>
                  <a:lnTo>
                    <a:pt x="495" y="166"/>
                  </a:lnTo>
                  <a:lnTo>
                    <a:pt x="525" y="142"/>
                  </a:lnTo>
                  <a:lnTo>
                    <a:pt x="555" y="115"/>
                  </a:lnTo>
                  <a:lnTo>
                    <a:pt x="584" y="88"/>
                  </a:lnTo>
                  <a:lnTo>
                    <a:pt x="499" y="0"/>
                  </a:lnTo>
                  <a:lnTo>
                    <a:pt x="499" y="0"/>
                  </a:lnTo>
                  <a:lnTo>
                    <a:pt x="474" y="23"/>
                  </a:lnTo>
                  <a:lnTo>
                    <a:pt x="450" y="46"/>
                  </a:lnTo>
                  <a:lnTo>
                    <a:pt x="422" y="67"/>
                  </a:lnTo>
                  <a:lnTo>
                    <a:pt x="395" y="87"/>
                  </a:lnTo>
                  <a:lnTo>
                    <a:pt x="366" y="106"/>
                  </a:lnTo>
                  <a:lnTo>
                    <a:pt x="336" y="123"/>
                  </a:lnTo>
                  <a:lnTo>
                    <a:pt x="306" y="139"/>
                  </a:lnTo>
                  <a:lnTo>
                    <a:pt x="275" y="153"/>
                  </a:lnTo>
                  <a:lnTo>
                    <a:pt x="243" y="166"/>
                  </a:lnTo>
                  <a:lnTo>
                    <a:pt x="210" y="178"/>
                  </a:lnTo>
                  <a:lnTo>
                    <a:pt x="177" y="188"/>
                  </a:lnTo>
                  <a:lnTo>
                    <a:pt x="142" y="196"/>
                  </a:lnTo>
                  <a:lnTo>
                    <a:pt x="108" y="204"/>
                  </a:lnTo>
                  <a:lnTo>
                    <a:pt x="73" y="208"/>
                  </a:lnTo>
                  <a:lnTo>
                    <a:pt x="37" y="212"/>
                  </a:lnTo>
                  <a:lnTo>
                    <a:pt x="0" y="213"/>
                  </a:lnTo>
                  <a:lnTo>
                    <a:pt x="0" y="213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lt1"/>
                </a:solidFill>
              </a:endParaRPr>
            </a:p>
          </p:txBody>
        </p:sp>
      </p:grpSp>
      <p:sp>
        <p:nvSpPr>
          <p:cNvPr id="131" name="ZoneTexte 164"/>
          <p:cNvSpPr txBox="1"/>
          <p:nvPr/>
        </p:nvSpPr>
        <p:spPr>
          <a:xfrm>
            <a:off x="5983015" y="2150735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项目内容</a:t>
            </a:r>
            <a:r>
              <a:rPr 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2</a:t>
            </a:r>
          </a:p>
        </p:txBody>
      </p:sp>
      <p:sp>
        <p:nvSpPr>
          <p:cNvPr id="139" name="ZoneTexte 164"/>
          <p:cNvSpPr txBox="1"/>
          <p:nvPr/>
        </p:nvSpPr>
        <p:spPr>
          <a:xfrm>
            <a:off x="5490645" y="1430655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项目内容</a:t>
            </a:r>
            <a:r>
              <a:rPr 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</a:t>
            </a:r>
          </a:p>
        </p:txBody>
      </p:sp>
      <p:sp>
        <p:nvSpPr>
          <p:cNvPr id="140" name="ZoneTexte 164"/>
          <p:cNvSpPr txBox="1"/>
          <p:nvPr/>
        </p:nvSpPr>
        <p:spPr>
          <a:xfrm>
            <a:off x="5983015" y="3101508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项目内容</a:t>
            </a:r>
            <a:r>
              <a:rPr 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1" name="ZoneTexte 164"/>
          <p:cNvSpPr txBox="1"/>
          <p:nvPr/>
        </p:nvSpPr>
        <p:spPr>
          <a:xfrm>
            <a:off x="5537505" y="4083918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项目内容</a:t>
            </a:r>
            <a:r>
              <a:rPr 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ZoneTexte 164"/>
          <p:cNvSpPr txBox="1"/>
          <p:nvPr/>
        </p:nvSpPr>
        <p:spPr>
          <a:xfrm>
            <a:off x="2593051" y="4083918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项目内容</a:t>
            </a:r>
            <a:r>
              <a:rPr 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en-US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" name="ZoneTexte 164"/>
          <p:cNvSpPr txBox="1"/>
          <p:nvPr/>
        </p:nvSpPr>
        <p:spPr>
          <a:xfrm>
            <a:off x="1934031" y="3101508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项目内容</a:t>
            </a:r>
            <a:r>
              <a:rPr 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en-US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ZoneTexte 164"/>
          <p:cNvSpPr txBox="1"/>
          <p:nvPr/>
        </p:nvSpPr>
        <p:spPr>
          <a:xfrm>
            <a:off x="1881567" y="2150735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项目内容</a:t>
            </a:r>
            <a:r>
              <a:rPr 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7</a:t>
            </a:r>
          </a:p>
        </p:txBody>
      </p:sp>
      <p:sp>
        <p:nvSpPr>
          <p:cNvPr id="145" name="ZoneTexte 164"/>
          <p:cNvSpPr txBox="1"/>
          <p:nvPr/>
        </p:nvSpPr>
        <p:spPr>
          <a:xfrm>
            <a:off x="2563029" y="1419622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项目内容</a:t>
            </a:r>
            <a:r>
              <a:rPr 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8</a:t>
            </a:r>
          </a:p>
        </p:txBody>
      </p:sp>
      <p:sp>
        <p:nvSpPr>
          <p:cNvPr id="3" name="直角三角形 2"/>
          <p:cNvSpPr/>
          <p:nvPr/>
        </p:nvSpPr>
        <p:spPr>
          <a:xfrm rot="2683656">
            <a:off x="8573978" y="2348377"/>
            <a:ext cx="1140044" cy="1140044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直角三角形 145"/>
          <p:cNvSpPr/>
          <p:nvPr/>
        </p:nvSpPr>
        <p:spPr>
          <a:xfrm rot="18916344" flipH="1">
            <a:off x="-571984" y="2348378"/>
            <a:ext cx="1140044" cy="1140044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8359">
            <a:off x="7884367" y="-529486"/>
            <a:ext cx="1520289" cy="1520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2356532"/>
      </p:ext>
    </p:extLst>
  </p:cSld>
  <p:clrMapOvr>
    <a:masterClrMapping/>
  </p:clrMapOvr>
  <p:transition spd="slow" advClick="0" advTm="6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5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5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5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  <p:bldP spid="139" grpId="0"/>
      <p:bldP spid="140" grpId="0"/>
      <p:bldP spid="141" grpId="0"/>
      <p:bldP spid="142" grpId="0"/>
      <p:bldP spid="143" grpId="0"/>
      <p:bldP spid="144" grpId="0"/>
      <p:bldP spid="145" grpId="0"/>
      <p:bldP spid="3" grpId="0" animBg="1"/>
      <p:bldP spid="14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173773" y="362870"/>
            <a:ext cx="417243" cy="5252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107504" y="290141"/>
            <a:ext cx="6479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19608" y="343977"/>
            <a:ext cx="2656247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这里添加标题内容</a:t>
            </a:r>
          </a:p>
        </p:txBody>
      </p:sp>
      <p:sp>
        <p:nvSpPr>
          <p:cNvPr id="47" name="矩形 46"/>
          <p:cNvSpPr/>
          <p:nvPr/>
        </p:nvSpPr>
        <p:spPr>
          <a:xfrm>
            <a:off x="539552" y="625486"/>
            <a:ext cx="2836097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ere to add the title content</a:t>
            </a:r>
            <a:endParaRPr lang="zh-CN" altLang="en-US" sz="16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8" name="Ellipse 256"/>
          <p:cNvGrpSpPr>
            <a:grpSpLocks/>
          </p:cNvGrpSpPr>
          <p:nvPr/>
        </p:nvGrpSpPr>
        <p:grpSpPr bwMode="auto">
          <a:xfrm>
            <a:off x="568869" y="5725922"/>
            <a:ext cx="4427537" cy="647824"/>
            <a:chOff x="4712208" y="4803648"/>
            <a:chExt cx="2822448" cy="621792"/>
          </a:xfrm>
        </p:grpSpPr>
        <p:pic>
          <p:nvPicPr>
            <p:cNvPr id="109" name="Ellipse 256"/>
            <p:cNvPicPr>
              <a:picLocks noChangeArrowheads="1"/>
            </p:cNvPicPr>
            <p:nvPr/>
          </p:nvPicPr>
          <p:blipFill>
            <a:blip r:embed="rId2">
              <a:lum brigh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2208" y="4803648"/>
              <a:ext cx="2822448" cy="621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0" name="Text Box 369"/>
            <p:cNvSpPr txBox="1">
              <a:spLocks noChangeArrowheads="1"/>
            </p:cNvSpPr>
            <p:nvPr/>
          </p:nvSpPr>
          <p:spPr bwMode="auto">
            <a:xfrm>
              <a:off x="5129610" y="4897422"/>
              <a:ext cx="1985245" cy="4340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noProof="1">
                <a:solidFill>
                  <a:srgbClr val="FFFFFF"/>
                </a:solidFill>
                <a:latin typeface="Calibri" pitchFamily="34" charset="0"/>
                <a:ea typeface="MS PGothic" pitchFamily="34" charset="-128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6228184" y="3505399"/>
            <a:ext cx="2173168" cy="46166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基于演示设计的一站式在线演示、素材销售、服务交易系统。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228184" y="2085009"/>
            <a:ext cx="2173168" cy="46166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基于演示设计的一站式在线演示、素材销售、服务交易系统。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581533" y="3493076"/>
            <a:ext cx="2173168" cy="46166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基于演示设计的一站式在线演示、素材销售、服务交易系统。</a:t>
            </a:r>
          </a:p>
        </p:txBody>
      </p:sp>
      <p:sp>
        <p:nvSpPr>
          <p:cNvPr id="74" name="Freeform 5"/>
          <p:cNvSpPr>
            <a:spLocks/>
          </p:cNvSpPr>
          <p:nvPr/>
        </p:nvSpPr>
        <p:spPr bwMode="auto">
          <a:xfrm>
            <a:off x="5171284" y="1895798"/>
            <a:ext cx="199619" cy="328019"/>
          </a:xfrm>
          <a:custGeom>
            <a:avLst/>
            <a:gdLst>
              <a:gd name="T0" fmla="*/ 10 w 21"/>
              <a:gd name="T1" fmla="*/ 35 h 35"/>
              <a:gd name="T2" fmla="*/ 21 w 21"/>
              <a:gd name="T3" fmla="*/ 0 h 35"/>
              <a:gd name="T4" fmla="*/ 0 w 21"/>
              <a:gd name="T5" fmla="*/ 0 h 35"/>
              <a:gd name="T6" fmla="*/ 10 w 21"/>
              <a:gd name="T7" fmla="*/ 35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" h="35">
                <a:moveTo>
                  <a:pt x="10" y="35"/>
                </a:moveTo>
                <a:cubicBezTo>
                  <a:pt x="10" y="35"/>
                  <a:pt x="14" y="11"/>
                  <a:pt x="21" y="0"/>
                </a:cubicBezTo>
                <a:cubicBezTo>
                  <a:pt x="0" y="0"/>
                  <a:pt x="0" y="0"/>
                  <a:pt x="0" y="0"/>
                </a:cubicBezTo>
                <a:cubicBezTo>
                  <a:pt x="6" y="11"/>
                  <a:pt x="10" y="35"/>
                  <a:pt x="10" y="35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5" name="Freeform 6"/>
          <p:cNvSpPr>
            <a:spLocks/>
          </p:cNvSpPr>
          <p:nvPr/>
        </p:nvSpPr>
        <p:spPr bwMode="auto">
          <a:xfrm>
            <a:off x="1387977" y="2487477"/>
            <a:ext cx="208024" cy="318677"/>
          </a:xfrm>
          <a:custGeom>
            <a:avLst/>
            <a:gdLst>
              <a:gd name="T0" fmla="*/ 11 w 22"/>
              <a:gd name="T1" fmla="*/ 34 h 34"/>
              <a:gd name="T2" fmla="*/ 22 w 22"/>
              <a:gd name="T3" fmla="*/ 0 h 34"/>
              <a:gd name="T4" fmla="*/ 0 w 22"/>
              <a:gd name="T5" fmla="*/ 0 h 34"/>
              <a:gd name="T6" fmla="*/ 11 w 22"/>
              <a:gd name="T7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" h="34">
                <a:moveTo>
                  <a:pt x="11" y="34"/>
                </a:moveTo>
                <a:cubicBezTo>
                  <a:pt x="11" y="34"/>
                  <a:pt x="15" y="10"/>
                  <a:pt x="22" y="0"/>
                </a:cubicBezTo>
                <a:cubicBezTo>
                  <a:pt x="0" y="0"/>
                  <a:pt x="0" y="0"/>
                  <a:pt x="0" y="0"/>
                </a:cubicBezTo>
                <a:cubicBezTo>
                  <a:pt x="6" y="10"/>
                  <a:pt x="11" y="34"/>
                  <a:pt x="11" y="3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6" name="Freeform 7"/>
          <p:cNvSpPr>
            <a:spLocks/>
          </p:cNvSpPr>
          <p:nvPr/>
        </p:nvSpPr>
        <p:spPr bwMode="auto">
          <a:xfrm>
            <a:off x="2459617" y="2007906"/>
            <a:ext cx="208024" cy="329057"/>
          </a:xfrm>
          <a:custGeom>
            <a:avLst/>
            <a:gdLst>
              <a:gd name="T0" fmla="*/ 11 w 22"/>
              <a:gd name="T1" fmla="*/ 35 h 35"/>
              <a:gd name="T2" fmla="*/ 22 w 22"/>
              <a:gd name="T3" fmla="*/ 0 h 35"/>
              <a:gd name="T4" fmla="*/ 0 w 22"/>
              <a:gd name="T5" fmla="*/ 0 h 35"/>
              <a:gd name="T6" fmla="*/ 11 w 22"/>
              <a:gd name="T7" fmla="*/ 35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" h="35">
                <a:moveTo>
                  <a:pt x="11" y="35"/>
                </a:moveTo>
                <a:cubicBezTo>
                  <a:pt x="11" y="35"/>
                  <a:pt x="15" y="11"/>
                  <a:pt x="22" y="0"/>
                </a:cubicBezTo>
                <a:cubicBezTo>
                  <a:pt x="0" y="0"/>
                  <a:pt x="0" y="0"/>
                  <a:pt x="0" y="0"/>
                </a:cubicBezTo>
                <a:cubicBezTo>
                  <a:pt x="6" y="11"/>
                  <a:pt x="11" y="35"/>
                  <a:pt x="11" y="35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818537" y="2664981"/>
            <a:ext cx="4428392" cy="1212422"/>
            <a:chOff x="818537" y="2664981"/>
            <a:chExt cx="4428392" cy="1212422"/>
          </a:xfrm>
        </p:grpSpPr>
        <p:sp>
          <p:nvSpPr>
            <p:cNvPr id="89" name="Freeform 20"/>
            <p:cNvSpPr>
              <a:spLocks noEditPoints="1"/>
            </p:cNvSpPr>
            <p:nvPr/>
          </p:nvSpPr>
          <p:spPr bwMode="auto">
            <a:xfrm>
              <a:off x="1397432" y="2881930"/>
              <a:ext cx="189113" cy="197226"/>
            </a:xfrm>
            <a:custGeom>
              <a:avLst/>
              <a:gdLst>
                <a:gd name="T0" fmla="*/ 10 w 20"/>
                <a:gd name="T1" fmla="*/ 21 h 21"/>
                <a:gd name="T2" fmla="*/ 0 w 20"/>
                <a:gd name="T3" fmla="*/ 11 h 21"/>
                <a:gd name="T4" fmla="*/ 10 w 20"/>
                <a:gd name="T5" fmla="*/ 0 h 21"/>
                <a:gd name="T6" fmla="*/ 20 w 20"/>
                <a:gd name="T7" fmla="*/ 11 h 21"/>
                <a:gd name="T8" fmla="*/ 10 w 20"/>
                <a:gd name="T9" fmla="*/ 21 h 21"/>
                <a:gd name="T10" fmla="*/ 10 w 20"/>
                <a:gd name="T11" fmla="*/ 5 h 21"/>
                <a:gd name="T12" fmla="*/ 4 w 20"/>
                <a:gd name="T13" fmla="*/ 11 h 21"/>
                <a:gd name="T14" fmla="*/ 10 w 20"/>
                <a:gd name="T15" fmla="*/ 16 h 21"/>
                <a:gd name="T16" fmla="*/ 16 w 20"/>
                <a:gd name="T17" fmla="*/ 11 h 21"/>
                <a:gd name="T18" fmla="*/ 10 w 20"/>
                <a:gd name="T19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1">
                  <a:moveTo>
                    <a:pt x="10" y="21"/>
                  </a:moveTo>
                  <a:cubicBezTo>
                    <a:pt x="5" y="21"/>
                    <a:pt x="0" y="16"/>
                    <a:pt x="0" y="11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6" y="0"/>
                    <a:pt x="20" y="5"/>
                    <a:pt x="20" y="11"/>
                  </a:cubicBezTo>
                  <a:cubicBezTo>
                    <a:pt x="20" y="16"/>
                    <a:pt x="16" y="21"/>
                    <a:pt x="10" y="21"/>
                  </a:cubicBezTo>
                  <a:close/>
                  <a:moveTo>
                    <a:pt x="10" y="5"/>
                  </a:moveTo>
                  <a:cubicBezTo>
                    <a:pt x="7" y="5"/>
                    <a:pt x="4" y="7"/>
                    <a:pt x="4" y="11"/>
                  </a:cubicBezTo>
                  <a:cubicBezTo>
                    <a:pt x="4" y="14"/>
                    <a:pt x="7" y="16"/>
                    <a:pt x="10" y="16"/>
                  </a:cubicBezTo>
                  <a:cubicBezTo>
                    <a:pt x="13" y="16"/>
                    <a:pt x="16" y="14"/>
                    <a:pt x="16" y="11"/>
                  </a:cubicBezTo>
                  <a:cubicBezTo>
                    <a:pt x="16" y="7"/>
                    <a:pt x="13" y="5"/>
                    <a:pt x="10" y="5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21"/>
            <p:cNvSpPr>
              <a:spLocks noEditPoints="1"/>
            </p:cNvSpPr>
            <p:nvPr/>
          </p:nvSpPr>
          <p:spPr bwMode="auto">
            <a:xfrm>
              <a:off x="1871265" y="3576374"/>
              <a:ext cx="190164" cy="187884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4" y="20"/>
                    <a:pt x="0" y="15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5" y="0"/>
                    <a:pt x="20" y="4"/>
                    <a:pt x="20" y="10"/>
                  </a:cubicBezTo>
                  <a:cubicBezTo>
                    <a:pt x="20" y="15"/>
                    <a:pt x="15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22"/>
            <p:cNvSpPr>
              <a:spLocks noEditPoints="1"/>
            </p:cNvSpPr>
            <p:nvPr/>
          </p:nvSpPr>
          <p:spPr bwMode="auto">
            <a:xfrm>
              <a:off x="2535261" y="2664981"/>
              <a:ext cx="189113" cy="187884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23"/>
            <p:cNvSpPr>
              <a:spLocks noEditPoints="1"/>
            </p:cNvSpPr>
            <p:nvPr/>
          </p:nvSpPr>
          <p:spPr bwMode="auto">
            <a:xfrm>
              <a:off x="3237080" y="3276383"/>
              <a:ext cx="189113" cy="187884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5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6" y="0"/>
                    <a:pt x="20" y="5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5" y="7"/>
                    <a:pt x="5" y="10"/>
                  </a:cubicBezTo>
                  <a:cubicBezTo>
                    <a:pt x="5" y="13"/>
                    <a:pt x="7" y="16"/>
                    <a:pt x="10" y="16"/>
                  </a:cubicBezTo>
                  <a:cubicBezTo>
                    <a:pt x="14" y="16"/>
                    <a:pt x="16" y="13"/>
                    <a:pt x="16" y="10"/>
                  </a:cubicBezTo>
                  <a:cubicBezTo>
                    <a:pt x="16" y="7"/>
                    <a:pt x="14" y="4"/>
                    <a:pt x="10" y="4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24"/>
            <p:cNvSpPr>
              <a:spLocks noEditPoints="1"/>
            </p:cNvSpPr>
            <p:nvPr/>
          </p:nvSpPr>
          <p:spPr bwMode="auto">
            <a:xfrm>
              <a:off x="4023999" y="2694046"/>
              <a:ext cx="190164" cy="187884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5 h 20"/>
                <a:gd name="T12" fmla="*/ 5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6" y="0"/>
                    <a:pt x="20" y="5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5"/>
                  </a:moveTo>
                  <a:cubicBezTo>
                    <a:pt x="7" y="5"/>
                    <a:pt x="5" y="7"/>
                    <a:pt x="5" y="10"/>
                  </a:cubicBezTo>
                  <a:cubicBezTo>
                    <a:pt x="5" y="14"/>
                    <a:pt x="7" y="16"/>
                    <a:pt x="10" y="16"/>
                  </a:cubicBezTo>
                  <a:cubicBezTo>
                    <a:pt x="14" y="16"/>
                    <a:pt x="16" y="14"/>
                    <a:pt x="16" y="10"/>
                  </a:cubicBezTo>
                  <a:cubicBezTo>
                    <a:pt x="16" y="7"/>
                    <a:pt x="14" y="5"/>
                    <a:pt x="10" y="5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25"/>
            <p:cNvSpPr>
              <a:spLocks noEditPoints="1"/>
            </p:cNvSpPr>
            <p:nvPr/>
          </p:nvSpPr>
          <p:spPr bwMode="auto">
            <a:xfrm>
              <a:off x="5057816" y="2956668"/>
              <a:ext cx="189113" cy="187884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4" y="20"/>
                    <a:pt x="0" y="15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5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26"/>
            <p:cNvSpPr>
              <a:spLocks/>
            </p:cNvSpPr>
            <p:nvPr/>
          </p:nvSpPr>
          <p:spPr bwMode="auto">
            <a:xfrm>
              <a:off x="818537" y="3031406"/>
              <a:ext cx="635630" cy="845997"/>
            </a:xfrm>
            <a:custGeom>
              <a:avLst/>
              <a:gdLst>
                <a:gd name="T0" fmla="*/ 27 w 605"/>
                <a:gd name="T1" fmla="*/ 815 h 815"/>
                <a:gd name="T2" fmla="*/ 0 w 605"/>
                <a:gd name="T3" fmla="*/ 797 h 815"/>
                <a:gd name="T4" fmla="*/ 587 w 605"/>
                <a:gd name="T5" fmla="*/ 0 h 815"/>
                <a:gd name="T6" fmla="*/ 605 w 605"/>
                <a:gd name="T7" fmla="*/ 18 h 815"/>
                <a:gd name="T8" fmla="*/ 27 w 605"/>
                <a:gd name="T9" fmla="*/ 815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5" h="815">
                  <a:moveTo>
                    <a:pt x="27" y="815"/>
                  </a:moveTo>
                  <a:lnTo>
                    <a:pt x="0" y="797"/>
                  </a:lnTo>
                  <a:lnTo>
                    <a:pt x="587" y="0"/>
                  </a:lnTo>
                  <a:lnTo>
                    <a:pt x="605" y="18"/>
                  </a:lnTo>
                  <a:lnTo>
                    <a:pt x="27" y="815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27"/>
            <p:cNvSpPr>
              <a:spLocks/>
            </p:cNvSpPr>
            <p:nvPr/>
          </p:nvSpPr>
          <p:spPr bwMode="auto">
            <a:xfrm>
              <a:off x="1548722" y="3003381"/>
              <a:ext cx="379277" cy="619706"/>
            </a:xfrm>
            <a:custGeom>
              <a:avLst/>
              <a:gdLst>
                <a:gd name="T0" fmla="*/ 334 w 361"/>
                <a:gd name="T1" fmla="*/ 597 h 597"/>
                <a:gd name="T2" fmla="*/ 0 w 361"/>
                <a:gd name="T3" fmla="*/ 18 h 597"/>
                <a:gd name="T4" fmla="*/ 27 w 361"/>
                <a:gd name="T5" fmla="*/ 0 h 597"/>
                <a:gd name="T6" fmla="*/ 361 w 361"/>
                <a:gd name="T7" fmla="*/ 588 h 597"/>
                <a:gd name="T8" fmla="*/ 334 w 361"/>
                <a:gd name="T9" fmla="*/ 597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1" h="597">
                  <a:moveTo>
                    <a:pt x="334" y="597"/>
                  </a:moveTo>
                  <a:lnTo>
                    <a:pt x="0" y="18"/>
                  </a:lnTo>
                  <a:lnTo>
                    <a:pt x="27" y="0"/>
                  </a:lnTo>
                  <a:lnTo>
                    <a:pt x="361" y="588"/>
                  </a:lnTo>
                  <a:lnTo>
                    <a:pt x="334" y="597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28"/>
            <p:cNvSpPr>
              <a:spLocks/>
            </p:cNvSpPr>
            <p:nvPr/>
          </p:nvSpPr>
          <p:spPr bwMode="auto">
            <a:xfrm>
              <a:off x="2014151" y="2806154"/>
              <a:ext cx="596756" cy="826274"/>
            </a:xfrm>
            <a:custGeom>
              <a:avLst/>
              <a:gdLst>
                <a:gd name="T0" fmla="*/ 18 w 568"/>
                <a:gd name="T1" fmla="*/ 796 h 796"/>
                <a:gd name="T2" fmla="*/ 0 w 568"/>
                <a:gd name="T3" fmla="*/ 778 h 796"/>
                <a:gd name="T4" fmla="*/ 541 w 568"/>
                <a:gd name="T5" fmla="*/ 0 h 796"/>
                <a:gd name="T6" fmla="*/ 568 w 568"/>
                <a:gd name="T7" fmla="*/ 18 h 796"/>
                <a:gd name="T8" fmla="*/ 18 w 568"/>
                <a:gd name="T9" fmla="*/ 796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796">
                  <a:moveTo>
                    <a:pt x="18" y="796"/>
                  </a:moveTo>
                  <a:lnTo>
                    <a:pt x="0" y="778"/>
                  </a:lnTo>
                  <a:lnTo>
                    <a:pt x="541" y="0"/>
                  </a:lnTo>
                  <a:lnTo>
                    <a:pt x="568" y="18"/>
                  </a:lnTo>
                  <a:lnTo>
                    <a:pt x="18" y="796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29"/>
            <p:cNvSpPr>
              <a:spLocks/>
            </p:cNvSpPr>
            <p:nvPr/>
          </p:nvSpPr>
          <p:spPr bwMode="auto">
            <a:xfrm>
              <a:off x="2677096" y="2806153"/>
              <a:ext cx="607262" cy="516941"/>
            </a:xfrm>
            <a:custGeom>
              <a:avLst/>
              <a:gdLst>
                <a:gd name="T0" fmla="*/ 560 w 578"/>
                <a:gd name="T1" fmla="*/ 498 h 498"/>
                <a:gd name="T2" fmla="*/ 0 w 578"/>
                <a:gd name="T3" fmla="*/ 18 h 498"/>
                <a:gd name="T4" fmla="*/ 18 w 578"/>
                <a:gd name="T5" fmla="*/ 0 h 498"/>
                <a:gd name="T6" fmla="*/ 578 w 578"/>
                <a:gd name="T7" fmla="*/ 480 h 498"/>
                <a:gd name="T8" fmla="*/ 560 w 578"/>
                <a:gd name="T9" fmla="*/ 498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8" h="498">
                  <a:moveTo>
                    <a:pt x="560" y="498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578" y="480"/>
                  </a:lnTo>
                  <a:lnTo>
                    <a:pt x="560" y="498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30"/>
            <p:cNvSpPr>
              <a:spLocks/>
            </p:cNvSpPr>
            <p:nvPr/>
          </p:nvSpPr>
          <p:spPr bwMode="auto">
            <a:xfrm>
              <a:off x="3397826" y="2834181"/>
              <a:ext cx="682907" cy="535625"/>
            </a:xfrm>
            <a:custGeom>
              <a:avLst/>
              <a:gdLst>
                <a:gd name="T0" fmla="*/ 18 w 650"/>
                <a:gd name="T1" fmla="*/ 516 h 516"/>
                <a:gd name="T2" fmla="*/ 0 w 650"/>
                <a:gd name="T3" fmla="*/ 489 h 516"/>
                <a:gd name="T4" fmla="*/ 632 w 650"/>
                <a:gd name="T5" fmla="*/ 0 h 516"/>
                <a:gd name="T6" fmla="*/ 650 w 650"/>
                <a:gd name="T7" fmla="*/ 27 h 516"/>
                <a:gd name="T8" fmla="*/ 18 w 650"/>
                <a:gd name="T9" fmla="*/ 516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0" h="516">
                  <a:moveTo>
                    <a:pt x="18" y="516"/>
                  </a:moveTo>
                  <a:lnTo>
                    <a:pt x="0" y="489"/>
                  </a:lnTo>
                  <a:lnTo>
                    <a:pt x="632" y="0"/>
                  </a:lnTo>
                  <a:lnTo>
                    <a:pt x="650" y="27"/>
                  </a:lnTo>
                  <a:lnTo>
                    <a:pt x="18" y="516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31"/>
            <p:cNvSpPr>
              <a:spLocks/>
            </p:cNvSpPr>
            <p:nvPr/>
          </p:nvSpPr>
          <p:spPr bwMode="auto">
            <a:xfrm>
              <a:off x="4195252" y="2787469"/>
              <a:ext cx="890932" cy="262623"/>
            </a:xfrm>
            <a:custGeom>
              <a:avLst/>
              <a:gdLst>
                <a:gd name="T0" fmla="*/ 839 w 848"/>
                <a:gd name="T1" fmla="*/ 253 h 253"/>
                <a:gd name="T2" fmla="*/ 0 w 848"/>
                <a:gd name="T3" fmla="*/ 27 h 253"/>
                <a:gd name="T4" fmla="*/ 9 w 848"/>
                <a:gd name="T5" fmla="*/ 0 h 253"/>
                <a:gd name="T6" fmla="*/ 848 w 848"/>
                <a:gd name="T7" fmla="*/ 226 h 253"/>
                <a:gd name="T8" fmla="*/ 839 w 848"/>
                <a:gd name="T9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8" h="253">
                  <a:moveTo>
                    <a:pt x="839" y="253"/>
                  </a:moveTo>
                  <a:lnTo>
                    <a:pt x="0" y="27"/>
                  </a:lnTo>
                  <a:lnTo>
                    <a:pt x="9" y="0"/>
                  </a:lnTo>
                  <a:lnTo>
                    <a:pt x="848" y="226"/>
                  </a:lnTo>
                  <a:lnTo>
                    <a:pt x="839" y="253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37448" y="2393017"/>
            <a:ext cx="4912732" cy="1633864"/>
            <a:chOff x="837448" y="2393017"/>
            <a:chExt cx="4912732" cy="1633864"/>
          </a:xfrm>
        </p:grpSpPr>
        <p:sp>
          <p:nvSpPr>
            <p:cNvPr id="101" name="Freeform 32"/>
            <p:cNvSpPr>
              <a:spLocks noEditPoints="1"/>
            </p:cNvSpPr>
            <p:nvPr/>
          </p:nvSpPr>
          <p:spPr bwMode="auto">
            <a:xfrm>
              <a:off x="2450160" y="2393017"/>
              <a:ext cx="198569" cy="187884"/>
            </a:xfrm>
            <a:custGeom>
              <a:avLst/>
              <a:gdLst>
                <a:gd name="T0" fmla="*/ 10 w 21"/>
                <a:gd name="T1" fmla="*/ 20 h 20"/>
                <a:gd name="T2" fmla="*/ 0 w 21"/>
                <a:gd name="T3" fmla="*/ 10 h 20"/>
                <a:gd name="T4" fmla="*/ 10 w 21"/>
                <a:gd name="T5" fmla="*/ 0 h 20"/>
                <a:gd name="T6" fmla="*/ 21 w 21"/>
                <a:gd name="T7" fmla="*/ 10 h 20"/>
                <a:gd name="T8" fmla="*/ 10 w 21"/>
                <a:gd name="T9" fmla="*/ 20 h 20"/>
                <a:gd name="T10" fmla="*/ 10 w 21"/>
                <a:gd name="T11" fmla="*/ 4 h 20"/>
                <a:gd name="T12" fmla="*/ 5 w 21"/>
                <a:gd name="T13" fmla="*/ 10 h 20"/>
                <a:gd name="T14" fmla="*/ 10 w 21"/>
                <a:gd name="T15" fmla="*/ 16 h 20"/>
                <a:gd name="T16" fmla="*/ 16 w 21"/>
                <a:gd name="T17" fmla="*/ 10 h 20"/>
                <a:gd name="T18" fmla="*/ 10 w 21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0">
                  <a:moveTo>
                    <a:pt x="10" y="20"/>
                  </a:moveTo>
                  <a:cubicBezTo>
                    <a:pt x="5" y="20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1" y="4"/>
                    <a:pt x="21" y="10"/>
                  </a:cubicBezTo>
                  <a:cubicBezTo>
                    <a:pt x="21" y="15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5" y="7"/>
                    <a:pt x="5" y="10"/>
                  </a:cubicBezTo>
                  <a:cubicBezTo>
                    <a:pt x="5" y="13"/>
                    <a:pt x="7" y="16"/>
                    <a:pt x="10" y="16"/>
                  </a:cubicBezTo>
                  <a:cubicBezTo>
                    <a:pt x="14" y="16"/>
                    <a:pt x="16" y="13"/>
                    <a:pt x="16" y="10"/>
                  </a:cubicBezTo>
                  <a:cubicBezTo>
                    <a:pt x="16" y="7"/>
                    <a:pt x="14" y="4"/>
                    <a:pt x="10" y="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33"/>
            <p:cNvSpPr>
              <a:spLocks noEditPoints="1"/>
            </p:cNvSpPr>
            <p:nvPr/>
          </p:nvSpPr>
          <p:spPr bwMode="auto">
            <a:xfrm>
              <a:off x="1748342" y="2900615"/>
              <a:ext cx="189113" cy="187884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5 w 20"/>
                <a:gd name="T13" fmla="*/ 10 h 20"/>
                <a:gd name="T14" fmla="*/ 10 w 20"/>
                <a:gd name="T15" fmla="*/ 15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5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5" y="6"/>
                    <a:pt x="5" y="10"/>
                  </a:cubicBezTo>
                  <a:cubicBezTo>
                    <a:pt x="5" y="13"/>
                    <a:pt x="7" y="15"/>
                    <a:pt x="10" y="15"/>
                  </a:cubicBezTo>
                  <a:cubicBezTo>
                    <a:pt x="13" y="15"/>
                    <a:pt x="16" y="13"/>
                    <a:pt x="16" y="10"/>
                  </a:cubicBezTo>
                  <a:cubicBezTo>
                    <a:pt x="16" y="6"/>
                    <a:pt x="13" y="4"/>
                    <a:pt x="10" y="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34"/>
            <p:cNvSpPr>
              <a:spLocks noEditPoints="1"/>
            </p:cNvSpPr>
            <p:nvPr/>
          </p:nvSpPr>
          <p:spPr bwMode="auto">
            <a:xfrm>
              <a:off x="2999638" y="2919299"/>
              <a:ext cx="190164" cy="197226"/>
            </a:xfrm>
            <a:custGeom>
              <a:avLst/>
              <a:gdLst>
                <a:gd name="T0" fmla="*/ 10 w 20"/>
                <a:gd name="T1" fmla="*/ 21 h 21"/>
                <a:gd name="T2" fmla="*/ 0 w 20"/>
                <a:gd name="T3" fmla="*/ 10 h 21"/>
                <a:gd name="T4" fmla="*/ 10 w 20"/>
                <a:gd name="T5" fmla="*/ 0 h 21"/>
                <a:gd name="T6" fmla="*/ 20 w 20"/>
                <a:gd name="T7" fmla="*/ 10 h 21"/>
                <a:gd name="T8" fmla="*/ 10 w 20"/>
                <a:gd name="T9" fmla="*/ 21 h 21"/>
                <a:gd name="T10" fmla="*/ 10 w 20"/>
                <a:gd name="T11" fmla="*/ 5 h 21"/>
                <a:gd name="T12" fmla="*/ 4 w 20"/>
                <a:gd name="T13" fmla="*/ 10 h 21"/>
                <a:gd name="T14" fmla="*/ 10 w 20"/>
                <a:gd name="T15" fmla="*/ 16 h 21"/>
                <a:gd name="T16" fmla="*/ 16 w 20"/>
                <a:gd name="T17" fmla="*/ 10 h 21"/>
                <a:gd name="T18" fmla="*/ 10 w 20"/>
                <a:gd name="T19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1">
                  <a:moveTo>
                    <a:pt x="10" y="21"/>
                  </a:moveTo>
                  <a:cubicBezTo>
                    <a:pt x="4" y="21"/>
                    <a:pt x="0" y="16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5" y="0"/>
                    <a:pt x="20" y="5"/>
                    <a:pt x="20" y="10"/>
                  </a:cubicBezTo>
                  <a:cubicBezTo>
                    <a:pt x="20" y="16"/>
                    <a:pt x="15" y="21"/>
                    <a:pt x="10" y="21"/>
                  </a:cubicBezTo>
                  <a:close/>
                  <a:moveTo>
                    <a:pt x="10" y="5"/>
                  </a:moveTo>
                  <a:cubicBezTo>
                    <a:pt x="7" y="5"/>
                    <a:pt x="4" y="7"/>
                    <a:pt x="4" y="10"/>
                  </a:cubicBezTo>
                  <a:cubicBezTo>
                    <a:pt x="4" y="14"/>
                    <a:pt x="7" y="16"/>
                    <a:pt x="10" y="16"/>
                  </a:cubicBezTo>
                  <a:cubicBezTo>
                    <a:pt x="13" y="16"/>
                    <a:pt x="16" y="14"/>
                    <a:pt x="16" y="10"/>
                  </a:cubicBezTo>
                  <a:cubicBezTo>
                    <a:pt x="16" y="7"/>
                    <a:pt x="13" y="5"/>
                    <a:pt x="10" y="5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35"/>
            <p:cNvSpPr>
              <a:spLocks noEditPoints="1"/>
            </p:cNvSpPr>
            <p:nvPr/>
          </p:nvSpPr>
          <p:spPr bwMode="auto">
            <a:xfrm>
              <a:off x="3767646" y="3247318"/>
              <a:ext cx="190164" cy="187884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5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4" y="20"/>
                    <a:pt x="0" y="15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5" y="0"/>
                    <a:pt x="20" y="4"/>
                    <a:pt x="20" y="10"/>
                  </a:cubicBezTo>
                  <a:cubicBezTo>
                    <a:pt x="20" y="15"/>
                    <a:pt x="15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5"/>
                    <a:pt x="10" y="15"/>
                  </a:cubicBezTo>
                  <a:cubicBezTo>
                    <a:pt x="13" y="15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 36"/>
            <p:cNvSpPr>
              <a:spLocks noEditPoints="1"/>
            </p:cNvSpPr>
            <p:nvPr/>
          </p:nvSpPr>
          <p:spPr bwMode="auto">
            <a:xfrm>
              <a:off x="4507287" y="2534189"/>
              <a:ext cx="190164" cy="187884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5 h 20"/>
                <a:gd name="T12" fmla="*/ 5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6" y="0"/>
                    <a:pt x="20" y="5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5"/>
                  </a:moveTo>
                  <a:cubicBezTo>
                    <a:pt x="7" y="5"/>
                    <a:pt x="5" y="7"/>
                    <a:pt x="5" y="10"/>
                  </a:cubicBezTo>
                  <a:cubicBezTo>
                    <a:pt x="5" y="14"/>
                    <a:pt x="7" y="16"/>
                    <a:pt x="10" y="16"/>
                  </a:cubicBezTo>
                  <a:cubicBezTo>
                    <a:pt x="14" y="16"/>
                    <a:pt x="16" y="14"/>
                    <a:pt x="16" y="10"/>
                  </a:cubicBezTo>
                  <a:cubicBezTo>
                    <a:pt x="16" y="7"/>
                    <a:pt x="14" y="5"/>
                    <a:pt x="10" y="5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37"/>
            <p:cNvSpPr>
              <a:spLocks noEditPoints="1"/>
            </p:cNvSpPr>
            <p:nvPr/>
          </p:nvSpPr>
          <p:spPr bwMode="auto">
            <a:xfrm>
              <a:off x="5560016" y="2534189"/>
              <a:ext cx="190164" cy="187884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5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4" y="20"/>
                    <a:pt x="0" y="16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5" y="0"/>
                    <a:pt x="20" y="5"/>
                    <a:pt x="20" y="10"/>
                  </a:cubicBezTo>
                  <a:cubicBezTo>
                    <a:pt x="20" y="16"/>
                    <a:pt x="15" y="20"/>
                    <a:pt x="10" y="20"/>
                  </a:cubicBezTo>
                  <a:close/>
                  <a:moveTo>
                    <a:pt x="10" y="5"/>
                  </a:moveTo>
                  <a:cubicBezTo>
                    <a:pt x="7" y="5"/>
                    <a:pt x="4" y="7"/>
                    <a:pt x="4" y="10"/>
                  </a:cubicBezTo>
                  <a:cubicBezTo>
                    <a:pt x="4" y="14"/>
                    <a:pt x="7" y="16"/>
                    <a:pt x="10" y="16"/>
                  </a:cubicBezTo>
                  <a:cubicBezTo>
                    <a:pt x="13" y="16"/>
                    <a:pt x="16" y="14"/>
                    <a:pt x="16" y="10"/>
                  </a:cubicBezTo>
                  <a:cubicBezTo>
                    <a:pt x="16" y="7"/>
                    <a:pt x="13" y="5"/>
                    <a:pt x="10" y="5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38"/>
            <p:cNvSpPr>
              <a:spLocks/>
            </p:cNvSpPr>
            <p:nvPr/>
          </p:nvSpPr>
          <p:spPr bwMode="auto">
            <a:xfrm>
              <a:off x="837448" y="3040749"/>
              <a:ext cx="967628" cy="986132"/>
            </a:xfrm>
            <a:custGeom>
              <a:avLst/>
              <a:gdLst>
                <a:gd name="T0" fmla="*/ 27 w 921"/>
                <a:gd name="T1" fmla="*/ 950 h 950"/>
                <a:gd name="T2" fmla="*/ 0 w 921"/>
                <a:gd name="T3" fmla="*/ 932 h 950"/>
                <a:gd name="T4" fmla="*/ 903 w 921"/>
                <a:gd name="T5" fmla="*/ 0 h 950"/>
                <a:gd name="T6" fmla="*/ 921 w 921"/>
                <a:gd name="T7" fmla="*/ 19 h 950"/>
                <a:gd name="T8" fmla="*/ 27 w 921"/>
                <a:gd name="T9" fmla="*/ 950 h 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1" h="950">
                  <a:moveTo>
                    <a:pt x="27" y="950"/>
                  </a:moveTo>
                  <a:lnTo>
                    <a:pt x="0" y="932"/>
                  </a:lnTo>
                  <a:lnTo>
                    <a:pt x="903" y="0"/>
                  </a:lnTo>
                  <a:lnTo>
                    <a:pt x="921" y="19"/>
                  </a:lnTo>
                  <a:lnTo>
                    <a:pt x="27" y="95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Freeform 39"/>
            <p:cNvSpPr>
              <a:spLocks/>
            </p:cNvSpPr>
            <p:nvPr/>
          </p:nvSpPr>
          <p:spPr bwMode="auto">
            <a:xfrm>
              <a:off x="1890177" y="2506162"/>
              <a:ext cx="597807" cy="441164"/>
            </a:xfrm>
            <a:custGeom>
              <a:avLst/>
              <a:gdLst>
                <a:gd name="T0" fmla="*/ 18 w 569"/>
                <a:gd name="T1" fmla="*/ 425 h 425"/>
                <a:gd name="T2" fmla="*/ 0 w 569"/>
                <a:gd name="T3" fmla="*/ 407 h 425"/>
                <a:gd name="T4" fmla="*/ 551 w 569"/>
                <a:gd name="T5" fmla="*/ 0 h 425"/>
                <a:gd name="T6" fmla="*/ 569 w 569"/>
                <a:gd name="T7" fmla="*/ 18 h 425"/>
                <a:gd name="T8" fmla="*/ 18 w 569"/>
                <a:gd name="T9" fmla="*/ 4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425">
                  <a:moveTo>
                    <a:pt x="18" y="425"/>
                  </a:moveTo>
                  <a:lnTo>
                    <a:pt x="0" y="407"/>
                  </a:lnTo>
                  <a:lnTo>
                    <a:pt x="551" y="0"/>
                  </a:lnTo>
                  <a:lnTo>
                    <a:pt x="569" y="18"/>
                  </a:lnTo>
                  <a:lnTo>
                    <a:pt x="18" y="42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Freeform 40"/>
            <p:cNvSpPr>
              <a:spLocks/>
            </p:cNvSpPr>
            <p:nvPr/>
          </p:nvSpPr>
          <p:spPr bwMode="auto">
            <a:xfrm>
              <a:off x="2610907" y="2506162"/>
              <a:ext cx="436010" cy="469191"/>
            </a:xfrm>
            <a:custGeom>
              <a:avLst/>
              <a:gdLst>
                <a:gd name="T0" fmla="*/ 397 w 415"/>
                <a:gd name="T1" fmla="*/ 452 h 452"/>
                <a:gd name="T2" fmla="*/ 0 w 415"/>
                <a:gd name="T3" fmla="*/ 27 h 452"/>
                <a:gd name="T4" fmla="*/ 18 w 415"/>
                <a:gd name="T5" fmla="*/ 0 h 452"/>
                <a:gd name="T6" fmla="*/ 415 w 415"/>
                <a:gd name="T7" fmla="*/ 434 h 452"/>
                <a:gd name="T8" fmla="*/ 397 w 415"/>
                <a:gd name="T9" fmla="*/ 45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5" h="452">
                  <a:moveTo>
                    <a:pt x="397" y="452"/>
                  </a:moveTo>
                  <a:lnTo>
                    <a:pt x="0" y="27"/>
                  </a:lnTo>
                  <a:lnTo>
                    <a:pt x="18" y="0"/>
                  </a:lnTo>
                  <a:lnTo>
                    <a:pt x="415" y="434"/>
                  </a:lnTo>
                  <a:lnTo>
                    <a:pt x="397" y="452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Freeform 41"/>
            <p:cNvSpPr>
              <a:spLocks/>
            </p:cNvSpPr>
            <p:nvPr/>
          </p:nvSpPr>
          <p:spPr bwMode="auto">
            <a:xfrm>
              <a:off x="3161435" y="3031407"/>
              <a:ext cx="625124" cy="301030"/>
            </a:xfrm>
            <a:custGeom>
              <a:avLst/>
              <a:gdLst>
                <a:gd name="T0" fmla="*/ 586 w 595"/>
                <a:gd name="T1" fmla="*/ 290 h 290"/>
                <a:gd name="T2" fmla="*/ 0 w 595"/>
                <a:gd name="T3" fmla="*/ 28 h 290"/>
                <a:gd name="T4" fmla="*/ 9 w 595"/>
                <a:gd name="T5" fmla="*/ 0 h 290"/>
                <a:gd name="T6" fmla="*/ 595 w 595"/>
                <a:gd name="T7" fmla="*/ 263 h 290"/>
                <a:gd name="T8" fmla="*/ 586 w 595"/>
                <a:gd name="T9" fmla="*/ 29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5" h="290">
                  <a:moveTo>
                    <a:pt x="586" y="290"/>
                  </a:moveTo>
                  <a:lnTo>
                    <a:pt x="0" y="28"/>
                  </a:lnTo>
                  <a:lnTo>
                    <a:pt x="9" y="0"/>
                  </a:lnTo>
                  <a:lnTo>
                    <a:pt x="595" y="263"/>
                  </a:lnTo>
                  <a:lnTo>
                    <a:pt x="586" y="29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Freeform 42"/>
            <p:cNvSpPr>
              <a:spLocks/>
            </p:cNvSpPr>
            <p:nvPr/>
          </p:nvSpPr>
          <p:spPr bwMode="auto">
            <a:xfrm>
              <a:off x="3919987" y="2664981"/>
              <a:ext cx="635630" cy="658113"/>
            </a:xfrm>
            <a:custGeom>
              <a:avLst/>
              <a:gdLst>
                <a:gd name="T0" fmla="*/ 27 w 605"/>
                <a:gd name="T1" fmla="*/ 634 h 634"/>
                <a:gd name="T2" fmla="*/ 0 w 605"/>
                <a:gd name="T3" fmla="*/ 616 h 634"/>
                <a:gd name="T4" fmla="*/ 586 w 605"/>
                <a:gd name="T5" fmla="*/ 0 h 634"/>
                <a:gd name="T6" fmla="*/ 605 w 605"/>
                <a:gd name="T7" fmla="*/ 19 h 634"/>
                <a:gd name="T8" fmla="*/ 27 w 605"/>
                <a:gd name="T9" fmla="*/ 634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5" h="634">
                  <a:moveTo>
                    <a:pt x="27" y="634"/>
                  </a:moveTo>
                  <a:lnTo>
                    <a:pt x="0" y="616"/>
                  </a:lnTo>
                  <a:lnTo>
                    <a:pt x="586" y="0"/>
                  </a:lnTo>
                  <a:lnTo>
                    <a:pt x="605" y="19"/>
                  </a:lnTo>
                  <a:lnTo>
                    <a:pt x="27" y="63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Rectangle 43"/>
            <p:cNvSpPr>
              <a:spLocks noChangeArrowheads="1"/>
            </p:cNvSpPr>
            <p:nvPr/>
          </p:nvSpPr>
          <p:spPr bwMode="auto">
            <a:xfrm>
              <a:off x="4678540" y="2618269"/>
              <a:ext cx="900388" cy="2802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16" name="TextBox 115"/>
          <p:cNvSpPr txBox="1"/>
          <p:nvPr/>
        </p:nvSpPr>
        <p:spPr>
          <a:xfrm>
            <a:off x="1164695" y="2059808"/>
            <a:ext cx="752615" cy="4847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700" b="1" dirty="0">
                <a:solidFill>
                  <a:srgbClr val="C00000"/>
                </a:solidFill>
              </a:rPr>
              <a:t>34</a:t>
            </a:r>
            <a:r>
              <a:rPr lang="en-US" altLang="zh-CN" sz="1600" b="1" dirty="0">
                <a:solidFill>
                  <a:srgbClr val="C00000"/>
                </a:solidFill>
              </a:rPr>
              <a:t>%</a:t>
            </a:r>
            <a:endParaRPr lang="zh-CN" altLang="en-US" sz="1600" b="1" dirty="0">
              <a:solidFill>
                <a:srgbClr val="C00000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4950165" y="1491138"/>
            <a:ext cx="800015" cy="4847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700" b="1" dirty="0">
                <a:solidFill>
                  <a:srgbClr val="C00000"/>
                </a:solidFill>
              </a:rPr>
              <a:t>79</a:t>
            </a:r>
            <a:r>
              <a:rPr lang="en-US" altLang="zh-CN" sz="1600" dirty="0">
                <a:solidFill>
                  <a:srgbClr val="C00000"/>
                </a:solidFill>
              </a:rPr>
              <a:t>%</a:t>
            </a:r>
            <a:endParaRPr lang="zh-CN" altLang="en-US" sz="2700" dirty="0">
              <a:solidFill>
                <a:srgbClr val="C00000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2231630" y="1596612"/>
            <a:ext cx="758553" cy="4847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2700" b="1" dirty="0">
                <a:solidFill>
                  <a:srgbClr val="C00000"/>
                </a:solidFill>
              </a:rPr>
              <a:t>63</a:t>
            </a:r>
            <a:r>
              <a:rPr lang="en-US" altLang="zh-CN" sz="1600" b="1" dirty="0">
                <a:solidFill>
                  <a:srgbClr val="C00000"/>
                </a:solidFill>
              </a:rPr>
              <a:t>%</a:t>
            </a:r>
            <a:endParaRPr lang="zh-CN" altLang="en-US" sz="2700" b="1" dirty="0">
              <a:solidFill>
                <a:srgbClr val="C00000"/>
              </a:solidFill>
            </a:endParaRPr>
          </a:p>
        </p:txBody>
      </p:sp>
      <p:cxnSp>
        <p:nvCxnSpPr>
          <p:cNvPr id="119" name="Straight Connector 45"/>
          <p:cNvCxnSpPr/>
          <p:nvPr/>
        </p:nvCxnSpPr>
        <p:spPr>
          <a:xfrm>
            <a:off x="837448" y="1556593"/>
            <a:ext cx="9455" cy="2743349"/>
          </a:xfrm>
          <a:prstGeom prst="line">
            <a:avLst/>
          </a:prstGeom>
          <a:ln w="2857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46"/>
          <p:cNvCxnSpPr/>
          <p:nvPr/>
        </p:nvCxnSpPr>
        <p:spPr>
          <a:xfrm>
            <a:off x="854491" y="4299942"/>
            <a:ext cx="5085661" cy="0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467544" y="4011910"/>
            <a:ext cx="293991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0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827584" y="2242502"/>
            <a:ext cx="4542911" cy="1991985"/>
            <a:chOff x="827992" y="2242502"/>
            <a:chExt cx="4542911" cy="1991985"/>
          </a:xfrm>
        </p:grpSpPr>
        <p:sp>
          <p:nvSpPr>
            <p:cNvPr id="77" name="Freeform 8"/>
            <p:cNvSpPr>
              <a:spLocks noEditPoints="1"/>
            </p:cNvSpPr>
            <p:nvPr/>
          </p:nvSpPr>
          <p:spPr bwMode="auto">
            <a:xfrm>
              <a:off x="2573084" y="3379148"/>
              <a:ext cx="190164" cy="187884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5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6" y="0"/>
                    <a:pt x="20" y="5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5"/>
                  </a:moveTo>
                  <a:cubicBezTo>
                    <a:pt x="7" y="5"/>
                    <a:pt x="4" y="7"/>
                    <a:pt x="4" y="10"/>
                  </a:cubicBezTo>
                  <a:cubicBezTo>
                    <a:pt x="4" y="14"/>
                    <a:pt x="7" y="16"/>
                    <a:pt x="10" y="16"/>
                  </a:cubicBezTo>
                  <a:cubicBezTo>
                    <a:pt x="13" y="16"/>
                    <a:pt x="16" y="14"/>
                    <a:pt x="16" y="10"/>
                  </a:cubicBezTo>
                  <a:cubicBezTo>
                    <a:pt x="16" y="7"/>
                    <a:pt x="13" y="5"/>
                    <a:pt x="10" y="5"/>
                  </a:cubicBezTo>
                  <a:close/>
                </a:path>
              </a:pathLst>
            </a:custGeom>
            <a:solidFill>
              <a:srgbClr val="C00000"/>
            </a:solidFill>
            <a:ln w="9525">
              <a:solidFill>
                <a:srgbClr val="C00000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9"/>
            <p:cNvSpPr>
              <a:spLocks noEditPoints="1"/>
            </p:cNvSpPr>
            <p:nvPr/>
          </p:nvSpPr>
          <p:spPr bwMode="auto">
            <a:xfrm>
              <a:off x="4374909" y="3285725"/>
              <a:ext cx="190164" cy="187884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4" y="20"/>
                    <a:pt x="0" y="16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5" y="0"/>
                    <a:pt x="20" y="5"/>
                    <a:pt x="20" y="10"/>
                  </a:cubicBezTo>
                  <a:cubicBezTo>
                    <a:pt x="20" y="16"/>
                    <a:pt x="15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solidFill>
              <a:srgbClr val="C00000"/>
            </a:solidFill>
            <a:ln w="9525">
              <a:solidFill>
                <a:srgbClr val="C00000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10"/>
            <p:cNvSpPr>
              <a:spLocks noEditPoints="1"/>
            </p:cNvSpPr>
            <p:nvPr/>
          </p:nvSpPr>
          <p:spPr bwMode="auto">
            <a:xfrm>
              <a:off x="1169447" y="3642809"/>
              <a:ext cx="190164" cy="186846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5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5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5" y="7"/>
                    <a:pt x="5" y="10"/>
                  </a:cubicBezTo>
                  <a:cubicBezTo>
                    <a:pt x="5" y="13"/>
                    <a:pt x="7" y="16"/>
                    <a:pt x="10" y="16"/>
                  </a:cubicBezTo>
                  <a:cubicBezTo>
                    <a:pt x="14" y="16"/>
                    <a:pt x="16" y="13"/>
                    <a:pt x="16" y="10"/>
                  </a:cubicBezTo>
                  <a:cubicBezTo>
                    <a:pt x="16" y="7"/>
                    <a:pt x="14" y="4"/>
                    <a:pt x="10" y="4"/>
                  </a:cubicBezTo>
                  <a:close/>
                </a:path>
              </a:pathLst>
            </a:custGeom>
            <a:solidFill>
              <a:srgbClr val="C00000"/>
            </a:solidFill>
            <a:ln w="9525">
              <a:solidFill>
                <a:srgbClr val="C00000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11"/>
            <p:cNvSpPr>
              <a:spLocks noEditPoints="1"/>
            </p:cNvSpPr>
            <p:nvPr/>
          </p:nvSpPr>
          <p:spPr bwMode="auto">
            <a:xfrm>
              <a:off x="1965822" y="3097840"/>
              <a:ext cx="190164" cy="187884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5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solidFill>
              <a:srgbClr val="C00000"/>
            </a:solidFill>
            <a:ln w="9525">
              <a:solidFill>
                <a:srgbClr val="C00000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12"/>
            <p:cNvSpPr>
              <a:spLocks noEditPoints="1"/>
            </p:cNvSpPr>
            <p:nvPr/>
          </p:nvSpPr>
          <p:spPr bwMode="auto">
            <a:xfrm>
              <a:off x="3493433" y="2994038"/>
              <a:ext cx="189113" cy="187884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5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5" y="20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5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6"/>
                    <a:pt x="4" y="10"/>
                  </a:cubicBezTo>
                  <a:cubicBezTo>
                    <a:pt x="4" y="13"/>
                    <a:pt x="7" y="15"/>
                    <a:pt x="10" y="15"/>
                  </a:cubicBezTo>
                  <a:cubicBezTo>
                    <a:pt x="13" y="15"/>
                    <a:pt x="16" y="13"/>
                    <a:pt x="16" y="10"/>
                  </a:cubicBezTo>
                  <a:cubicBezTo>
                    <a:pt x="16" y="6"/>
                    <a:pt x="13" y="4"/>
                    <a:pt x="10" y="4"/>
                  </a:cubicBezTo>
                  <a:close/>
                </a:path>
              </a:pathLst>
            </a:custGeom>
            <a:solidFill>
              <a:srgbClr val="C00000"/>
            </a:solidFill>
            <a:ln w="9525">
              <a:solidFill>
                <a:srgbClr val="C00000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13"/>
            <p:cNvSpPr>
              <a:spLocks noEditPoints="1"/>
            </p:cNvSpPr>
            <p:nvPr/>
          </p:nvSpPr>
          <p:spPr bwMode="auto">
            <a:xfrm>
              <a:off x="5171284" y="2242502"/>
              <a:ext cx="199619" cy="187884"/>
            </a:xfrm>
            <a:custGeom>
              <a:avLst/>
              <a:gdLst>
                <a:gd name="T0" fmla="*/ 11 w 21"/>
                <a:gd name="T1" fmla="*/ 20 h 20"/>
                <a:gd name="T2" fmla="*/ 0 w 21"/>
                <a:gd name="T3" fmla="*/ 10 h 20"/>
                <a:gd name="T4" fmla="*/ 11 w 21"/>
                <a:gd name="T5" fmla="*/ 0 h 20"/>
                <a:gd name="T6" fmla="*/ 21 w 21"/>
                <a:gd name="T7" fmla="*/ 10 h 20"/>
                <a:gd name="T8" fmla="*/ 11 w 21"/>
                <a:gd name="T9" fmla="*/ 20 h 20"/>
                <a:gd name="T10" fmla="*/ 11 w 21"/>
                <a:gd name="T11" fmla="*/ 4 h 20"/>
                <a:gd name="T12" fmla="*/ 5 w 21"/>
                <a:gd name="T13" fmla="*/ 10 h 20"/>
                <a:gd name="T14" fmla="*/ 11 w 21"/>
                <a:gd name="T15" fmla="*/ 16 h 20"/>
                <a:gd name="T16" fmla="*/ 16 w 21"/>
                <a:gd name="T17" fmla="*/ 10 h 20"/>
                <a:gd name="T18" fmla="*/ 11 w 21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0">
                  <a:moveTo>
                    <a:pt x="11" y="20"/>
                  </a:move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cubicBezTo>
                    <a:pt x="21" y="16"/>
                    <a:pt x="16" y="20"/>
                    <a:pt x="11" y="20"/>
                  </a:cubicBezTo>
                  <a:close/>
                  <a:moveTo>
                    <a:pt x="11" y="4"/>
                  </a:moveTo>
                  <a:cubicBezTo>
                    <a:pt x="7" y="4"/>
                    <a:pt x="5" y="7"/>
                    <a:pt x="5" y="10"/>
                  </a:cubicBezTo>
                  <a:cubicBezTo>
                    <a:pt x="5" y="13"/>
                    <a:pt x="7" y="16"/>
                    <a:pt x="11" y="16"/>
                  </a:cubicBezTo>
                  <a:cubicBezTo>
                    <a:pt x="14" y="16"/>
                    <a:pt x="16" y="13"/>
                    <a:pt x="16" y="10"/>
                  </a:cubicBezTo>
                  <a:cubicBezTo>
                    <a:pt x="16" y="7"/>
                    <a:pt x="14" y="4"/>
                    <a:pt x="11" y="4"/>
                  </a:cubicBezTo>
                  <a:close/>
                </a:path>
              </a:pathLst>
            </a:custGeom>
            <a:solidFill>
              <a:srgbClr val="C00000"/>
            </a:solidFill>
            <a:ln w="9525">
              <a:solidFill>
                <a:srgbClr val="C00000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14"/>
            <p:cNvSpPr>
              <a:spLocks/>
            </p:cNvSpPr>
            <p:nvPr/>
          </p:nvSpPr>
          <p:spPr bwMode="auto">
            <a:xfrm>
              <a:off x="827992" y="3773600"/>
              <a:ext cx="388732" cy="460887"/>
            </a:xfrm>
            <a:custGeom>
              <a:avLst/>
              <a:gdLst>
                <a:gd name="T0" fmla="*/ 18 w 370"/>
                <a:gd name="T1" fmla="*/ 444 h 444"/>
                <a:gd name="T2" fmla="*/ 0 w 370"/>
                <a:gd name="T3" fmla="*/ 425 h 444"/>
                <a:gd name="T4" fmla="*/ 352 w 370"/>
                <a:gd name="T5" fmla="*/ 0 h 444"/>
                <a:gd name="T6" fmla="*/ 370 w 370"/>
                <a:gd name="T7" fmla="*/ 18 h 444"/>
                <a:gd name="T8" fmla="*/ 18 w 370"/>
                <a:gd name="T9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444">
                  <a:moveTo>
                    <a:pt x="18" y="444"/>
                  </a:moveTo>
                  <a:lnTo>
                    <a:pt x="0" y="425"/>
                  </a:lnTo>
                  <a:lnTo>
                    <a:pt x="352" y="0"/>
                  </a:lnTo>
                  <a:lnTo>
                    <a:pt x="370" y="18"/>
                  </a:lnTo>
                  <a:lnTo>
                    <a:pt x="18" y="444"/>
                  </a:lnTo>
                  <a:close/>
                </a:path>
              </a:pathLst>
            </a:custGeom>
            <a:solidFill>
              <a:srgbClr val="C00000"/>
            </a:solidFill>
            <a:ln w="9525">
              <a:solidFill>
                <a:srgbClr val="C00000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15"/>
            <p:cNvSpPr>
              <a:spLocks/>
            </p:cNvSpPr>
            <p:nvPr/>
          </p:nvSpPr>
          <p:spPr bwMode="auto">
            <a:xfrm>
              <a:off x="1321787" y="3209948"/>
              <a:ext cx="673452" cy="479571"/>
            </a:xfrm>
            <a:custGeom>
              <a:avLst/>
              <a:gdLst>
                <a:gd name="T0" fmla="*/ 18 w 641"/>
                <a:gd name="T1" fmla="*/ 462 h 462"/>
                <a:gd name="T2" fmla="*/ 0 w 641"/>
                <a:gd name="T3" fmla="*/ 444 h 462"/>
                <a:gd name="T4" fmla="*/ 631 w 641"/>
                <a:gd name="T5" fmla="*/ 0 h 462"/>
                <a:gd name="T6" fmla="*/ 641 w 641"/>
                <a:gd name="T7" fmla="*/ 18 h 462"/>
                <a:gd name="T8" fmla="*/ 18 w 641"/>
                <a:gd name="T9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462">
                  <a:moveTo>
                    <a:pt x="18" y="462"/>
                  </a:moveTo>
                  <a:lnTo>
                    <a:pt x="0" y="444"/>
                  </a:lnTo>
                  <a:lnTo>
                    <a:pt x="631" y="0"/>
                  </a:lnTo>
                  <a:lnTo>
                    <a:pt x="641" y="18"/>
                  </a:lnTo>
                  <a:lnTo>
                    <a:pt x="18" y="462"/>
                  </a:lnTo>
                  <a:close/>
                </a:path>
              </a:pathLst>
            </a:custGeom>
            <a:solidFill>
              <a:srgbClr val="C00000"/>
            </a:solidFill>
            <a:ln w="9525">
              <a:solidFill>
                <a:srgbClr val="C00000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16"/>
            <p:cNvSpPr>
              <a:spLocks/>
            </p:cNvSpPr>
            <p:nvPr/>
          </p:nvSpPr>
          <p:spPr bwMode="auto">
            <a:xfrm>
              <a:off x="2127619" y="3191263"/>
              <a:ext cx="473833" cy="310373"/>
            </a:xfrm>
            <a:custGeom>
              <a:avLst/>
              <a:gdLst>
                <a:gd name="T0" fmla="*/ 442 w 451"/>
                <a:gd name="T1" fmla="*/ 299 h 299"/>
                <a:gd name="T2" fmla="*/ 0 w 451"/>
                <a:gd name="T3" fmla="*/ 27 h 299"/>
                <a:gd name="T4" fmla="*/ 9 w 451"/>
                <a:gd name="T5" fmla="*/ 0 h 299"/>
                <a:gd name="T6" fmla="*/ 451 w 451"/>
                <a:gd name="T7" fmla="*/ 272 h 299"/>
                <a:gd name="T8" fmla="*/ 442 w 451"/>
                <a:gd name="T9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1" h="299">
                  <a:moveTo>
                    <a:pt x="442" y="299"/>
                  </a:moveTo>
                  <a:lnTo>
                    <a:pt x="0" y="27"/>
                  </a:lnTo>
                  <a:lnTo>
                    <a:pt x="9" y="0"/>
                  </a:lnTo>
                  <a:lnTo>
                    <a:pt x="451" y="272"/>
                  </a:lnTo>
                  <a:lnTo>
                    <a:pt x="442" y="299"/>
                  </a:lnTo>
                  <a:close/>
                </a:path>
              </a:pathLst>
            </a:custGeom>
            <a:solidFill>
              <a:srgbClr val="C00000"/>
            </a:solidFill>
            <a:ln w="9525">
              <a:solidFill>
                <a:srgbClr val="C00000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17"/>
            <p:cNvSpPr>
              <a:spLocks/>
            </p:cNvSpPr>
            <p:nvPr/>
          </p:nvSpPr>
          <p:spPr bwMode="auto">
            <a:xfrm>
              <a:off x="2734880" y="3088498"/>
              <a:ext cx="786920" cy="403796"/>
            </a:xfrm>
            <a:custGeom>
              <a:avLst/>
              <a:gdLst>
                <a:gd name="T0" fmla="*/ 9 w 749"/>
                <a:gd name="T1" fmla="*/ 389 h 389"/>
                <a:gd name="T2" fmla="*/ 0 w 749"/>
                <a:gd name="T3" fmla="*/ 362 h 389"/>
                <a:gd name="T4" fmla="*/ 740 w 749"/>
                <a:gd name="T5" fmla="*/ 0 h 389"/>
                <a:gd name="T6" fmla="*/ 749 w 749"/>
                <a:gd name="T7" fmla="*/ 27 h 389"/>
                <a:gd name="T8" fmla="*/ 9 w 749"/>
                <a:gd name="T9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9" h="389">
                  <a:moveTo>
                    <a:pt x="9" y="389"/>
                  </a:moveTo>
                  <a:lnTo>
                    <a:pt x="0" y="362"/>
                  </a:lnTo>
                  <a:lnTo>
                    <a:pt x="740" y="0"/>
                  </a:lnTo>
                  <a:lnTo>
                    <a:pt x="749" y="27"/>
                  </a:lnTo>
                  <a:lnTo>
                    <a:pt x="9" y="389"/>
                  </a:lnTo>
                  <a:close/>
                </a:path>
              </a:pathLst>
            </a:custGeom>
            <a:solidFill>
              <a:srgbClr val="C00000"/>
            </a:solidFill>
            <a:ln w="9525">
              <a:solidFill>
                <a:srgbClr val="C00000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18"/>
            <p:cNvSpPr>
              <a:spLocks/>
            </p:cNvSpPr>
            <p:nvPr/>
          </p:nvSpPr>
          <p:spPr bwMode="auto">
            <a:xfrm>
              <a:off x="3654179" y="3088498"/>
              <a:ext cx="749097" cy="328019"/>
            </a:xfrm>
            <a:custGeom>
              <a:avLst/>
              <a:gdLst>
                <a:gd name="T0" fmla="*/ 704 w 713"/>
                <a:gd name="T1" fmla="*/ 316 h 316"/>
                <a:gd name="T2" fmla="*/ 0 w 713"/>
                <a:gd name="T3" fmla="*/ 18 h 316"/>
                <a:gd name="T4" fmla="*/ 9 w 713"/>
                <a:gd name="T5" fmla="*/ 0 h 316"/>
                <a:gd name="T6" fmla="*/ 713 w 713"/>
                <a:gd name="T7" fmla="*/ 289 h 316"/>
                <a:gd name="T8" fmla="*/ 704 w 713"/>
                <a:gd name="T9" fmla="*/ 316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316">
                  <a:moveTo>
                    <a:pt x="704" y="316"/>
                  </a:moveTo>
                  <a:lnTo>
                    <a:pt x="0" y="18"/>
                  </a:lnTo>
                  <a:lnTo>
                    <a:pt x="9" y="0"/>
                  </a:lnTo>
                  <a:lnTo>
                    <a:pt x="713" y="289"/>
                  </a:lnTo>
                  <a:lnTo>
                    <a:pt x="704" y="316"/>
                  </a:lnTo>
                  <a:close/>
                </a:path>
              </a:pathLst>
            </a:custGeom>
            <a:solidFill>
              <a:srgbClr val="C00000"/>
            </a:solidFill>
            <a:ln w="9525">
              <a:solidFill>
                <a:srgbClr val="C00000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19"/>
            <p:cNvSpPr>
              <a:spLocks/>
            </p:cNvSpPr>
            <p:nvPr/>
          </p:nvSpPr>
          <p:spPr bwMode="auto">
            <a:xfrm>
              <a:off x="4516744" y="2374332"/>
              <a:ext cx="730186" cy="986132"/>
            </a:xfrm>
            <a:custGeom>
              <a:avLst/>
              <a:gdLst>
                <a:gd name="T0" fmla="*/ 27 w 695"/>
                <a:gd name="T1" fmla="*/ 950 h 950"/>
                <a:gd name="T2" fmla="*/ 0 w 695"/>
                <a:gd name="T3" fmla="*/ 941 h 950"/>
                <a:gd name="T4" fmla="*/ 677 w 695"/>
                <a:gd name="T5" fmla="*/ 0 h 950"/>
                <a:gd name="T6" fmla="*/ 695 w 695"/>
                <a:gd name="T7" fmla="*/ 18 h 950"/>
                <a:gd name="T8" fmla="*/ 27 w 695"/>
                <a:gd name="T9" fmla="*/ 950 h 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5" h="950">
                  <a:moveTo>
                    <a:pt x="27" y="950"/>
                  </a:moveTo>
                  <a:lnTo>
                    <a:pt x="0" y="941"/>
                  </a:lnTo>
                  <a:lnTo>
                    <a:pt x="677" y="0"/>
                  </a:lnTo>
                  <a:lnTo>
                    <a:pt x="695" y="18"/>
                  </a:lnTo>
                  <a:lnTo>
                    <a:pt x="27" y="950"/>
                  </a:lnTo>
                  <a:close/>
                </a:path>
              </a:pathLst>
            </a:custGeom>
            <a:solidFill>
              <a:srgbClr val="C00000"/>
            </a:solidFill>
            <a:ln w="9525">
              <a:solidFill>
                <a:srgbClr val="C00000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6228184" y="1556593"/>
            <a:ext cx="2376066" cy="3392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7288827" y="1526140"/>
            <a:ext cx="1315621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★</a:t>
            </a: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6228184" y="2795204"/>
            <a:ext cx="2173168" cy="46166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基于演示设计的一站式在线演示、素材销售、服务交易系统。</a:t>
            </a:r>
          </a:p>
        </p:txBody>
      </p:sp>
      <p:sp>
        <p:nvSpPr>
          <p:cNvPr id="123" name="矩形 122"/>
          <p:cNvSpPr/>
          <p:nvPr/>
        </p:nvSpPr>
        <p:spPr>
          <a:xfrm>
            <a:off x="6228184" y="4195324"/>
            <a:ext cx="2376066" cy="16960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8359">
            <a:off x="7884367" y="-529486"/>
            <a:ext cx="1520289" cy="1520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3084342"/>
      </p:ext>
    </p:extLst>
  </p:cSld>
  <p:clrMapOvr>
    <a:masterClrMapping/>
  </p:clrMapOvr>
  <p:transition spd="slow" advClick="0" advTm="6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74" grpId="0" animBg="1"/>
      <p:bldP spid="75" grpId="0" animBg="1"/>
      <p:bldP spid="76" grpId="0" animBg="1"/>
      <p:bldP spid="116" grpId="0"/>
      <p:bldP spid="117" grpId="0"/>
      <p:bldP spid="118" grpId="0"/>
      <p:bldP spid="14" grpId="0" animBg="1"/>
      <p:bldP spid="72" grpId="0"/>
      <p:bldP spid="122" grpId="0"/>
      <p:bldP spid="12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73773" y="362870"/>
            <a:ext cx="417243" cy="5252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07504" y="290141"/>
            <a:ext cx="6479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19608" y="343977"/>
            <a:ext cx="2656247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这里添加标题内容</a:t>
            </a:r>
          </a:p>
        </p:txBody>
      </p:sp>
      <p:sp>
        <p:nvSpPr>
          <p:cNvPr id="32" name="矩形 31"/>
          <p:cNvSpPr/>
          <p:nvPr/>
        </p:nvSpPr>
        <p:spPr>
          <a:xfrm>
            <a:off x="539552" y="625486"/>
            <a:ext cx="2836097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ere to add the title content</a:t>
            </a:r>
            <a:endParaRPr lang="zh-CN" altLang="en-US" sz="16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39552" y="2951212"/>
            <a:ext cx="8064698" cy="14207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6192309" y="3147814"/>
            <a:ext cx="2124107" cy="101566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基于演示设计的一站式在线演示、素材销售、服务交易系统。基于演示设计的一站式在线演示、素材销售、服务交易系统。</a:t>
            </a:r>
          </a:p>
        </p:txBody>
      </p:sp>
      <p:sp>
        <p:nvSpPr>
          <p:cNvPr id="63" name="矩形 62"/>
          <p:cNvSpPr/>
          <p:nvPr/>
        </p:nvSpPr>
        <p:spPr>
          <a:xfrm>
            <a:off x="6588086" y="2363040"/>
            <a:ext cx="172833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</a:p>
        </p:txBody>
      </p:sp>
      <p:grpSp>
        <p:nvGrpSpPr>
          <p:cNvPr id="59" name="组合 58"/>
          <p:cNvGrpSpPr/>
          <p:nvPr/>
        </p:nvGrpSpPr>
        <p:grpSpPr>
          <a:xfrm>
            <a:off x="6192050" y="1388808"/>
            <a:ext cx="2124366" cy="1398966"/>
            <a:chOff x="760868" y="1376232"/>
            <a:chExt cx="3324312" cy="2096424"/>
          </a:xfrm>
          <a:effectLst/>
        </p:grpSpPr>
        <p:sp>
          <p:nvSpPr>
            <p:cNvPr id="64" name="Freeform 213"/>
            <p:cNvSpPr>
              <a:spLocks/>
            </p:cNvSpPr>
            <p:nvPr/>
          </p:nvSpPr>
          <p:spPr bwMode="auto">
            <a:xfrm>
              <a:off x="760868" y="1376232"/>
              <a:ext cx="3324312" cy="2096424"/>
            </a:xfrm>
            <a:prstGeom prst="roundRect">
              <a:avLst>
                <a:gd name="adj" fmla="val 9221"/>
              </a:avLst>
            </a:prstGeom>
            <a:solidFill>
              <a:schemeClr val="tx1">
                <a:alpha val="80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5" name="Rectangle 214"/>
            <p:cNvSpPr>
              <a:spLocks noChangeArrowheads="1"/>
            </p:cNvSpPr>
            <p:nvPr/>
          </p:nvSpPr>
          <p:spPr bwMode="auto">
            <a:xfrm>
              <a:off x="1001795" y="1569795"/>
              <a:ext cx="2842457" cy="1705467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solidFill>
                <a:schemeClr val="bg1">
                  <a:lumMod val="95000"/>
                </a:scheme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727989"/>
              <a:endParaRPr lang="zh-CN" altLang="en-US" sz="3401">
                <a:solidFill>
                  <a:schemeClr val="lt1"/>
                </a:solidFill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3501813" y="1388808"/>
            <a:ext cx="2124366" cy="1398966"/>
            <a:chOff x="760868" y="1376232"/>
            <a:chExt cx="3324312" cy="2096424"/>
          </a:xfrm>
          <a:effectLst/>
        </p:grpSpPr>
        <p:sp>
          <p:nvSpPr>
            <p:cNvPr id="75" name="Freeform 213"/>
            <p:cNvSpPr>
              <a:spLocks/>
            </p:cNvSpPr>
            <p:nvPr/>
          </p:nvSpPr>
          <p:spPr bwMode="auto">
            <a:xfrm>
              <a:off x="760868" y="1376232"/>
              <a:ext cx="3324312" cy="2096424"/>
            </a:xfrm>
            <a:prstGeom prst="roundRect">
              <a:avLst>
                <a:gd name="adj" fmla="val 9221"/>
              </a:avLst>
            </a:prstGeom>
            <a:solidFill>
              <a:schemeClr val="tx1">
                <a:alpha val="80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76" name="Rectangle 214"/>
            <p:cNvSpPr>
              <a:spLocks noChangeArrowheads="1"/>
            </p:cNvSpPr>
            <p:nvPr/>
          </p:nvSpPr>
          <p:spPr bwMode="auto">
            <a:xfrm>
              <a:off x="1001795" y="1569795"/>
              <a:ext cx="2842457" cy="1705467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solidFill>
                <a:schemeClr val="bg1">
                  <a:lumMod val="95000"/>
                </a:scheme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727989"/>
              <a:endParaRPr lang="zh-CN" altLang="en-US" sz="3401">
                <a:solidFill>
                  <a:schemeClr val="lt1"/>
                </a:solidFill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863458" y="1388808"/>
            <a:ext cx="2124366" cy="1398966"/>
            <a:chOff x="760868" y="1376232"/>
            <a:chExt cx="3324312" cy="2096424"/>
          </a:xfrm>
          <a:effectLst/>
        </p:grpSpPr>
        <p:sp>
          <p:nvSpPr>
            <p:cNvPr id="78" name="Freeform 213"/>
            <p:cNvSpPr>
              <a:spLocks/>
            </p:cNvSpPr>
            <p:nvPr/>
          </p:nvSpPr>
          <p:spPr bwMode="auto">
            <a:xfrm>
              <a:off x="760868" y="1376232"/>
              <a:ext cx="3324312" cy="2096424"/>
            </a:xfrm>
            <a:prstGeom prst="roundRect">
              <a:avLst>
                <a:gd name="adj" fmla="val 9221"/>
              </a:avLst>
            </a:prstGeom>
            <a:solidFill>
              <a:schemeClr val="tx1">
                <a:alpha val="80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79" name="Rectangle 214"/>
            <p:cNvSpPr>
              <a:spLocks noChangeArrowheads="1"/>
            </p:cNvSpPr>
            <p:nvPr/>
          </p:nvSpPr>
          <p:spPr bwMode="auto">
            <a:xfrm>
              <a:off x="1001795" y="1569795"/>
              <a:ext cx="2842457" cy="1705467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solidFill>
                <a:schemeClr val="bg1">
                  <a:lumMod val="95000"/>
                </a:scheme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727989"/>
              <a:endParaRPr lang="zh-CN" altLang="en-US" sz="3401">
                <a:solidFill>
                  <a:schemeClr val="lt1"/>
                </a:solidFill>
              </a:endParaRPr>
            </a:p>
          </p:txBody>
        </p:sp>
      </p:grpSp>
      <p:sp>
        <p:nvSpPr>
          <p:cNvPr id="83" name="矩形 82"/>
          <p:cNvSpPr/>
          <p:nvPr/>
        </p:nvSpPr>
        <p:spPr>
          <a:xfrm>
            <a:off x="5724128" y="3147814"/>
            <a:ext cx="575858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15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</a:t>
            </a:r>
            <a:endParaRPr lang="en-US" altLang="zh-CN" sz="15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5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加</a:t>
            </a:r>
            <a:endParaRPr lang="en-US" altLang="zh-CN" sz="15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5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标</a:t>
            </a:r>
            <a:endParaRPr lang="en-US" altLang="zh-CN" sz="15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5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题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6084168" y="3232877"/>
            <a:ext cx="0" cy="8690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755576" y="3138522"/>
            <a:ext cx="4742820" cy="967145"/>
            <a:chOff x="755576" y="3138522"/>
            <a:chExt cx="4742820" cy="967145"/>
          </a:xfrm>
        </p:grpSpPr>
        <p:grpSp>
          <p:nvGrpSpPr>
            <p:cNvPr id="5" name="组合 4"/>
            <p:cNvGrpSpPr/>
            <p:nvPr/>
          </p:nvGrpSpPr>
          <p:grpSpPr>
            <a:xfrm>
              <a:off x="4644008" y="3401292"/>
              <a:ext cx="472636" cy="472634"/>
              <a:chOff x="9703195" y="2641059"/>
              <a:chExt cx="472636" cy="472634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9703195" y="2641059"/>
                <a:ext cx="472636" cy="47263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8" name="组合 27"/>
              <p:cNvGrpSpPr/>
              <p:nvPr/>
            </p:nvGrpSpPr>
            <p:grpSpPr>
              <a:xfrm>
                <a:off x="9797982" y="2735188"/>
                <a:ext cx="337266" cy="269512"/>
                <a:chOff x="5738813" y="3144838"/>
                <a:chExt cx="711200" cy="568325"/>
              </a:xfrm>
              <a:solidFill>
                <a:schemeClr val="bg1"/>
              </a:solidFill>
            </p:grpSpPr>
            <p:sp>
              <p:nvSpPr>
                <p:cNvPr id="29" name="Freeform 103"/>
                <p:cNvSpPr>
                  <a:spLocks/>
                </p:cNvSpPr>
                <p:nvPr/>
              </p:nvSpPr>
              <p:spPr bwMode="auto">
                <a:xfrm>
                  <a:off x="5821363" y="3159126"/>
                  <a:ext cx="533400" cy="371475"/>
                </a:xfrm>
                <a:custGeom>
                  <a:avLst/>
                  <a:gdLst>
                    <a:gd name="T0" fmla="*/ 22 w 336"/>
                    <a:gd name="T1" fmla="*/ 234 h 234"/>
                    <a:gd name="T2" fmla="*/ 0 w 336"/>
                    <a:gd name="T3" fmla="*/ 215 h 234"/>
                    <a:gd name="T4" fmla="*/ 135 w 336"/>
                    <a:gd name="T5" fmla="*/ 56 h 234"/>
                    <a:gd name="T6" fmla="*/ 216 w 336"/>
                    <a:gd name="T7" fmla="*/ 126 h 234"/>
                    <a:gd name="T8" fmla="*/ 312 w 336"/>
                    <a:gd name="T9" fmla="*/ 0 h 234"/>
                    <a:gd name="T10" fmla="*/ 336 w 336"/>
                    <a:gd name="T11" fmla="*/ 17 h 234"/>
                    <a:gd name="T12" fmla="*/ 219 w 336"/>
                    <a:gd name="T13" fmla="*/ 171 h 234"/>
                    <a:gd name="T14" fmla="*/ 137 w 336"/>
                    <a:gd name="T15" fmla="*/ 99 h 234"/>
                    <a:gd name="T16" fmla="*/ 22 w 336"/>
                    <a:gd name="T17" fmla="*/ 234 h 234"/>
                    <a:gd name="T18" fmla="*/ 22 w 336"/>
                    <a:gd name="T19" fmla="*/ 234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6" h="234">
                      <a:moveTo>
                        <a:pt x="22" y="234"/>
                      </a:moveTo>
                      <a:lnTo>
                        <a:pt x="0" y="215"/>
                      </a:lnTo>
                      <a:lnTo>
                        <a:pt x="135" y="56"/>
                      </a:lnTo>
                      <a:lnTo>
                        <a:pt x="216" y="126"/>
                      </a:lnTo>
                      <a:lnTo>
                        <a:pt x="312" y="0"/>
                      </a:lnTo>
                      <a:lnTo>
                        <a:pt x="336" y="17"/>
                      </a:lnTo>
                      <a:lnTo>
                        <a:pt x="219" y="171"/>
                      </a:lnTo>
                      <a:lnTo>
                        <a:pt x="137" y="99"/>
                      </a:lnTo>
                      <a:lnTo>
                        <a:pt x="22" y="234"/>
                      </a:lnTo>
                      <a:lnTo>
                        <a:pt x="22" y="2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0" name="Freeform 104"/>
                <p:cNvSpPr>
                  <a:spLocks/>
                </p:cNvSpPr>
                <p:nvPr/>
              </p:nvSpPr>
              <p:spPr bwMode="auto">
                <a:xfrm>
                  <a:off x="6248401" y="3148013"/>
                  <a:ext cx="117475" cy="119063"/>
                </a:xfrm>
                <a:custGeom>
                  <a:avLst/>
                  <a:gdLst>
                    <a:gd name="T0" fmla="*/ 0 w 74"/>
                    <a:gd name="T1" fmla="*/ 0 h 75"/>
                    <a:gd name="T2" fmla="*/ 74 w 74"/>
                    <a:gd name="T3" fmla="*/ 0 h 75"/>
                    <a:gd name="T4" fmla="*/ 74 w 74"/>
                    <a:gd name="T5" fmla="*/ 75 h 75"/>
                    <a:gd name="T6" fmla="*/ 0 w 74"/>
                    <a:gd name="T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4" h="75">
                      <a:moveTo>
                        <a:pt x="0" y="0"/>
                      </a:moveTo>
                      <a:lnTo>
                        <a:pt x="74" y="0"/>
                      </a:lnTo>
                      <a:lnTo>
                        <a:pt x="74" y="7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Freeform 105"/>
                <p:cNvSpPr>
                  <a:spLocks/>
                </p:cNvSpPr>
                <p:nvPr/>
              </p:nvSpPr>
              <p:spPr bwMode="auto">
                <a:xfrm>
                  <a:off x="5738813" y="3144838"/>
                  <a:ext cx="711200" cy="568325"/>
                </a:xfrm>
                <a:custGeom>
                  <a:avLst/>
                  <a:gdLst>
                    <a:gd name="T0" fmla="*/ 448 w 448"/>
                    <a:gd name="T1" fmla="*/ 358 h 358"/>
                    <a:gd name="T2" fmla="*/ 0 w 448"/>
                    <a:gd name="T3" fmla="*/ 358 h 358"/>
                    <a:gd name="T4" fmla="*/ 0 w 448"/>
                    <a:gd name="T5" fmla="*/ 0 h 358"/>
                    <a:gd name="T6" fmla="*/ 26 w 448"/>
                    <a:gd name="T7" fmla="*/ 0 h 358"/>
                    <a:gd name="T8" fmla="*/ 26 w 448"/>
                    <a:gd name="T9" fmla="*/ 334 h 358"/>
                    <a:gd name="T10" fmla="*/ 448 w 448"/>
                    <a:gd name="T11" fmla="*/ 334 h 358"/>
                    <a:gd name="T12" fmla="*/ 448 w 448"/>
                    <a:gd name="T13" fmla="*/ 358 h 358"/>
                    <a:gd name="T14" fmla="*/ 448 w 448"/>
                    <a:gd name="T15" fmla="*/ 358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48" h="358">
                      <a:moveTo>
                        <a:pt x="448" y="358"/>
                      </a:moveTo>
                      <a:lnTo>
                        <a:pt x="0" y="358"/>
                      </a:lnTo>
                      <a:lnTo>
                        <a:pt x="0" y="0"/>
                      </a:lnTo>
                      <a:lnTo>
                        <a:pt x="26" y="0"/>
                      </a:lnTo>
                      <a:lnTo>
                        <a:pt x="26" y="334"/>
                      </a:lnTo>
                      <a:lnTo>
                        <a:pt x="448" y="334"/>
                      </a:lnTo>
                      <a:lnTo>
                        <a:pt x="448" y="358"/>
                      </a:lnTo>
                      <a:lnTo>
                        <a:pt x="448" y="35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Rectangle 106"/>
                <p:cNvSpPr>
                  <a:spLocks noChangeArrowheads="1"/>
                </p:cNvSpPr>
                <p:nvPr/>
              </p:nvSpPr>
              <p:spPr bwMode="auto">
                <a:xfrm>
                  <a:off x="5853113" y="3560763"/>
                  <a:ext cx="79375" cy="12223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Rectangle 107"/>
                <p:cNvSpPr>
                  <a:spLocks noChangeArrowheads="1"/>
                </p:cNvSpPr>
                <p:nvPr/>
              </p:nvSpPr>
              <p:spPr bwMode="auto">
                <a:xfrm>
                  <a:off x="5997576" y="3408363"/>
                  <a:ext cx="79375" cy="27463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Rectangle 108"/>
                <p:cNvSpPr>
                  <a:spLocks noChangeArrowheads="1"/>
                </p:cNvSpPr>
                <p:nvPr/>
              </p:nvSpPr>
              <p:spPr bwMode="auto">
                <a:xfrm>
                  <a:off x="6142038" y="3487738"/>
                  <a:ext cx="79375" cy="1952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" name="Rectangle 109"/>
                <p:cNvSpPr>
                  <a:spLocks noChangeArrowheads="1"/>
                </p:cNvSpPr>
                <p:nvPr/>
              </p:nvSpPr>
              <p:spPr bwMode="auto">
                <a:xfrm>
                  <a:off x="6286501" y="3305176"/>
                  <a:ext cx="79375" cy="3778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" name="组合 5"/>
            <p:cNvGrpSpPr/>
            <p:nvPr/>
          </p:nvGrpSpPr>
          <p:grpSpPr>
            <a:xfrm>
              <a:off x="1435466" y="3611284"/>
              <a:ext cx="472636" cy="472634"/>
              <a:chOff x="9703195" y="3331333"/>
              <a:chExt cx="472636" cy="472634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9703195" y="3331333"/>
                <a:ext cx="472636" cy="47263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8" name="组合 37"/>
              <p:cNvGrpSpPr/>
              <p:nvPr/>
            </p:nvGrpSpPr>
            <p:grpSpPr>
              <a:xfrm>
                <a:off x="9785184" y="3429883"/>
                <a:ext cx="310164" cy="275534"/>
                <a:chOff x="5768975" y="3136900"/>
                <a:chExt cx="654050" cy="581025"/>
              </a:xfrm>
              <a:solidFill>
                <a:schemeClr val="bg1"/>
              </a:solidFill>
            </p:grpSpPr>
            <p:sp>
              <p:nvSpPr>
                <p:cNvPr id="39" name="Freeform 303"/>
                <p:cNvSpPr>
                  <a:spLocks/>
                </p:cNvSpPr>
                <p:nvPr/>
              </p:nvSpPr>
              <p:spPr bwMode="auto">
                <a:xfrm>
                  <a:off x="5883275" y="3576638"/>
                  <a:ext cx="114300" cy="106363"/>
                </a:xfrm>
                <a:custGeom>
                  <a:avLst/>
                  <a:gdLst>
                    <a:gd name="T0" fmla="*/ 30 w 30"/>
                    <a:gd name="T1" fmla="*/ 28 h 28"/>
                    <a:gd name="T2" fmla="*/ 30 w 30"/>
                    <a:gd name="T3" fmla="*/ 5 h 28"/>
                    <a:gd name="T4" fmla="*/ 23 w 30"/>
                    <a:gd name="T5" fmla="*/ 0 h 28"/>
                    <a:gd name="T6" fmla="*/ 7 w 30"/>
                    <a:gd name="T7" fmla="*/ 0 h 28"/>
                    <a:gd name="T8" fmla="*/ 0 w 30"/>
                    <a:gd name="T9" fmla="*/ 5 h 28"/>
                    <a:gd name="T10" fmla="*/ 0 w 30"/>
                    <a:gd name="T11" fmla="*/ 28 h 28"/>
                    <a:gd name="T12" fmla="*/ 30 w 30"/>
                    <a:gd name="T13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" h="28">
                      <a:moveTo>
                        <a:pt x="30" y="28"/>
                      </a:move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30" y="3"/>
                        <a:pt x="27" y="0"/>
                        <a:pt x="23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3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lnTo>
                        <a:pt x="30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" name="Freeform 304"/>
                <p:cNvSpPr>
                  <a:spLocks/>
                </p:cNvSpPr>
                <p:nvPr/>
              </p:nvSpPr>
              <p:spPr bwMode="auto">
                <a:xfrm>
                  <a:off x="6040438" y="3538538"/>
                  <a:ext cx="119063" cy="144463"/>
                </a:xfrm>
                <a:custGeom>
                  <a:avLst/>
                  <a:gdLst>
                    <a:gd name="T0" fmla="*/ 31 w 31"/>
                    <a:gd name="T1" fmla="*/ 38 h 38"/>
                    <a:gd name="T2" fmla="*/ 31 w 31"/>
                    <a:gd name="T3" fmla="*/ 5 h 38"/>
                    <a:gd name="T4" fmla="*/ 23 w 31"/>
                    <a:gd name="T5" fmla="*/ 0 h 38"/>
                    <a:gd name="T6" fmla="*/ 7 w 31"/>
                    <a:gd name="T7" fmla="*/ 0 h 38"/>
                    <a:gd name="T8" fmla="*/ 0 w 31"/>
                    <a:gd name="T9" fmla="*/ 5 h 38"/>
                    <a:gd name="T10" fmla="*/ 0 w 31"/>
                    <a:gd name="T11" fmla="*/ 38 h 38"/>
                    <a:gd name="T12" fmla="*/ 31 w 31"/>
                    <a:gd name="T13" fmla="*/ 38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" h="38">
                      <a:moveTo>
                        <a:pt x="31" y="38"/>
                      </a:moveTo>
                      <a:cubicBezTo>
                        <a:pt x="31" y="5"/>
                        <a:pt x="31" y="5"/>
                        <a:pt x="31" y="5"/>
                      </a:cubicBezTo>
                      <a:cubicBezTo>
                        <a:pt x="31" y="2"/>
                        <a:pt x="27" y="0"/>
                        <a:pt x="23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2"/>
                        <a:pt x="0" y="5"/>
                      </a:cubicBezTo>
                      <a:cubicBezTo>
                        <a:pt x="0" y="38"/>
                        <a:pt x="0" y="38"/>
                        <a:pt x="0" y="38"/>
                      </a:cubicBezTo>
                      <a:lnTo>
                        <a:pt x="31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305"/>
                <p:cNvSpPr>
                  <a:spLocks/>
                </p:cNvSpPr>
                <p:nvPr/>
              </p:nvSpPr>
              <p:spPr bwMode="auto">
                <a:xfrm>
                  <a:off x="6197600" y="3481388"/>
                  <a:ext cx="117475" cy="201613"/>
                </a:xfrm>
                <a:custGeom>
                  <a:avLst/>
                  <a:gdLst>
                    <a:gd name="T0" fmla="*/ 31 w 31"/>
                    <a:gd name="T1" fmla="*/ 53 h 53"/>
                    <a:gd name="T2" fmla="*/ 31 w 31"/>
                    <a:gd name="T3" fmla="*/ 5 h 53"/>
                    <a:gd name="T4" fmla="*/ 23 w 31"/>
                    <a:gd name="T5" fmla="*/ 0 h 53"/>
                    <a:gd name="T6" fmla="*/ 8 w 31"/>
                    <a:gd name="T7" fmla="*/ 0 h 53"/>
                    <a:gd name="T8" fmla="*/ 0 w 31"/>
                    <a:gd name="T9" fmla="*/ 5 h 53"/>
                    <a:gd name="T10" fmla="*/ 0 w 31"/>
                    <a:gd name="T11" fmla="*/ 53 h 53"/>
                    <a:gd name="T12" fmla="*/ 31 w 31"/>
                    <a:gd name="T13" fmla="*/ 53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" h="53">
                      <a:moveTo>
                        <a:pt x="31" y="53"/>
                      </a:moveTo>
                      <a:cubicBezTo>
                        <a:pt x="31" y="5"/>
                        <a:pt x="31" y="5"/>
                        <a:pt x="31" y="5"/>
                      </a:cubicBezTo>
                      <a:cubicBezTo>
                        <a:pt x="31" y="2"/>
                        <a:pt x="27" y="0"/>
                        <a:pt x="23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3" y="0"/>
                        <a:pt x="0" y="2"/>
                        <a:pt x="0" y="5"/>
                      </a:cubicBezTo>
                      <a:cubicBezTo>
                        <a:pt x="0" y="53"/>
                        <a:pt x="0" y="53"/>
                        <a:pt x="0" y="53"/>
                      </a:cubicBezTo>
                      <a:lnTo>
                        <a:pt x="31" y="5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306"/>
                <p:cNvSpPr>
                  <a:spLocks/>
                </p:cNvSpPr>
                <p:nvPr/>
              </p:nvSpPr>
              <p:spPr bwMode="auto">
                <a:xfrm>
                  <a:off x="6192838" y="3324225"/>
                  <a:ext cx="103188" cy="103188"/>
                </a:xfrm>
                <a:custGeom>
                  <a:avLst/>
                  <a:gdLst>
                    <a:gd name="T0" fmla="*/ 0 w 65"/>
                    <a:gd name="T1" fmla="*/ 0 h 65"/>
                    <a:gd name="T2" fmla="*/ 65 w 65"/>
                    <a:gd name="T3" fmla="*/ 0 h 65"/>
                    <a:gd name="T4" fmla="*/ 65 w 65"/>
                    <a:gd name="T5" fmla="*/ 65 h 65"/>
                    <a:gd name="T6" fmla="*/ 0 w 65"/>
                    <a:gd name="T7" fmla="*/ 0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5">
                      <a:moveTo>
                        <a:pt x="0" y="0"/>
                      </a:moveTo>
                      <a:lnTo>
                        <a:pt x="65" y="0"/>
                      </a:lnTo>
                      <a:lnTo>
                        <a:pt x="65" y="6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" name="Freeform 307"/>
                <p:cNvSpPr>
                  <a:spLocks/>
                </p:cNvSpPr>
                <p:nvPr/>
              </p:nvSpPr>
              <p:spPr bwMode="auto">
                <a:xfrm>
                  <a:off x="5888038" y="3332163"/>
                  <a:ext cx="393700" cy="206375"/>
                </a:xfrm>
                <a:custGeom>
                  <a:avLst/>
                  <a:gdLst>
                    <a:gd name="T0" fmla="*/ 91 w 103"/>
                    <a:gd name="T1" fmla="*/ 0 h 54"/>
                    <a:gd name="T2" fmla="*/ 50 w 103"/>
                    <a:gd name="T3" fmla="*/ 36 h 54"/>
                    <a:gd name="T4" fmla="*/ 0 w 103"/>
                    <a:gd name="T5" fmla="*/ 48 h 54"/>
                    <a:gd name="T6" fmla="*/ 69 w 103"/>
                    <a:gd name="T7" fmla="*/ 38 h 54"/>
                    <a:gd name="T8" fmla="*/ 103 w 103"/>
                    <a:gd name="T9" fmla="*/ 12 h 54"/>
                    <a:gd name="T10" fmla="*/ 91 w 103"/>
                    <a:gd name="T11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3" h="54">
                      <a:moveTo>
                        <a:pt x="91" y="0"/>
                      </a:moveTo>
                      <a:cubicBezTo>
                        <a:pt x="82" y="13"/>
                        <a:pt x="68" y="26"/>
                        <a:pt x="50" y="36"/>
                      </a:cubicBezTo>
                      <a:cubicBezTo>
                        <a:pt x="33" y="44"/>
                        <a:pt x="16" y="49"/>
                        <a:pt x="0" y="48"/>
                      </a:cubicBezTo>
                      <a:cubicBezTo>
                        <a:pt x="19" y="54"/>
                        <a:pt x="45" y="51"/>
                        <a:pt x="69" y="38"/>
                      </a:cubicBezTo>
                      <a:cubicBezTo>
                        <a:pt x="83" y="31"/>
                        <a:pt x="94" y="22"/>
                        <a:pt x="103" y="12"/>
                      </a:cubicBezTo>
                      <a:lnTo>
                        <a:pt x="9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308"/>
                <p:cNvSpPr>
                  <a:spLocks noEditPoints="1"/>
                </p:cNvSpPr>
                <p:nvPr/>
              </p:nvSpPr>
              <p:spPr bwMode="auto">
                <a:xfrm>
                  <a:off x="5768975" y="3136900"/>
                  <a:ext cx="654050" cy="581025"/>
                </a:xfrm>
                <a:custGeom>
                  <a:avLst/>
                  <a:gdLst>
                    <a:gd name="T0" fmla="*/ 166 w 171"/>
                    <a:gd name="T1" fmla="*/ 0 h 152"/>
                    <a:gd name="T2" fmla="*/ 6 w 171"/>
                    <a:gd name="T3" fmla="*/ 0 h 152"/>
                    <a:gd name="T4" fmla="*/ 0 w 171"/>
                    <a:gd name="T5" fmla="*/ 6 h 152"/>
                    <a:gd name="T6" fmla="*/ 0 w 171"/>
                    <a:gd name="T7" fmla="*/ 147 h 152"/>
                    <a:gd name="T8" fmla="*/ 6 w 171"/>
                    <a:gd name="T9" fmla="*/ 152 h 152"/>
                    <a:gd name="T10" fmla="*/ 166 w 171"/>
                    <a:gd name="T11" fmla="*/ 152 h 152"/>
                    <a:gd name="T12" fmla="*/ 171 w 171"/>
                    <a:gd name="T13" fmla="*/ 147 h 152"/>
                    <a:gd name="T14" fmla="*/ 171 w 171"/>
                    <a:gd name="T15" fmla="*/ 6 h 152"/>
                    <a:gd name="T16" fmla="*/ 166 w 171"/>
                    <a:gd name="T17" fmla="*/ 0 h 152"/>
                    <a:gd name="T18" fmla="*/ 132 w 171"/>
                    <a:gd name="T19" fmla="*/ 12 h 152"/>
                    <a:gd name="T20" fmla="*/ 139 w 171"/>
                    <a:gd name="T21" fmla="*/ 19 h 152"/>
                    <a:gd name="T22" fmla="*/ 132 w 171"/>
                    <a:gd name="T23" fmla="*/ 26 h 152"/>
                    <a:gd name="T24" fmla="*/ 125 w 171"/>
                    <a:gd name="T25" fmla="*/ 19 h 152"/>
                    <a:gd name="T26" fmla="*/ 132 w 171"/>
                    <a:gd name="T27" fmla="*/ 12 h 152"/>
                    <a:gd name="T28" fmla="*/ 111 w 171"/>
                    <a:gd name="T29" fmla="*/ 12 h 152"/>
                    <a:gd name="T30" fmla="*/ 118 w 171"/>
                    <a:gd name="T31" fmla="*/ 19 h 152"/>
                    <a:gd name="T32" fmla="*/ 111 w 171"/>
                    <a:gd name="T33" fmla="*/ 26 h 152"/>
                    <a:gd name="T34" fmla="*/ 104 w 171"/>
                    <a:gd name="T35" fmla="*/ 19 h 152"/>
                    <a:gd name="T36" fmla="*/ 111 w 171"/>
                    <a:gd name="T37" fmla="*/ 12 h 152"/>
                    <a:gd name="T38" fmla="*/ 161 w 171"/>
                    <a:gd name="T39" fmla="*/ 141 h 152"/>
                    <a:gd name="T40" fmla="*/ 11 w 171"/>
                    <a:gd name="T41" fmla="*/ 141 h 152"/>
                    <a:gd name="T42" fmla="*/ 11 w 171"/>
                    <a:gd name="T43" fmla="*/ 38 h 152"/>
                    <a:gd name="T44" fmla="*/ 161 w 171"/>
                    <a:gd name="T45" fmla="*/ 38 h 152"/>
                    <a:gd name="T46" fmla="*/ 161 w 171"/>
                    <a:gd name="T47" fmla="*/ 141 h 152"/>
                    <a:gd name="T48" fmla="*/ 153 w 171"/>
                    <a:gd name="T49" fmla="*/ 26 h 152"/>
                    <a:gd name="T50" fmla="*/ 146 w 171"/>
                    <a:gd name="T51" fmla="*/ 19 h 152"/>
                    <a:gd name="T52" fmla="*/ 153 w 171"/>
                    <a:gd name="T53" fmla="*/ 12 h 152"/>
                    <a:gd name="T54" fmla="*/ 161 w 171"/>
                    <a:gd name="T55" fmla="*/ 19 h 152"/>
                    <a:gd name="T56" fmla="*/ 153 w 171"/>
                    <a:gd name="T57" fmla="*/ 26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71" h="152">
                      <a:moveTo>
                        <a:pt x="166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3"/>
                        <a:pt x="0" y="6"/>
                      </a:cubicBezTo>
                      <a:cubicBezTo>
                        <a:pt x="0" y="147"/>
                        <a:pt x="0" y="147"/>
                        <a:pt x="0" y="147"/>
                      </a:cubicBezTo>
                      <a:cubicBezTo>
                        <a:pt x="0" y="150"/>
                        <a:pt x="3" y="152"/>
                        <a:pt x="6" y="152"/>
                      </a:cubicBezTo>
                      <a:cubicBezTo>
                        <a:pt x="166" y="152"/>
                        <a:pt x="166" y="152"/>
                        <a:pt x="166" y="152"/>
                      </a:cubicBezTo>
                      <a:cubicBezTo>
                        <a:pt x="169" y="152"/>
                        <a:pt x="171" y="150"/>
                        <a:pt x="171" y="147"/>
                      </a:cubicBezTo>
                      <a:cubicBezTo>
                        <a:pt x="171" y="6"/>
                        <a:pt x="171" y="6"/>
                        <a:pt x="171" y="6"/>
                      </a:cubicBezTo>
                      <a:cubicBezTo>
                        <a:pt x="171" y="3"/>
                        <a:pt x="169" y="0"/>
                        <a:pt x="166" y="0"/>
                      </a:cubicBezTo>
                      <a:close/>
                      <a:moveTo>
                        <a:pt x="132" y="12"/>
                      </a:moveTo>
                      <a:cubicBezTo>
                        <a:pt x="136" y="12"/>
                        <a:pt x="139" y="15"/>
                        <a:pt x="139" y="19"/>
                      </a:cubicBezTo>
                      <a:cubicBezTo>
                        <a:pt x="139" y="23"/>
                        <a:pt x="136" y="26"/>
                        <a:pt x="132" y="26"/>
                      </a:cubicBezTo>
                      <a:cubicBezTo>
                        <a:pt x="128" y="26"/>
                        <a:pt x="125" y="23"/>
                        <a:pt x="125" y="19"/>
                      </a:cubicBezTo>
                      <a:cubicBezTo>
                        <a:pt x="125" y="15"/>
                        <a:pt x="128" y="12"/>
                        <a:pt x="132" y="12"/>
                      </a:cubicBezTo>
                      <a:close/>
                      <a:moveTo>
                        <a:pt x="111" y="12"/>
                      </a:moveTo>
                      <a:cubicBezTo>
                        <a:pt x="115" y="12"/>
                        <a:pt x="118" y="15"/>
                        <a:pt x="118" y="19"/>
                      </a:cubicBezTo>
                      <a:cubicBezTo>
                        <a:pt x="118" y="23"/>
                        <a:pt x="115" y="26"/>
                        <a:pt x="111" y="26"/>
                      </a:cubicBezTo>
                      <a:cubicBezTo>
                        <a:pt x="107" y="26"/>
                        <a:pt x="104" y="23"/>
                        <a:pt x="104" y="19"/>
                      </a:cubicBezTo>
                      <a:cubicBezTo>
                        <a:pt x="104" y="15"/>
                        <a:pt x="107" y="12"/>
                        <a:pt x="111" y="12"/>
                      </a:cubicBezTo>
                      <a:close/>
                      <a:moveTo>
                        <a:pt x="161" y="141"/>
                      </a:moveTo>
                      <a:cubicBezTo>
                        <a:pt x="11" y="141"/>
                        <a:pt x="11" y="141"/>
                        <a:pt x="11" y="141"/>
                      </a:cubicBezTo>
                      <a:cubicBezTo>
                        <a:pt x="11" y="38"/>
                        <a:pt x="11" y="38"/>
                        <a:pt x="11" y="38"/>
                      </a:cubicBezTo>
                      <a:cubicBezTo>
                        <a:pt x="161" y="38"/>
                        <a:pt x="161" y="38"/>
                        <a:pt x="161" y="38"/>
                      </a:cubicBezTo>
                      <a:lnTo>
                        <a:pt x="161" y="141"/>
                      </a:lnTo>
                      <a:close/>
                      <a:moveTo>
                        <a:pt x="153" y="26"/>
                      </a:moveTo>
                      <a:cubicBezTo>
                        <a:pt x="149" y="26"/>
                        <a:pt x="146" y="23"/>
                        <a:pt x="146" y="19"/>
                      </a:cubicBezTo>
                      <a:cubicBezTo>
                        <a:pt x="146" y="15"/>
                        <a:pt x="149" y="12"/>
                        <a:pt x="153" y="12"/>
                      </a:cubicBezTo>
                      <a:cubicBezTo>
                        <a:pt x="157" y="12"/>
                        <a:pt x="161" y="15"/>
                        <a:pt x="161" y="19"/>
                      </a:cubicBezTo>
                      <a:cubicBezTo>
                        <a:pt x="161" y="23"/>
                        <a:pt x="157" y="26"/>
                        <a:pt x="153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" name="组合 3"/>
            <p:cNvGrpSpPr/>
            <p:nvPr/>
          </p:nvGrpSpPr>
          <p:grpSpPr>
            <a:xfrm>
              <a:off x="3275441" y="3172101"/>
              <a:ext cx="472636" cy="472634"/>
              <a:chOff x="9703195" y="1898738"/>
              <a:chExt cx="472636" cy="472634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9703195" y="1898738"/>
                <a:ext cx="472636" cy="47263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5" name="组合 44"/>
              <p:cNvGrpSpPr/>
              <p:nvPr/>
            </p:nvGrpSpPr>
            <p:grpSpPr>
              <a:xfrm>
                <a:off x="9756576" y="1959514"/>
                <a:ext cx="365874" cy="357593"/>
                <a:chOff x="5710238" y="3049588"/>
                <a:chExt cx="771526" cy="754062"/>
              </a:xfrm>
              <a:solidFill>
                <a:schemeClr val="bg1"/>
              </a:solidFill>
            </p:grpSpPr>
            <p:sp>
              <p:nvSpPr>
                <p:cNvPr id="48" name="Freeform 355"/>
                <p:cNvSpPr>
                  <a:spLocks/>
                </p:cNvSpPr>
                <p:nvPr/>
              </p:nvSpPr>
              <p:spPr bwMode="auto">
                <a:xfrm>
                  <a:off x="6026151" y="3049588"/>
                  <a:ext cx="106363" cy="125413"/>
                </a:xfrm>
                <a:custGeom>
                  <a:avLst/>
                  <a:gdLst>
                    <a:gd name="T0" fmla="*/ 11 w 28"/>
                    <a:gd name="T1" fmla="*/ 32 h 33"/>
                    <a:gd name="T2" fmla="*/ 26 w 28"/>
                    <a:gd name="T3" fmla="*/ 19 h 33"/>
                    <a:gd name="T4" fmla="*/ 17 w 28"/>
                    <a:gd name="T5" fmla="*/ 1 h 33"/>
                    <a:gd name="T6" fmla="*/ 1 w 28"/>
                    <a:gd name="T7" fmla="*/ 14 h 33"/>
                    <a:gd name="T8" fmla="*/ 11 w 28"/>
                    <a:gd name="T9" fmla="*/ 32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33">
                      <a:moveTo>
                        <a:pt x="11" y="32"/>
                      </a:moveTo>
                      <a:cubicBezTo>
                        <a:pt x="18" y="33"/>
                        <a:pt x="24" y="27"/>
                        <a:pt x="26" y="19"/>
                      </a:cubicBezTo>
                      <a:cubicBezTo>
                        <a:pt x="28" y="10"/>
                        <a:pt x="24" y="2"/>
                        <a:pt x="17" y="1"/>
                      </a:cubicBezTo>
                      <a:cubicBezTo>
                        <a:pt x="10" y="0"/>
                        <a:pt x="3" y="6"/>
                        <a:pt x="1" y="14"/>
                      </a:cubicBezTo>
                      <a:cubicBezTo>
                        <a:pt x="0" y="22"/>
                        <a:pt x="4" y="30"/>
                        <a:pt x="11" y="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356"/>
                <p:cNvSpPr>
                  <a:spLocks/>
                </p:cNvSpPr>
                <p:nvPr/>
              </p:nvSpPr>
              <p:spPr bwMode="auto">
                <a:xfrm>
                  <a:off x="5797551" y="3160713"/>
                  <a:ext cx="479425" cy="498475"/>
                </a:xfrm>
                <a:custGeom>
                  <a:avLst/>
                  <a:gdLst>
                    <a:gd name="T0" fmla="*/ 27 w 126"/>
                    <a:gd name="T1" fmla="*/ 32 h 131"/>
                    <a:gd name="T2" fmla="*/ 40 w 126"/>
                    <a:gd name="T3" fmla="*/ 22 h 131"/>
                    <a:gd name="T4" fmla="*/ 26 w 126"/>
                    <a:gd name="T5" fmla="*/ 62 h 131"/>
                    <a:gd name="T6" fmla="*/ 26 w 126"/>
                    <a:gd name="T7" fmla="*/ 62 h 131"/>
                    <a:gd name="T8" fmla="*/ 36 w 126"/>
                    <a:gd name="T9" fmla="*/ 66 h 131"/>
                    <a:gd name="T10" fmla="*/ 31 w 126"/>
                    <a:gd name="T11" fmla="*/ 91 h 131"/>
                    <a:gd name="T12" fmla="*/ 17 w 126"/>
                    <a:gd name="T13" fmla="*/ 123 h 131"/>
                    <a:gd name="T14" fmla="*/ 32 w 126"/>
                    <a:gd name="T15" fmla="*/ 131 h 131"/>
                    <a:gd name="T16" fmla="*/ 51 w 126"/>
                    <a:gd name="T17" fmla="*/ 88 h 131"/>
                    <a:gd name="T18" fmla="*/ 54 w 126"/>
                    <a:gd name="T19" fmla="*/ 74 h 131"/>
                    <a:gd name="T20" fmla="*/ 75 w 126"/>
                    <a:gd name="T21" fmla="*/ 75 h 131"/>
                    <a:gd name="T22" fmla="*/ 73 w 126"/>
                    <a:gd name="T23" fmla="*/ 79 h 131"/>
                    <a:gd name="T24" fmla="*/ 70 w 126"/>
                    <a:gd name="T25" fmla="*/ 96 h 131"/>
                    <a:gd name="T26" fmla="*/ 86 w 126"/>
                    <a:gd name="T27" fmla="*/ 100 h 131"/>
                    <a:gd name="T28" fmla="*/ 92 w 126"/>
                    <a:gd name="T29" fmla="*/ 80 h 131"/>
                    <a:gd name="T30" fmla="*/ 95 w 126"/>
                    <a:gd name="T31" fmla="*/ 69 h 131"/>
                    <a:gd name="T32" fmla="*/ 86 w 126"/>
                    <a:gd name="T33" fmla="*/ 57 h 131"/>
                    <a:gd name="T34" fmla="*/ 86 w 126"/>
                    <a:gd name="T35" fmla="*/ 57 h 131"/>
                    <a:gd name="T36" fmla="*/ 85 w 126"/>
                    <a:gd name="T37" fmla="*/ 57 h 131"/>
                    <a:gd name="T38" fmla="*/ 84 w 126"/>
                    <a:gd name="T39" fmla="*/ 57 h 131"/>
                    <a:gd name="T40" fmla="*/ 81 w 126"/>
                    <a:gd name="T41" fmla="*/ 56 h 131"/>
                    <a:gd name="T42" fmla="*/ 76 w 126"/>
                    <a:gd name="T43" fmla="*/ 56 h 131"/>
                    <a:gd name="T44" fmla="*/ 66 w 126"/>
                    <a:gd name="T45" fmla="*/ 55 h 131"/>
                    <a:gd name="T46" fmla="*/ 74 w 126"/>
                    <a:gd name="T47" fmla="*/ 27 h 131"/>
                    <a:gd name="T48" fmla="*/ 78 w 126"/>
                    <a:gd name="T49" fmla="*/ 33 h 131"/>
                    <a:gd name="T50" fmla="*/ 83 w 126"/>
                    <a:gd name="T51" fmla="*/ 39 h 131"/>
                    <a:gd name="T52" fmla="*/ 84 w 126"/>
                    <a:gd name="T53" fmla="*/ 40 h 131"/>
                    <a:gd name="T54" fmla="*/ 91 w 126"/>
                    <a:gd name="T55" fmla="*/ 45 h 131"/>
                    <a:gd name="T56" fmla="*/ 91 w 126"/>
                    <a:gd name="T57" fmla="*/ 45 h 131"/>
                    <a:gd name="T58" fmla="*/ 91 w 126"/>
                    <a:gd name="T59" fmla="*/ 45 h 131"/>
                    <a:gd name="T60" fmla="*/ 92 w 126"/>
                    <a:gd name="T61" fmla="*/ 45 h 131"/>
                    <a:gd name="T62" fmla="*/ 95 w 126"/>
                    <a:gd name="T63" fmla="*/ 45 h 131"/>
                    <a:gd name="T64" fmla="*/ 126 w 126"/>
                    <a:gd name="T65" fmla="*/ 45 h 131"/>
                    <a:gd name="T66" fmla="*/ 126 w 126"/>
                    <a:gd name="T67" fmla="*/ 28 h 131"/>
                    <a:gd name="T68" fmla="*/ 95 w 126"/>
                    <a:gd name="T69" fmla="*/ 29 h 131"/>
                    <a:gd name="T70" fmla="*/ 94 w 126"/>
                    <a:gd name="T71" fmla="*/ 29 h 131"/>
                    <a:gd name="T72" fmla="*/ 91 w 126"/>
                    <a:gd name="T73" fmla="*/ 24 h 131"/>
                    <a:gd name="T74" fmla="*/ 81 w 126"/>
                    <a:gd name="T75" fmla="*/ 12 h 131"/>
                    <a:gd name="T76" fmla="*/ 75 w 126"/>
                    <a:gd name="T77" fmla="*/ 9 h 131"/>
                    <a:gd name="T78" fmla="*/ 74 w 126"/>
                    <a:gd name="T79" fmla="*/ 8 h 131"/>
                    <a:gd name="T80" fmla="*/ 76 w 126"/>
                    <a:gd name="T81" fmla="*/ 14 h 131"/>
                    <a:gd name="T82" fmla="*/ 71 w 126"/>
                    <a:gd name="T83" fmla="*/ 16 h 131"/>
                    <a:gd name="T84" fmla="*/ 71 w 126"/>
                    <a:gd name="T85" fmla="*/ 21 h 131"/>
                    <a:gd name="T86" fmla="*/ 61 w 126"/>
                    <a:gd name="T87" fmla="*/ 37 h 131"/>
                    <a:gd name="T88" fmla="*/ 68 w 126"/>
                    <a:gd name="T89" fmla="*/ 12 h 131"/>
                    <a:gd name="T90" fmla="*/ 69 w 126"/>
                    <a:gd name="T91" fmla="*/ 11 h 131"/>
                    <a:gd name="T92" fmla="*/ 70 w 126"/>
                    <a:gd name="T93" fmla="*/ 6 h 131"/>
                    <a:gd name="T94" fmla="*/ 68 w 126"/>
                    <a:gd name="T95" fmla="*/ 5 h 131"/>
                    <a:gd name="T96" fmla="*/ 65 w 126"/>
                    <a:gd name="T97" fmla="*/ 10 h 131"/>
                    <a:gd name="T98" fmla="*/ 65 w 126"/>
                    <a:gd name="T99" fmla="*/ 11 h 131"/>
                    <a:gd name="T100" fmla="*/ 57 w 126"/>
                    <a:gd name="T101" fmla="*/ 35 h 131"/>
                    <a:gd name="T102" fmla="*/ 58 w 126"/>
                    <a:gd name="T103" fmla="*/ 17 h 131"/>
                    <a:gd name="T104" fmla="*/ 61 w 126"/>
                    <a:gd name="T105" fmla="*/ 12 h 131"/>
                    <a:gd name="T106" fmla="*/ 59 w 126"/>
                    <a:gd name="T107" fmla="*/ 8 h 131"/>
                    <a:gd name="T108" fmla="*/ 63 w 126"/>
                    <a:gd name="T109" fmla="*/ 4 h 131"/>
                    <a:gd name="T110" fmla="*/ 53 w 126"/>
                    <a:gd name="T111" fmla="*/ 1 h 131"/>
                    <a:gd name="T112" fmla="*/ 44 w 126"/>
                    <a:gd name="T113" fmla="*/ 1 h 131"/>
                    <a:gd name="T114" fmla="*/ 18 w 126"/>
                    <a:gd name="T115" fmla="*/ 19 h 131"/>
                    <a:gd name="T116" fmla="*/ 0 w 126"/>
                    <a:gd name="T117" fmla="*/ 49 h 131"/>
                    <a:gd name="T118" fmla="*/ 15 w 126"/>
                    <a:gd name="T119" fmla="*/ 57 h 131"/>
                    <a:gd name="T120" fmla="*/ 27 w 126"/>
                    <a:gd name="T121" fmla="*/ 32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6" h="131">
                      <a:moveTo>
                        <a:pt x="27" y="32"/>
                      </a:moveTo>
                      <a:cubicBezTo>
                        <a:pt x="40" y="22"/>
                        <a:pt x="40" y="22"/>
                        <a:pt x="40" y="22"/>
                      </a:cubicBezTo>
                      <a:cubicBezTo>
                        <a:pt x="35" y="36"/>
                        <a:pt x="30" y="49"/>
                        <a:pt x="26" y="62"/>
                      </a:cubicBezTo>
                      <a:cubicBezTo>
                        <a:pt x="26" y="62"/>
                        <a:pt x="26" y="62"/>
                        <a:pt x="26" y="62"/>
                      </a:cubicBezTo>
                      <a:cubicBezTo>
                        <a:pt x="29" y="64"/>
                        <a:pt x="33" y="65"/>
                        <a:pt x="36" y="66"/>
                      </a:cubicBezTo>
                      <a:cubicBezTo>
                        <a:pt x="35" y="75"/>
                        <a:pt x="33" y="85"/>
                        <a:pt x="31" y="91"/>
                      </a:cubicBezTo>
                      <a:cubicBezTo>
                        <a:pt x="17" y="123"/>
                        <a:pt x="17" y="123"/>
                        <a:pt x="17" y="123"/>
                      </a:cubicBezTo>
                      <a:cubicBezTo>
                        <a:pt x="32" y="131"/>
                        <a:pt x="32" y="131"/>
                        <a:pt x="32" y="131"/>
                      </a:cubicBezTo>
                      <a:cubicBezTo>
                        <a:pt x="37" y="119"/>
                        <a:pt x="46" y="107"/>
                        <a:pt x="51" y="88"/>
                      </a:cubicBezTo>
                      <a:cubicBezTo>
                        <a:pt x="52" y="83"/>
                        <a:pt x="53" y="78"/>
                        <a:pt x="54" y="74"/>
                      </a:cubicBezTo>
                      <a:cubicBezTo>
                        <a:pt x="75" y="75"/>
                        <a:pt x="75" y="75"/>
                        <a:pt x="75" y="75"/>
                      </a:cubicBezTo>
                      <a:cubicBezTo>
                        <a:pt x="73" y="79"/>
                        <a:pt x="73" y="79"/>
                        <a:pt x="73" y="79"/>
                      </a:cubicBezTo>
                      <a:cubicBezTo>
                        <a:pt x="70" y="96"/>
                        <a:pt x="70" y="96"/>
                        <a:pt x="70" y="96"/>
                      </a:cubicBezTo>
                      <a:cubicBezTo>
                        <a:pt x="86" y="100"/>
                        <a:pt x="86" y="100"/>
                        <a:pt x="86" y="100"/>
                      </a:cubicBezTo>
                      <a:cubicBezTo>
                        <a:pt x="88" y="95"/>
                        <a:pt x="90" y="88"/>
                        <a:pt x="92" y="80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86" y="57"/>
                        <a:pt x="86" y="57"/>
                        <a:pt x="86" y="57"/>
                      </a:cubicBezTo>
                      <a:cubicBezTo>
                        <a:pt x="86" y="57"/>
                        <a:pt x="86" y="57"/>
                        <a:pt x="86" y="57"/>
                      </a:cubicBezTo>
                      <a:cubicBezTo>
                        <a:pt x="85" y="57"/>
                        <a:pt x="85" y="57"/>
                        <a:pt x="85" y="57"/>
                      </a:cubicBezTo>
                      <a:cubicBezTo>
                        <a:pt x="84" y="57"/>
                        <a:pt x="84" y="57"/>
                        <a:pt x="84" y="57"/>
                      </a:cubicBezTo>
                      <a:cubicBezTo>
                        <a:pt x="81" y="56"/>
                        <a:pt x="81" y="56"/>
                        <a:pt x="81" y="56"/>
                      </a:cubicBezTo>
                      <a:cubicBezTo>
                        <a:pt x="76" y="56"/>
                        <a:pt x="76" y="56"/>
                        <a:pt x="76" y="56"/>
                      </a:cubicBezTo>
                      <a:cubicBezTo>
                        <a:pt x="72" y="56"/>
                        <a:pt x="69" y="56"/>
                        <a:pt x="66" y="55"/>
                      </a:cubicBezTo>
                      <a:cubicBezTo>
                        <a:pt x="69" y="46"/>
                        <a:pt x="72" y="36"/>
                        <a:pt x="74" y="27"/>
                      </a:cubicBezTo>
                      <a:cubicBezTo>
                        <a:pt x="78" y="33"/>
                        <a:pt x="78" y="33"/>
                        <a:pt x="78" y="33"/>
                      </a:cubicBezTo>
                      <a:cubicBezTo>
                        <a:pt x="83" y="39"/>
                        <a:pt x="83" y="39"/>
                        <a:pt x="83" y="39"/>
                      </a:cubicBezTo>
                      <a:cubicBezTo>
                        <a:pt x="84" y="40"/>
                        <a:pt x="84" y="40"/>
                        <a:pt x="84" y="40"/>
                      </a:cubicBezTo>
                      <a:cubicBezTo>
                        <a:pt x="91" y="45"/>
                        <a:pt x="91" y="45"/>
                        <a:pt x="91" y="45"/>
                      </a:cubicBezTo>
                      <a:cubicBezTo>
                        <a:pt x="91" y="45"/>
                        <a:pt x="91" y="45"/>
                        <a:pt x="91" y="45"/>
                      </a:cubicBezTo>
                      <a:cubicBezTo>
                        <a:pt x="91" y="45"/>
                        <a:pt x="91" y="45"/>
                        <a:pt x="91" y="45"/>
                      </a:cubicBezTo>
                      <a:cubicBezTo>
                        <a:pt x="92" y="45"/>
                        <a:pt x="92" y="45"/>
                        <a:pt x="92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126" y="45"/>
                        <a:pt x="126" y="45"/>
                        <a:pt x="126" y="45"/>
                      </a:cubicBezTo>
                      <a:cubicBezTo>
                        <a:pt x="126" y="39"/>
                        <a:pt x="126" y="34"/>
                        <a:pt x="126" y="28"/>
                      </a:cubicBezTo>
                      <a:cubicBezTo>
                        <a:pt x="95" y="29"/>
                        <a:pt x="95" y="29"/>
                        <a:pt x="95" y="29"/>
                      </a:cubicBezTo>
                      <a:cubicBezTo>
                        <a:pt x="94" y="29"/>
                        <a:pt x="94" y="29"/>
                        <a:pt x="94" y="29"/>
                      </a:cubicBezTo>
                      <a:cubicBezTo>
                        <a:pt x="91" y="24"/>
                        <a:pt x="91" y="24"/>
                        <a:pt x="91" y="24"/>
                      </a:cubicBezTo>
                      <a:cubicBezTo>
                        <a:pt x="81" y="12"/>
                        <a:pt x="81" y="12"/>
                        <a:pt x="81" y="12"/>
                      </a:cubicBezTo>
                      <a:cubicBezTo>
                        <a:pt x="80" y="10"/>
                        <a:pt x="78" y="9"/>
                        <a:pt x="75" y="9"/>
                      </a:cubicBezTo>
                      <a:cubicBezTo>
                        <a:pt x="75" y="8"/>
                        <a:pt x="75" y="8"/>
                        <a:pt x="74" y="8"/>
                      </a:cubicBezTo>
                      <a:cubicBezTo>
                        <a:pt x="76" y="14"/>
                        <a:pt x="76" y="14"/>
                        <a:pt x="76" y="14"/>
                      </a:cubicBezTo>
                      <a:cubicBezTo>
                        <a:pt x="71" y="16"/>
                        <a:pt x="71" y="16"/>
                        <a:pt x="71" y="16"/>
                      </a:cubicBezTo>
                      <a:cubicBezTo>
                        <a:pt x="71" y="21"/>
                        <a:pt x="71" y="21"/>
                        <a:pt x="71" y="21"/>
                      </a:cubicBezTo>
                      <a:cubicBezTo>
                        <a:pt x="61" y="37"/>
                        <a:pt x="61" y="37"/>
                        <a:pt x="61" y="37"/>
                      </a:cubicBezTo>
                      <a:cubicBezTo>
                        <a:pt x="68" y="12"/>
                        <a:pt x="68" y="12"/>
                        <a:pt x="68" y="12"/>
                      </a:cubicBezTo>
                      <a:cubicBezTo>
                        <a:pt x="69" y="11"/>
                        <a:pt x="69" y="11"/>
                        <a:pt x="69" y="11"/>
                      </a:cubicBezTo>
                      <a:cubicBezTo>
                        <a:pt x="70" y="6"/>
                        <a:pt x="70" y="6"/>
                        <a:pt x="70" y="6"/>
                      </a:cubicBezTo>
                      <a:cubicBezTo>
                        <a:pt x="68" y="5"/>
                        <a:pt x="68" y="5"/>
                        <a:pt x="68" y="5"/>
                      </a:cubicBezTo>
                      <a:cubicBezTo>
                        <a:pt x="65" y="10"/>
                        <a:pt x="65" y="10"/>
                        <a:pt x="65" y="10"/>
                      </a:cubicBezTo>
                      <a:cubicBezTo>
                        <a:pt x="65" y="11"/>
                        <a:pt x="65" y="11"/>
                        <a:pt x="65" y="11"/>
                      </a:cubicBezTo>
                      <a:cubicBezTo>
                        <a:pt x="57" y="35"/>
                        <a:pt x="57" y="35"/>
                        <a:pt x="57" y="35"/>
                      </a:cubicBezTo>
                      <a:cubicBezTo>
                        <a:pt x="58" y="17"/>
                        <a:pt x="58" y="17"/>
                        <a:pt x="58" y="17"/>
                      </a:cubicBezTo>
                      <a:cubicBezTo>
                        <a:pt x="61" y="12"/>
                        <a:pt x="61" y="12"/>
                        <a:pt x="61" y="12"/>
                      </a:cubicBezTo>
                      <a:cubicBezTo>
                        <a:pt x="59" y="8"/>
                        <a:pt x="59" y="8"/>
                        <a:pt x="59" y="8"/>
                      </a:cubicBezTo>
                      <a:cubicBezTo>
                        <a:pt x="63" y="4"/>
                        <a:pt x="63" y="4"/>
                        <a:pt x="63" y="4"/>
                      </a:cubicBezTo>
                      <a:cubicBezTo>
                        <a:pt x="60" y="3"/>
                        <a:pt x="56" y="2"/>
                        <a:pt x="53" y="1"/>
                      </a:cubicBezTo>
                      <a:cubicBezTo>
                        <a:pt x="48" y="0"/>
                        <a:pt x="47" y="0"/>
                        <a:pt x="44" y="1"/>
                      </a:cubicBezTo>
                      <a:cubicBezTo>
                        <a:pt x="18" y="19"/>
                        <a:pt x="18" y="19"/>
                        <a:pt x="18" y="19"/>
                      </a:cubicBezTo>
                      <a:cubicBezTo>
                        <a:pt x="7" y="34"/>
                        <a:pt x="6" y="39"/>
                        <a:pt x="0" y="49"/>
                      </a:cubicBezTo>
                      <a:cubicBezTo>
                        <a:pt x="5" y="52"/>
                        <a:pt x="10" y="55"/>
                        <a:pt x="15" y="57"/>
                      </a:cubicBezTo>
                      <a:cubicBezTo>
                        <a:pt x="19" y="49"/>
                        <a:pt x="27" y="35"/>
                        <a:pt x="27" y="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" name="Freeform 357"/>
                <p:cNvSpPr>
                  <a:spLocks noEditPoints="1"/>
                </p:cNvSpPr>
                <p:nvPr/>
              </p:nvSpPr>
              <p:spPr bwMode="auto">
                <a:xfrm>
                  <a:off x="5710238" y="3370263"/>
                  <a:ext cx="169863" cy="155575"/>
                </a:xfrm>
                <a:custGeom>
                  <a:avLst/>
                  <a:gdLst>
                    <a:gd name="T0" fmla="*/ 5 w 45"/>
                    <a:gd name="T1" fmla="*/ 33 h 41"/>
                    <a:gd name="T2" fmla="*/ 7 w 45"/>
                    <a:gd name="T3" fmla="*/ 32 h 41"/>
                    <a:gd name="T4" fmla="*/ 7 w 45"/>
                    <a:gd name="T5" fmla="*/ 32 h 41"/>
                    <a:gd name="T6" fmla="*/ 29 w 45"/>
                    <a:gd name="T7" fmla="*/ 39 h 41"/>
                    <a:gd name="T8" fmla="*/ 29 w 45"/>
                    <a:gd name="T9" fmla="*/ 39 h 41"/>
                    <a:gd name="T10" fmla="*/ 30 w 45"/>
                    <a:gd name="T11" fmla="*/ 41 h 41"/>
                    <a:gd name="T12" fmla="*/ 32 w 45"/>
                    <a:gd name="T13" fmla="*/ 41 h 41"/>
                    <a:gd name="T14" fmla="*/ 33 w 45"/>
                    <a:gd name="T15" fmla="*/ 40 h 41"/>
                    <a:gd name="T16" fmla="*/ 33 w 45"/>
                    <a:gd name="T17" fmla="*/ 40 h 41"/>
                    <a:gd name="T18" fmla="*/ 38 w 45"/>
                    <a:gd name="T19" fmla="*/ 37 h 41"/>
                    <a:gd name="T20" fmla="*/ 44 w 45"/>
                    <a:gd name="T21" fmla="*/ 18 h 41"/>
                    <a:gd name="T22" fmla="*/ 41 w 45"/>
                    <a:gd name="T23" fmla="*/ 13 h 41"/>
                    <a:gd name="T24" fmla="*/ 36 w 45"/>
                    <a:gd name="T25" fmla="*/ 11 h 41"/>
                    <a:gd name="T26" fmla="*/ 36 w 45"/>
                    <a:gd name="T27" fmla="*/ 11 h 41"/>
                    <a:gd name="T28" fmla="*/ 32 w 45"/>
                    <a:gd name="T29" fmla="*/ 4 h 41"/>
                    <a:gd name="T30" fmla="*/ 25 w 45"/>
                    <a:gd name="T31" fmla="*/ 1 h 41"/>
                    <a:gd name="T32" fmla="*/ 17 w 45"/>
                    <a:gd name="T33" fmla="*/ 5 h 41"/>
                    <a:gd name="T34" fmla="*/ 17 w 45"/>
                    <a:gd name="T35" fmla="*/ 6 h 41"/>
                    <a:gd name="T36" fmla="*/ 12 w 45"/>
                    <a:gd name="T37" fmla="*/ 4 h 41"/>
                    <a:gd name="T38" fmla="*/ 7 w 45"/>
                    <a:gd name="T39" fmla="*/ 7 h 41"/>
                    <a:gd name="T40" fmla="*/ 1 w 45"/>
                    <a:gd name="T41" fmla="*/ 25 h 41"/>
                    <a:gd name="T42" fmla="*/ 3 w 45"/>
                    <a:gd name="T43" fmla="*/ 30 h 41"/>
                    <a:gd name="T44" fmla="*/ 3 w 45"/>
                    <a:gd name="T45" fmla="*/ 31 h 41"/>
                    <a:gd name="T46" fmla="*/ 3 w 45"/>
                    <a:gd name="T47" fmla="*/ 32 h 41"/>
                    <a:gd name="T48" fmla="*/ 5 w 45"/>
                    <a:gd name="T49" fmla="*/ 33 h 41"/>
                    <a:gd name="T50" fmla="*/ 20 w 45"/>
                    <a:gd name="T51" fmla="*/ 6 h 41"/>
                    <a:gd name="T52" fmla="*/ 24 w 45"/>
                    <a:gd name="T53" fmla="*/ 4 h 41"/>
                    <a:gd name="T54" fmla="*/ 31 w 45"/>
                    <a:gd name="T55" fmla="*/ 7 h 41"/>
                    <a:gd name="T56" fmla="*/ 33 w 45"/>
                    <a:gd name="T57" fmla="*/ 10 h 41"/>
                    <a:gd name="T58" fmla="*/ 33 w 45"/>
                    <a:gd name="T59" fmla="*/ 10 h 41"/>
                    <a:gd name="T60" fmla="*/ 20 w 45"/>
                    <a:gd name="T61" fmla="*/ 6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45" h="41">
                      <a:moveTo>
                        <a:pt x="5" y="33"/>
                      </a:moveTo>
                      <a:cubicBezTo>
                        <a:pt x="6" y="33"/>
                        <a:pt x="7" y="33"/>
                        <a:pt x="7" y="32"/>
                      </a:cubicBezTo>
                      <a:cubicBezTo>
                        <a:pt x="7" y="32"/>
                        <a:pt x="7" y="32"/>
                        <a:pt x="7" y="32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29" y="40"/>
                        <a:pt x="29" y="40"/>
                        <a:pt x="30" y="41"/>
                      </a:cubicBezTo>
                      <a:cubicBezTo>
                        <a:pt x="32" y="41"/>
                        <a:pt x="32" y="41"/>
                        <a:pt x="32" y="41"/>
                      </a:cubicBezTo>
                      <a:cubicBezTo>
                        <a:pt x="32" y="41"/>
                        <a:pt x="33" y="41"/>
                        <a:pt x="33" y="40"/>
                      </a:cubicBezTo>
                      <a:cubicBezTo>
                        <a:pt x="33" y="40"/>
                        <a:pt x="33" y="40"/>
                        <a:pt x="33" y="40"/>
                      </a:cubicBezTo>
                      <a:cubicBezTo>
                        <a:pt x="35" y="40"/>
                        <a:pt x="37" y="39"/>
                        <a:pt x="38" y="37"/>
                      </a:cubicBez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45" y="16"/>
                        <a:pt x="43" y="14"/>
                        <a:pt x="41" y="13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7" y="8"/>
                        <a:pt x="35" y="4"/>
                        <a:pt x="32" y="4"/>
                      </a:cubicBezTo>
                      <a:cubicBezTo>
                        <a:pt x="25" y="1"/>
                        <a:pt x="25" y="1"/>
                        <a:pt x="25" y="1"/>
                      </a:cubicBezTo>
                      <a:cubicBezTo>
                        <a:pt x="22" y="0"/>
                        <a:pt x="18" y="2"/>
                        <a:pt x="17" y="5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2" y="4"/>
                        <a:pt x="12" y="4"/>
                        <a:pt x="12" y="4"/>
                      </a:cubicBezTo>
                      <a:cubicBezTo>
                        <a:pt x="10" y="3"/>
                        <a:pt x="7" y="4"/>
                        <a:pt x="7" y="7"/>
                      </a:cubicBezTo>
                      <a:cubicBezTo>
                        <a:pt x="1" y="25"/>
                        <a:pt x="1" y="25"/>
                        <a:pt x="1" y="25"/>
                      </a:cubicBezTo>
                      <a:cubicBezTo>
                        <a:pt x="0" y="27"/>
                        <a:pt x="1" y="30"/>
                        <a:pt x="3" y="30"/>
                      </a:cubicBezTo>
                      <a:cubicBezTo>
                        <a:pt x="3" y="31"/>
                        <a:pt x="3" y="31"/>
                        <a:pt x="3" y="31"/>
                      </a:cubicBezTo>
                      <a:cubicBezTo>
                        <a:pt x="2" y="31"/>
                        <a:pt x="3" y="32"/>
                        <a:pt x="3" y="32"/>
                      </a:cubicBezTo>
                      <a:lnTo>
                        <a:pt x="5" y="33"/>
                      </a:lnTo>
                      <a:close/>
                      <a:moveTo>
                        <a:pt x="20" y="6"/>
                      </a:moveTo>
                      <a:cubicBezTo>
                        <a:pt x="21" y="4"/>
                        <a:pt x="22" y="4"/>
                        <a:pt x="24" y="4"/>
                      </a:cubicBezTo>
                      <a:cubicBezTo>
                        <a:pt x="31" y="7"/>
                        <a:pt x="31" y="7"/>
                        <a:pt x="31" y="7"/>
                      </a:cubicBezTo>
                      <a:cubicBezTo>
                        <a:pt x="33" y="7"/>
                        <a:pt x="33" y="8"/>
                        <a:pt x="33" y="10"/>
                      </a:cubicBezTo>
                      <a:cubicBezTo>
                        <a:pt x="33" y="10"/>
                        <a:pt x="33" y="10"/>
                        <a:pt x="33" y="10"/>
                      </a:cubicBezTo>
                      <a:cubicBezTo>
                        <a:pt x="20" y="6"/>
                        <a:pt x="20" y="6"/>
                        <a:pt x="2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358"/>
                <p:cNvSpPr>
                  <a:spLocks/>
                </p:cNvSpPr>
                <p:nvPr/>
              </p:nvSpPr>
              <p:spPr bwMode="auto">
                <a:xfrm>
                  <a:off x="5721351" y="3340100"/>
                  <a:ext cx="760413" cy="463550"/>
                </a:xfrm>
                <a:custGeom>
                  <a:avLst/>
                  <a:gdLst>
                    <a:gd name="T0" fmla="*/ 479 w 479"/>
                    <a:gd name="T1" fmla="*/ 0 h 292"/>
                    <a:gd name="T2" fmla="*/ 395 w 479"/>
                    <a:gd name="T3" fmla="*/ 33 h 292"/>
                    <a:gd name="T4" fmla="*/ 412 w 479"/>
                    <a:gd name="T5" fmla="*/ 45 h 292"/>
                    <a:gd name="T6" fmla="*/ 307 w 479"/>
                    <a:gd name="T7" fmla="*/ 158 h 292"/>
                    <a:gd name="T8" fmla="*/ 213 w 479"/>
                    <a:gd name="T9" fmla="*/ 148 h 292"/>
                    <a:gd name="T10" fmla="*/ 139 w 479"/>
                    <a:gd name="T11" fmla="*/ 225 h 292"/>
                    <a:gd name="T12" fmla="*/ 62 w 479"/>
                    <a:gd name="T13" fmla="*/ 187 h 292"/>
                    <a:gd name="T14" fmla="*/ 0 w 479"/>
                    <a:gd name="T15" fmla="*/ 266 h 292"/>
                    <a:gd name="T16" fmla="*/ 33 w 479"/>
                    <a:gd name="T17" fmla="*/ 292 h 292"/>
                    <a:gd name="T18" fmla="*/ 74 w 479"/>
                    <a:gd name="T19" fmla="*/ 242 h 292"/>
                    <a:gd name="T20" fmla="*/ 148 w 479"/>
                    <a:gd name="T21" fmla="*/ 278 h 292"/>
                    <a:gd name="T22" fmla="*/ 230 w 479"/>
                    <a:gd name="T23" fmla="*/ 194 h 292"/>
                    <a:gd name="T24" fmla="*/ 323 w 479"/>
                    <a:gd name="T25" fmla="*/ 204 h 292"/>
                    <a:gd name="T26" fmla="*/ 448 w 479"/>
                    <a:gd name="T27" fmla="*/ 72 h 292"/>
                    <a:gd name="T28" fmla="*/ 472 w 479"/>
                    <a:gd name="T29" fmla="*/ 88 h 292"/>
                    <a:gd name="T30" fmla="*/ 479 w 479"/>
                    <a:gd name="T31" fmla="*/ 0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79" h="292">
                      <a:moveTo>
                        <a:pt x="479" y="0"/>
                      </a:moveTo>
                      <a:lnTo>
                        <a:pt x="395" y="33"/>
                      </a:lnTo>
                      <a:lnTo>
                        <a:pt x="412" y="45"/>
                      </a:lnTo>
                      <a:lnTo>
                        <a:pt x="307" y="158"/>
                      </a:lnTo>
                      <a:lnTo>
                        <a:pt x="213" y="148"/>
                      </a:lnTo>
                      <a:lnTo>
                        <a:pt x="139" y="225"/>
                      </a:lnTo>
                      <a:lnTo>
                        <a:pt x="62" y="187"/>
                      </a:lnTo>
                      <a:lnTo>
                        <a:pt x="0" y="266"/>
                      </a:lnTo>
                      <a:lnTo>
                        <a:pt x="33" y="292"/>
                      </a:lnTo>
                      <a:lnTo>
                        <a:pt x="74" y="242"/>
                      </a:lnTo>
                      <a:lnTo>
                        <a:pt x="148" y="278"/>
                      </a:lnTo>
                      <a:lnTo>
                        <a:pt x="230" y="194"/>
                      </a:lnTo>
                      <a:lnTo>
                        <a:pt x="323" y="204"/>
                      </a:lnTo>
                      <a:lnTo>
                        <a:pt x="448" y="72"/>
                      </a:lnTo>
                      <a:lnTo>
                        <a:pt x="472" y="88"/>
                      </a:lnTo>
                      <a:lnTo>
                        <a:pt x="47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7" name="任意多边形 6"/>
            <p:cNvSpPr/>
            <p:nvPr/>
          </p:nvSpPr>
          <p:spPr>
            <a:xfrm>
              <a:off x="755576" y="3904372"/>
              <a:ext cx="625033" cy="162045"/>
            </a:xfrm>
            <a:custGeom>
              <a:avLst/>
              <a:gdLst>
                <a:gd name="connsiteX0" fmla="*/ 0 w 625033"/>
                <a:gd name="connsiteY0" fmla="*/ 162045 h 162045"/>
                <a:gd name="connsiteX1" fmla="*/ 613458 w 625033"/>
                <a:gd name="connsiteY1" fmla="*/ 11575 h 162045"/>
                <a:gd name="connsiteX2" fmla="*/ 625033 w 625033"/>
                <a:gd name="connsiteY2" fmla="*/ 0 h 162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5033" h="162045">
                  <a:moveTo>
                    <a:pt x="0" y="162045"/>
                  </a:moveTo>
                  <a:lnTo>
                    <a:pt x="613458" y="11575"/>
                  </a:lnTo>
                  <a:lnTo>
                    <a:pt x="625033" y="0"/>
                  </a:lnTo>
                </a:path>
              </a:pathLst>
            </a:custGeom>
            <a:noFill/>
            <a:ln w="9525">
              <a:solidFill>
                <a:schemeClr val="bg1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任意多边形 79"/>
            <p:cNvSpPr/>
            <p:nvPr/>
          </p:nvSpPr>
          <p:spPr>
            <a:xfrm rot="855947">
              <a:off x="1918033" y="3690354"/>
              <a:ext cx="625033" cy="162045"/>
            </a:xfrm>
            <a:custGeom>
              <a:avLst/>
              <a:gdLst>
                <a:gd name="connsiteX0" fmla="*/ 0 w 625033"/>
                <a:gd name="connsiteY0" fmla="*/ 162045 h 162045"/>
                <a:gd name="connsiteX1" fmla="*/ 613458 w 625033"/>
                <a:gd name="connsiteY1" fmla="*/ 11575 h 162045"/>
                <a:gd name="connsiteX2" fmla="*/ 625033 w 625033"/>
                <a:gd name="connsiteY2" fmla="*/ 0 h 162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5033" h="162045">
                  <a:moveTo>
                    <a:pt x="0" y="162045"/>
                  </a:moveTo>
                  <a:lnTo>
                    <a:pt x="613458" y="11575"/>
                  </a:lnTo>
                  <a:lnTo>
                    <a:pt x="625033" y="0"/>
                  </a:lnTo>
                </a:path>
              </a:pathLst>
            </a:custGeom>
            <a:noFill/>
            <a:ln w="9525">
              <a:solidFill>
                <a:schemeClr val="bg1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任意多边形 80"/>
            <p:cNvSpPr/>
            <p:nvPr/>
          </p:nvSpPr>
          <p:spPr>
            <a:xfrm rot="21208339">
              <a:off x="2539648" y="3450378"/>
              <a:ext cx="754756" cy="290557"/>
            </a:xfrm>
            <a:custGeom>
              <a:avLst/>
              <a:gdLst>
                <a:gd name="connsiteX0" fmla="*/ 0 w 625033"/>
                <a:gd name="connsiteY0" fmla="*/ 162045 h 162045"/>
                <a:gd name="connsiteX1" fmla="*/ 613458 w 625033"/>
                <a:gd name="connsiteY1" fmla="*/ 11575 h 162045"/>
                <a:gd name="connsiteX2" fmla="*/ 625033 w 625033"/>
                <a:gd name="connsiteY2" fmla="*/ 0 h 162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5033" h="162045">
                  <a:moveTo>
                    <a:pt x="0" y="162045"/>
                  </a:moveTo>
                  <a:lnTo>
                    <a:pt x="613458" y="11575"/>
                  </a:lnTo>
                  <a:lnTo>
                    <a:pt x="625033" y="0"/>
                  </a:lnTo>
                </a:path>
              </a:pathLst>
            </a:custGeom>
            <a:noFill/>
            <a:ln w="9525">
              <a:solidFill>
                <a:schemeClr val="bg1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任意多边形 81"/>
            <p:cNvSpPr/>
            <p:nvPr/>
          </p:nvSpPr>
          <p:spPr>
            <a:xfrm rot="21142161" flipH="1">
              <a:off x="3761438" y="3390105"/>
              <a:ext cx="869207" cy="259222"/>
            </a:xfrm>
            <a:custGeom>
              <a:avLst/>
              <a:gdLst>
                <a:gd name="connsiteX0" fmla="*/ 0 w 625033"/>
                <a:gd name="connsiteY0" fmla="*/ 162045 h 162045"/>
                <a:gd name="connsiteX1" fmla="*/ 613458 w 625033"/>
                <a:gd name="connsiteY1" fmla="*/ 11575 h 162045"/>
                <a:gd name="connsiteX2" fmla="*/ 625033 w 625033"/>
                <a:gd name="connsiteY2" fmla="*/ 0 h 162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5033" h="162045">
                  <a:moveTo>
                    <a:pt x="0" y="162045"/>
                  </a:moveTo>
                  <a:lnTo>
                    <a:pt x="613458" y="11575"/>
                  </a:lnTo>
                  <a:lnTo>
                    <a:pt x="625033" y="0"/>
                  </a:lnTo>
                </a:path>
              </a:pathLst>
            </a:custGeom>
            <a:noFill/>
            <a:ln w="9525">
              <a:solidFill>
                <a:schemeClr val="bg1"/>
              </a:solidFill>
              <a:headEnd type="oval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581294" y="3736335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56</a:t>
              </a:r>
              <a:r>
                <a:rPr lang="en-US" altLang="zh-CN" sz="1400" dirty="0">
                  <a:solidFill>
                    <a:schemeClr val="bg1"/>
                  </a:solidFill>
                </a:rPr>
                <a:t>%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985896" y="3458725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50</a:t>
              </a:r>
              <a:r>
                <a:rPr lang="en-US" altLang="zh-CN" sz="1400" dirty="0">
                  <a:solidFill>
                    <a:schemeClr val="bg1"/>
                  </a:solidFill>
                </a:rPr>
                <a:t>%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714909" y="3138522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66</a:t>
              </a:r>
              <a:r>
                <a:rPr lang="en-US" altLang="zh-CN" sz="1400" dirty="0">
                  <a:solidFill>
                    <a:schemeClr val="bg1"/>
                  </a:solidFill>
                </a:rPr>
                <a:t>%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951451" y="3736335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60</a:t>
              </a:r>
              <a:r>
                <a:rPr lang="en-US" altLang="zh-CN" sz="1400" dirty="0">
                  <a:solidFill>
                    <a:schemeClr val="bg1"/>
                  </a:solidFill>
                </a:rPr>
                <a:t>%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62" name="圆角矩形 61"/>
          <p:cNvSpPr/>
          <p:nvPr/>
        </p:nvSpPr>
        <p:spPr>
          <a:xfrm>
            <a:off x="5531575" y="1779662"/>
            <a:ext cx="47302" cy="496208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圆角矩形 65"/>
          <p:cNvSpPr/>
          <p:nvPr/>
        </p:nvSpPr>
        <p:spPr>
          <a:xfrm>
            <a:off x="3551863" y="1779662"/>
            <a:ext cx="45719" cy="496208"/>
          </a:xfrm>
          <a:prstGeom prst="roundRect">
            <a:avLst>
              <a:gd name="adj" fmla="val 4484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圆角矩形 66"/>
          <p:cNvSpPr/>
          <p:nvPr/>
        </p:nvSpPr>
        <p:spPr>
          <a:xfrm>
            <a:off x="8213882" y="1779662"/>
            <a:ext cx="51267" cy="496208"/>
          </a:xfrm>
          <a:prstGeom prst="roundRect">
            <a:avLst>
              <a:gd name="adj" fmla="val 4552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圆角矩形 67"/>
          <p:cNvSpPr/>
          <p:nvPr/>
        </p:nvSpPr>
        <p:spPr>
          <a:xfrm>
            <a:off x="6234170" y="1779662"/>
            <a:ext cx="55921" cy="496208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圆角矩形 68"/>
          <p:cNvSpPr/>
          <p:nvPr/>
        </p:nvSpPr>
        <p:spPr>
          <a:xfrm>
            <a:off x="2886904" y="1779662"/>
            <a:ext cx="50460" cy="496208"/>
          </a:xfrm>
          <a:prstGeom prst="roundRect">
            <a:avLst>
              <a:gd name="adj" fmla="val 4892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圆角矩形 69"/>
          <p:cNvSpPr/>
          <p:nvPr/>
        </p:nvSpPr>
        <p:spPr>
          <a:xfrm>
            <a:off x="907191" y="1779662"/>
            <a:ext cx="45719" cy="496208"/>
          </a:xfrm>
          <a:prstGeom prst="roundRect">
            <a:avLst>
              <a:gd name="adj" fmla="val 42986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8359">
            <a:off x="7884367" y="-529486"/>
            <a:ext cx="1520289" cy="1520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1300416"/>
      </p:ext>
    </p:extLst>
  </p:cSld>
  <p:clrMapOvr>
    <a:masterClrMapping/>
  </p:clrMapOvr>
  <p:transition spd="slow" advClick="0" advTm="6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61" grpId="0"/>
      <p:bldP spid="63" grpId="0"/>
      <p:bldP spid="83" grpId="0"/>
      <p:bldP spid="62" grpId="0" animBg="1"/>
      <p:bldP spid="66" grpId="0" animBg="1"/>
      <p:bldP spid="67" grpId="0" animBg="1"/>
      <p:bldP spid="68" grpId="0" animBg="1"/>
      <p:bldP spid="69" grpId="0" animBg="1"/>
      <p:bldP spid="7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173773" y="362870"/>
            <a:ext cx="417243" cy="5252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107504" y="290141"/>
            <a:ext cx="6479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19608" y="343977"/>
            <a:ext cx="2656247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这里添加标题内容</a:t>
            </a:r>
          </a:p>
        </p:txBody>
      </p:sp>
      <p:sp>
        <p:nvSpPr>
          <p:cNvPr id="47" name="矩形 46"/>
          <p:cNvSpPr/>
          <p:nvPr/>
        </p:nvSpPr>
        <p:spPr>
          <a:xfrm>
            <a:off x="539552" y="625486"/>
            <a:ext cx="2836097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ere to add the title content</a:t>
            </a:r>
            <a:endParaRPr lang="zh-CN" altLang="en-US" sz="16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8" name="Ellipse 256"/>
          <p:cNvGrpSpPr>
            <a:grpSpLocks/>
          </p:cNvGrpSpPr>
          <p:nvPr/>
        </p:nvGrpSpPr>
        <p:grpSpPr bwMode="auto">
          <a:xfrm>
            <a:off x="568869" y="5725922"/>
            <a:ext cx="4427537" cy="647824"/>
            <a:chOff x="4712208" y="4803648"/>
            <a:chExt cx="2822448" cy="621792"/>
          </a:xfrm>
        </p:grpSpPr>
        <p:pic>
          <p:nvPicPr>
            <p:cNvPr id="109" name="Ellipse 256"/>
            <p:cNvPicPr>
              <a:picLocks noChangeArrowheads="1"/>
            </p:cNvPicPr>
            <p:nvPr/>
          </p:nvPicPr>
          <p:blipFill>
            <a:blip r:embed="rId2">
              <a:lum brigh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2208" y="4803648"/>
              <a:ext cx="2822448" cy="621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0" name="Text Box 369"/>
            <p:cNvSpPr txBox="1">
              <a:spLocks noChangeArrowheads="1"/>
            </p:cNvSpPr>
            <p:nvPr/>
          </p:nvSpPr>
          <p:spPr bwMode="auto">
            <a:xfrm>
              <a:off x="5129610" y="4897422"/>
              <a:ext cx="1985245" cy="4340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noProof="1">
                <a:solidFill>
                  <a:srgbClr val="FFFFFF"/>
                </a:solidFill>
                <a:latin typeface="Calibri" pitchFamily="34" charset="0"/>
                <a:ea typeface="MS PGothic" pitchFamily="34" charset="-128"/>
              </a:endParaRPr>
            </a:p>
          </p:txBody>
        </p:sp>
      </p:grpSp>
      <p:sp>
        <p:nvSpPr>
          <p:cNvPr id="71" name="Freeform 109"/>
          <p:cNvSpPr>
            <a:spLocks noEditPoints="1"/>
          </p:cNvSpPr>
          <p:nvPr/>
        </p:nvSpPr>
        <p:spPr bwMode="auto">
          <a:xfrm>
            <a:off x="2272976" y="1563688"/>
            <a:ext cx="5971432" cy="2736651"/>
          </a:xfrm>
          <a:custGeom>
            <a:avLst/>
            <a:gdLst>
              <a:gd name="T0" fmla="*/ 231 w 1530"/>
              <a:gd name="T1" fmla="*/ 98 h 755"/>
              <a:gd name="T2" fmla="*/ 253 w 1530"/>
              <a:gd name="T3" fmla="*/ 68 h 755"/>
              <a:gd name="T4" fmla="*/ 305 w 1530"/>
              <a:gd name="T5" fmla="*/ 58 h 755"/>
              <a:gd name="T6" fmla="*/ 316 w 1530"/>
              <a:gd name="T7" fmla="*/ 27 h 755"/>
              <a:gd name="T8" fmla="*/ 420 w 1530"/>
              <a:gd name="T9" fmla="*/ 5 h 755"/>
              <a:gd name="T10" fmla="*/ 371 w 1530"/>
              <a:gd name="T11" fmla="*/ 123 h 755"/>
              <a:gd name="T12" fmla="*/ 377 w 1530"/>
              <a:gd name="T13" fmla="*/ 94 h 755"/>
              <a:gd name="T14" fmla="*/ 626 w 1530"/>
              <a:gd name="T15" fmla="*/ 68 h 755"/>
              <a:gd name="T16" fmla="*/ 466 w 1530"/>
              <a:gd name="T17" fmla="*/ 19 h 755"/>
              <a:gd name="T18" fmla="*/ 546 w 1530"/>
              <a:gd name="T19" fmla="*/ 164 h 755"/>
              <a:gd name="T20" fmla="*/ 648 w 1530"/>
              <a:gd name="T21" fmla="*/ 152 h 755"/>
              <a:gd name="T22" fmla="*/ 700 w 1530"/>
              <a:gd name="T23" fmla="*/ 235 h 755"/>
              <a:gd name="T24" fmla="*/ 813 w 1530"/>
              <a:gd name="T25" fmla="*/ 202 h 755"/>
              <a:gd name="T26" fmla="*/ 1308 w 1530"/>
              <a:gd name="T27" fmla="*/ 108 h 755"/>
              <a:gd name="T28" fmla="*/ 1197 w 1530"/>
              <a:gd name="T29" fmla="*/ 76 h 755"/>
              <a:gd name="T30" fmla="*/ 1068 w 1530"/>
              <a:gd name="T31" fmla="*/ 106 h 755"/>
              <a:gd name="T32" fmla="*/ 1024 w 1530"/>
              <a:gd name="T33" fmla="*/ 102 h 755"/>
              <a:gd name="T34" fmla="*/ 891 w 1530"/>
              <a:gd name="T35" fmla="*/ 153 h 755"/>
              <a:gd name="T36" fmla="*/ 816 w 1530"/>
              <a:gd name="T37" fmla="*/ 121 h 755"/>
              <a:gd name="T38" fmla="*/ 749 w 1530"/>
              <a:gd name="T39" fmla="*/ 174 h 755"/>
              <a:gd name="T40" fmla="*/ 824 w 1530"/>
              <a:gd name="T41" fmla="*/ 160 h 755"/>
              <a:gd name="T42" fmla="*/ 754 w 1530"/>
              <a:gd name="T43" fmla="*/ 215 h 755"/>
              <a:gd name="T44" fmla="*/ 764 w 1530"/>
              <a:gd name="T45" fmla="*/ 289 h 755"/>
              <a:gd name="T46" fmla="*/ 854 w 1530"/>
              <a:gd name="T47" fmla="*/ 273 h 755"/>
              <a:gd name="T48" fmla="*/ 788 w 1530"/>
              <a:gd name="T49" fmla="*/ 349 h 755"/>
              <a:gd name="T50" fmla="*/ 762 w 1530"/>
              <a:gd name="T51" fmla="*/ 499 h 755"/>
              <a:gd name="T52" fmla="*/ 912 w 1530"/>
              <a:gd name="T53" fmla="*/ 441 h 755"/>
              <a:gd name="T54" fmla="*/ 929 w 1530"/>
              <a:gd name="T55" fmla="*/ 354 h 755"/>
              <a:gd name="T56" fmla="*/ 1149 w 1530"/>
              <a:gd name="T57" fmla="*/ 464 h 755"/>
              <a:gd name="T58" fmla="*/ 1227 w 1530"/>
              <a:gd name="T59" fmla="*/ 341 h 755"/>
              <a:gd name="T60" fmla="*/ 1300 w 1530"/>
              <a:gd name="T61" fmla="*/ 219 h 755"/>
              <a:gd name="T62" fmla="*/ 1408 w 1530"/>
              <a:gd name="T63" fmla="*/ 211 h 755"/>
              <a:gd name="T64" fmla="*/ 854 w 1530"/>
              <a:gd name="T65" fmla="*/ 487 h 755"/>
              <a:gd name="T66" fmla="*/ 1180 w 1530"/>
              <a:gd name="T67" fmla="*/ 221 h 755"/>
              <a:gd name="T68" fmla="*/ 766 w 1530"/>
              <a:gd name="T69" fmla="*/ 45 h 755"/>
              <a:gd name="T70" fmla="*/ 958 w 1530"/>
              <a:gd name="T71" fmla="*/ 84 h 755"/>
              <a:gd name="T72" fmla="*/ 1117 w 1530"/>
              <a:gd name="T73" fmla="*/ 27 h 755"/>
              <a:gd name="T74" fmla="*/ 1477 w 1530"/>
              <a:gd name="T75" fmla="*/ 118 h 755"/>
              <a:gd name="T76" fmla="*/ 1307 w 1530"/>
              <a:gd name="T77" fmla="*/ 315 h 755"/>
              <a:gd name="T78" fmla="*/ 1217 w 1530"/>
              <a:gd name="T79" fmla="*/ 445 h 755"/>
              <a:gd name="T80" fmla="*/ 1206 w 1530"/>
              <a:gd name="T81" fmla="*/ 504 h 755"/>
              <a:gd name="T82" fmla="*/ 1239 w 1530"/>
              <a:gd name="T83" fmla="*/ 533 h 755"/>
              <a:gd name="T84" fmla="*/ 1343 w 1530"/>
              <a:gd name="T85" fmla="*/ 533 h 755"/>
              <a:gd name="T86" fmla="*/ 490 w 1530"/>
              <a:gd name="T87" fmla="*/ 264 h 755"/>
              <a:gd name="T88" fmla="*/ 1332 w 1530"/>
              <a:gd name="T89" fmla="*/ 559 h 755"/>
              <a:gd name="T90" fmla="*/ 1195 w 1530"/>
              <a:gd name="T91" fmla="*/ 601 h 755"/>
              <a:gd name="T92" fmla="*/ 1336 w 1530"/>
              <a:gd name="T93" fmla="*/ 689 h 755"/>
              <a:gd name="T94" fmla="*/ 529 w 1530"/>
              <a:gd name="T95" fmla="*/ 497 h 755"/>
              <a:gd name="T96" fmla="*/ 314 w 1530"/>
              <a:gd name="T97" fmla="*/ 409 h 755"/>
              <a:gd name="T98" fmla="*/ 410 w 1530"/>
              <a:gd name="T99" fmla="*/ 299 h 755"/>
              <a:gd name="T100" fmla="*/ 454 w 1530"/>
              <a:gd name="T101" fmla="*/ 211 h 755"/>
              <a:gd name="T102" fmla="*/ 329 w 1530"/>
              <a:gd name="T103" fmla="*/ 211 h 755"/>
              <a:gd name="T104" fmla="*/ 324 w 1530"/>
              <a:gd name="T105" fmla="*/ 127 h 755"/>
              <a:gd name="T106" fmla="*/ 263 w 1530"/>
              <a:gd name="T107" fmla="*/ 135 h 755"/>
              <a:gd name="T108" fmla="*/ 34 w 1530"/>
              <a:gd name="T109" fmla="*/ 121 h 755"/>
              <a:gd name="T110" fmla="*/ 62 w 1530"/>
              <a:gd name="T111" fmla="*/ 197 h 755"/>
              <a:gd name="T112" fmla="*/ 149 w 1530"/>
              <a:gd name="T113" fmla="*/ 227 h 755"/>
              <a:gd name="T114" fmla="*/ 228 w 1530"/>
              <a:gd name="T115" fmla="*/ 366 h 755"/>
              <a:gd name="T116" fmla="*/ 381 w 1530"/>
              <a:gd name="T117" fmla="*/ 479 h 755"/>
              <a:gd name="T118" fmla="*/ 397 w 1530"/>
              <a:gd name="T119" fmla="*/ 704 h 755"/>
              <a:gd name="T120" fmla="*/ 411 w 1530"/>
              <a:gd name="T121" fmla="*/ 749 h 755"/>
              <a:gd name="T122" fmla="*/ 510 w 1530"/>
              <a:gd name="T123" fmla="*/ 608 h 755"/>
              <a:gd name="T124" fmla="*/ 341 w 1530"/>
              <a:gd name="T125" fmla="*/ 270 h 7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530" h="755">
                <a:moveTo>
                  <a:pt x="3" y="235"/>
                </a:moveTo>
                <a:cubicBezTo>
                  <a:pt x="6" y="234"/>
                  <a:pt x="7" y="232"/>
                  <a:pt x="6" y="231"/>
                </a:cubicBezTo>
                <a:cubicBezTo>
                  <a:pt x="5" y="231"/>
                  <a:pt x="4" y="232"/>
                  <a:pt x="3" y="233"/>
                </a:cubicBezTo>
                <a:cubicBezTo>
                  <a:pt x="3" y="234"/>
                  <a:pt x="3" y="235"/>
                  <a:pt x="3" y="235"/>
                </a:cubicBezTo>
                <a:moveTo>
                  <a:pt x="19" y="226"/>
                </a:moveTo>
                <a:cubicBezTo>
                  <a:pt x="17" y="225"/>
                  <a:pt x="12" y="229"/>
                  <a:pt x="14" y="229"/>
                </a:cubicBezTo>
                <a:cubicBezTo>
                  <a:pt x="15" y="229"/>
                  <a:pt x="16" y="228"/>
                  <a:pt x="17" y="228"/>
                </a:cubicBezTo>
                <a:cubicBezTo>
                  <a:pt x="19" y="228"/>
                  <a:pt x="21" y="227"/>
                  <a:pt x="19" y="226"/>
                </a:cubicBezTo>
                <a:moveTo>
                  <a:pt x="67" y="204"/>
                </a:moveTo>
                <a:cubicBezTo>
                  <a:pt x="67" y="203"/>
                  <a:pt x="66" y="203"/>
                  <a:pt x="64" y="205"/>
                </a:cubicBezTo>
                <a:cubicBezTo>
                  <a:pt x="62" y="207"/>
                  <a:pt x="60" y="208"/>
                  <a:pt x="60" y="210"/>
                </a:cubicBezTo>
                <a:cubicBezTo>
                  <a:pt x="60" y="210"/>
                  <a:pt x="59" y="210"/>
                  <a:pt x="59" y="210"/>
                </a:cubicBezTo>
                <a:cubicBezTo>
                  <a:pt x="58" y="210"/>
                  <a:pt x="57" y="210"/>
                  <a:pt x="57" y="211"/>
                </a:cubicBezTo>
                <a:cubicBezTo>
                  <a:pt x="56" y="212"/>
                  <a:pt x="57" y="215"/>
                  <a:pt x="59" y="214"/>
                </a:cubicBezTo>
                <a:cubicBezTo>
                  <a:pt x="60" y="213"/>
                  <a:pt x="60" y="214"/>
                  <a:pt x="61" y="214"/>
                </a:cubicBezTo>
                <a:cubicBezTo>
                  <a:pt x="62" y="214"/>
                  <a:pt x="66" y="211"/>
                  <a:pt x="67" y="210"/>
                </a:cubicBezTo>
                <a:cubicBezTo>
                  <a:pt x="67" y="209"/>
                  <a:pt x="65" y="208"/>
                  <a:pt x="65" y="207"/>
                </a:cubicBezTo>
                <a:cubicBezTo>
                  <a:pt x="65" y="207"/>
                  <a:pt x="67" y="207"/>
                  <a:pt x="68" y="206"/>
                </a:cubicBezTo>
                <a:cubicBezTo>
                  <a:pt x="69" y="205"/>
                  <a:pt x="67" y="205"/>
                  <a:pt x="67" y="204"/>
                </a:cubicBezTo>
                <a:moveTo>
                  <a:pt x="7" y="193"/>
                </a:moveTo>
                <a:cubicBezTo>
                  <a:pt x="7" y="191"/>
                  <a:pt x="3" y="193"/>
                  <a:pt x="3" y="194"/>
                </a:cubicBezTo>
                <a:cubicBezTo>
                  <a:pt x="4" y="196"/>
                  <a:pt x="8" y="197"/>
                  <a:pt x="9" y="196"/>
                </a:cubicBezTo>
                <a:cubicBezTo>
                  <a:pt x="11" y="195"/>
                  <a:pt x="11" y="194"/>
                  <a:pt x="10" y="193"/>
                </a:cubicBezTo>
                <a:cubicBezTo>
                  <a:pt x="10" y="193"/>
                  <a:pt x="9" y="193"/>
                  <a:pt x="8" y="193"/>
                </a:cubicBezTo>
                <a:cubicBezTo>
                  <a:pt x="8" y="193"/>
                  <a:pt x="7" y="194"/>
                  <a:pt x="7" y="193"/>
                </a:cubicBezTo>
                <a:moveTo>
                  <a:pt x="187" y="110"/>
                </a:moveTo>
                <a:cubicBezTo>
                  <a:pt x="190" y="110"/>
                  <a:pt x="191" y="116"/>
                  <a:pt x="193" y="116"/>
                </a:cubicBezTo>
                <a:cubicBezTo>
                  <a:pt x="194" y="116"/>
                  <a:pt x="193" y="114"/>
                  <a:pt x="196" y="114"/>
                </a:cubicBezTo>
                <a:cubicBezTo>
                  <a:pt x="198" y="114"/>
                  <a:pt x="198" y="113"/>
                  <a:pt x="200" y="113"/>
                </a:cubicBezTo>
                <a:cubicBezTo>
                  <a:pt x="202" y="113"/>
                  <a:pt x="204" y="113"/>
                  <a:pt x="204" y="110"/>
                </a:cubicBezTo>
                <a:cubicBezTo>
                  <a:pt x="204" y="107"/>
                  <a:pt x="206" y="107"/>
                  <a:pt x="208" y="106"/>
                </a:cubicBezTo>
                <a:cubicBezTo>
                  <a:pt x="210" y="105"/>
                  <a:pt x="208" y="103"/>
                  <a:pt x="211" y="102"/>
                </a:cubicBezTo>
                <a:cubicBezTo>
                  <a:pt x="215" y="101"/>
                  <a:pt x="223" y="97"/>
                  <a:pt x="225" y="96"/>
                </a:cubicBezTo>
                <a:cubicBezTo>
                  <a:pt x="226" y="95"/>
                  <a:pt x="223" y="94"/>
                  <a:pt x="220" y="91"/>
                </a:cubicBezTo>
                <a:cubicBezTo>
                  <a:pt x="216" y="89"/>
                  <a:pt x="214" y="89"/>
                  <a:pt x="211" y="90"/>
                </a:cubicBezTo>
                <a:cubicBezTo>
                  <a:pt x="210" y="91"/>
                  <a:pt x="209" y="91"/>
                  <a:pt x="209" y="90"/>
                </a:cubicBezTo>
                <a:cubicBezTo>
                  <a:pt x="209" y="90"/>
                  <a:pt x="209" y="89"/>
                  <a:pt x="208" y="90"/>
                </a:cubicBezTo>
                <a:cubicBezTo>
                  <a:pt x="206" y="90"/>
                  <a:pt x="201" y="88"/>
                  <a:pt x="200" y="87"/>
                </a:cubicBezTo>
                <a:cubicBezTo>
                  <a:pt x="199" y="86"/>
                  <a:pt x="189" y="89"/>
                  <a:pt x="186" y="89"/>
                </a:cubicBezTo>
                <a:cubicBezTo>
                  <a:pt x="184" y="89"/>
                  <a:pt x="187" y="92"/>
                  <a:pt x="188" y="93"/>
                </a:cubicBezTo>
                <a:cubicBezTo>
                  <a:pt x="190" y="94"/>
                  <a:pt x="184" y="99"/>
                  <a:pt x="185" y="100"/>
                </a:cubicBezTo>
                <a:cubicBezTo>
                  <a:pt x="186" y="100"/>
                  <a:pt x="184" y="103"/>
                  <a:pt x="182" y="106"/>
                </a:cubicBezTo>
                <a:cubicBezTo>
                  <a:pt x="179" y="109"/>
                  <a:pt x="183" y="109"/>
                  <a:pt x="187" y="110"/>
                </a:cubicBezTo>
                <a:moveTo>
                  <a:pt x="281" y="125"/>
                </a:moveTo>
                <a:cubicBezTo>
                  <a:pt x="281" y="124"/>
                  <a:pt x="283" y="125"/>
                  <a:pt x="284" y="125"/>
                </a:cubicBezTo>
                <a:cubicBezTo>
                  <a:pt x="285" y="126"/>
                  <a:pt x="287" y="126"/>
                  <a:pt x="287" y="125"/>
                </a:cubicBezTo>
                <a:cubicBezTo>
                  <a:pt x="287" y="122"/>
                  <a:pt x="282" y="121"/>
                  <a:pt x="279" y="119"/>
                </a:cubicBezTo>
                <a:cubicBezTo>
                  <a:pt x="277" y="118"/>
                  <a:pt x="276" y="118"/>
                  <a:pt x="273" y="116"/>
                </a:cubicBezTo>
                <a:cubicBezTo>
                  <a:pt x="269" y="113"/>
                  <a:pt x="274" y="112"/>
                  <a:pt x="271" y="110"/>
                </a:cubicBezTo>
                <a:cubicBezTo>
                  <a:pt x="268" y="108"/>
                  <a:pt x="267" y="102"/>
                  <a:pt x="269" y="100"/>
                </a:cubicBezTo>
                <a:cubicBezTo>
                  <a:pt x="271" y="98"/>
                  <a:pt x="273" y="95"/>
                  <a:pt x="270" y="94"/>
                </a:cubicBezTo>
                <a:cubicBezTo>
                  <a:pt x="266" y="93"/>
                  <a:pt x="261" y="95"/>
                  <a:pt x="262" y="96"/>
                </a:cubicBezTo>
                <a:cubicBezTo>
                  <a:pt x="262" y="97"/>
                  <a:pt x="267" y="99"/>
                  <a:pt x="267" y="100"/>
                </a:cubicBezTo>
                <a:cubicBezTo>
                  <a:pt x="267" y="101"/>
                  <a:pt x="266" y="100"/>
                  <a:pt x="264" y="99"/>
                </a:cubicBezTo>
                <a:cubicBezTo>
                  <a:pt x="263" y="99"/>
                  <a:pt x="262" y="98"/>
                  <a:pt x="261" y="98"/>
                </a:cubicBezTo>
                <a:cubicBezTo>
                  <a:pt x="260" y="99"/>
                  <a:pt x="260" y="98"/>
                  <a:pt x="259" y="98"/>
                </a:cubicBezTo>
                <a:cubicBezTo>
                  <a:pt x="258" y="98"/>
                  <a:pt x="257" y="97"/>
                  <a:pt x="256" y="98"/>
                </a:cubicBezTo>
                <a:cubicBezTo>
                  <a:pt x="255" y="100"/>
                  <a:pt x="258" y="107"/>
                  <a:pt x="259" y="109"/>
                </a:cubicBezTo>
                <a:cubicBezTo>
                  <a:pt x="260" y="110"/>
                  <a:pt x="258" y="110"/>
                  <a:pt x="257" y="111"/>
                </a:cubicBezTo>
                <a:cubicBezTo>
                  <a:pt x="255" y="111"/>
                  <a:pt x="255" y="106"/>
                  <a:pt x="253" y="103"/>
                </a:cubicBezTo>
                <a:cubicBezTo>
                  <a:pt x="252" y="101"/>
                  <a:pt x="246" y="99"/>
                  <a:pt x="246" y="100"/>
                </a:cubicBezTo>
                <a:cubicBezTo>
                  <a:pt x="245" y="102"/>
                  <a:pt x="249" y="102"/>
                  <a:pt x="249" y="104"/>
                </a:cubicBezTo>
                <a:cubicBezTo>
                  <a:pt x="248" y="105"/>
                  <a:pt x="248" y="105"/>
                  <a:pt x="247" y="104"/>
                </a:cubicBezTo>
                <a:cubicBezTo>
                  <a:pt x="246" y="104"/>
                  <a:pt x="245" y="104"/>
                  <a:pt x="244" y="104"/>
                </a:cubicBezTo>
                <a:cubicBezTo>
                  <a:pt x="242" y="106"/>
                  <a:pt x="242" y="105"/>
                  <a:pt x="243" y="103"/>
                </a:cubicBezTo>
                <a:cubicBezTo>
                  <a:pt x="243" y="102"/>
                  <a:pt x="240" y="100"/>
                  <a:pt x="236" y="100"/>
                </a:cubicBezTo>
                <a:cubicBezTo>
                  <a:pt x="232" y="100"/>
                  <a:pt x="234" y="103"/>
                  <a:pt x="233" y="104"/>
                </a:cubicBezTo>
                <a:cubicBezTo>
                  <a:pt x="232" y="105"/>
                  <a:pt x="226" y="103"/>
                  <a:pt x="230" y="103"/>
                </a:cubicBezTo>
                <a:cubicBezTo>
                  <a:pt x="233" y="102"/>
                  <a:pt x="232" y="100"/>
                  <a:pt x="231" y="98"/>
                </a:cubicBezTo>
                <a:cubicBezTo>
                  <a:pt x="229" y="96"/>
                  <a:pt x="226" y="98"/>
                  <a:pt x="220" y="100"/>
                </a:cubicBezTo>
                <a:cubicBezTo>
                  <a:pt x="214" y="102"/>
                  <a:pt x="211" y="105"/>
                  <a:pt x="212" y="105"/>
                </a:cubicBezTo>
                <a:cubicBezTo>
                  <a:pt x="213" y="105"/>
                  <a:pt x="213" y="106"/>
                  <a:pt x="211" y="108"/>
                </a:cubicBezTo>
                <a:cubicBezTo>
                  <a:pt x="208" y="110"/>
                  <a:pt x="211" y="111"/>
                  <a:pt x="213" y="111"/>
                </a:cubicBezTo>
                <a:cubicBezTo>
                  <a:pt x="215" y="111"/>
                  <a:pt x="213" y="113"/>
                  <a:pt x="215" y="113"/>
                </a:cubicBezTo>
                <a:cubicBezTo>
                  <a:pt x="215" y="114"/>
                  <a:pt x="217" y="113"/>
                  <a:pt x="219" y="113"/>
                </a:cubicBezTo>
                <a:cubicBezTo>
                  <a:pt x="221" y="112"/>
                  <a:pt x="223" y="111"/>
                  <a:pt x="224" y="112"/>
                </a:cubicBezTo>
                <a:cubicBezTo>
                  <a:pt x="226" y="113"/>
                  <a:pt x="213" y="114"/>
                  <a:pt x="213" y="116"/>
                </a:cubicBezTo>
                <a:cubicBezTo>
                  <a:pt x="213" y="119"/>
                  <a:pt x="221" y="120"/>
                  <a:pt x="226" y="119"/>
                </a:cubicBezTo>
                <a:cubicBezTo>
                  <a:pt x="231" y="118"/>
                  <a:pt x="240" y="120"/>
                  <a:pt x="240" y="121"/>
                </a:cubicBezTo>
                <a:cubicBezTo>
                  <a:pt x="240" y="123"/>
                  <a:pt x="234" y="122"/>
                  <a:pt x="229" y="122"/>
                </a:cubicBezTo>
                <a:cubicBezTo>
                  <a:pt x="225" y="122"/>
                  <a:pt x="217" y="123"/>
                  <a:pt x="217" y="125"/>
                </a:cubicBezTo>
                <a:cubicBezTo>
                  <a:pt x="217" y="126"/>
                  <a:pt x="218" y="126"/>
                  <a:pt x="223" y="129"/>
                </a:cubicBezTo>
                <a:cubicBezTo>
                  <a:pt x="225" y="130"/>
                  <a:pt x="227" y="130"/>
                  <a:pt x="229" y="129"/>
                </a:cubicBezTo>
                <a:cubicBezTo>
                  <a:pt x="231" y="129"/>
                  <a:pt x="233" y="129"/>
                  <a:pt x="233" y="131"/>
                </a:cubicBezTo>
                <a:cubicBezTo>
                  <a:pt x="232" y="134"/>
                  <a:pt x="235" y="135"/>
                  <a:pt x="242" y="135"/>
                </a:cubicBezTo>
                <a:cubicBezTo>
                  <a:pt x="245" y="135"/>
                  <a:pt x="248" y="134"/>
                  <a:pt x="249" y="134"/>
                </a:cubicBezTo>
                <a:cubicBezTo>
                  <a:pt x="251" y="133"/>
                  <a:pt x="253" y="132"/>
                  <a:pt x="255" y="132"/>
                </a:cubicBezTo>
                <a:cubicBezTo>
                  <a:pt x="258" y="132"/>
                  <a:pt x="259" y="132"/>
                  <a:pt x="261" y="129"/>
                </a:cubicBezTo>
                <a:cubicBezTo>
                  <a:pt x="262" y="127"/>
                  <a:pt x="264" y="129"/>
                  <a:pt x="264" y="130"/>
                </a:cubicBezTo>
                <a:cubicBezTo>
                  <a:pt x="264" y="131"/>
                  <a:pt x="269" y="131"/>
                  <a:pt x="269" y="132"/>
                </a:cubicBezTo>
                <a:cubicBezTo>
                  <a:pt x="272" y="134"/>
                  <a:pt x="280" y="133"/>
                  <a:pt x="283" y="132"/>
                </a:cubicBezTo>
                <a:cubicBezTo>
                  <a:pt x="286" y="130"/>
                  <a:pt x="282" y="126"/>
                  <a:pt x="280" y="128"/>
                </a:cubicBezTo>
                <a:cubicBezTo>
                  <a:pt x="279" y="130"/>
                  <a:pt x="277" y="129"/>
                  <a:pt x="277" y="128"/>
                </a:cubicBezTo>
                <a:cubicBezTo>
                  <a:pt x="276" y="127"/>
                  <a:pt x="280" y="126"/>
                  <a:pt x="281" y="125"/>
                </a:cubicBezTo>
                <a:moveTo>
                  <a:pt x="209" y="79"/>
                </a:moveTo>
                <a:cubicBezTo>
                  <a:pt x="213" y="79"/>
                  <a:pt x="216" y="76"/>
                  <a:pt x="216" y="74"/>
                </a:cubicBezTo>
                <a:cubicBezTo>
                  <a:pt x="216" y="73"/>
                  <a:pt x="208" y="78"/>
                  <a:pt x="209" y="79"/>
                </a:cubicBezTo>
                <a:moveTo>
                  <a:pt x="194" y="73"/>
                </a:moveTo>
                <a:cubicBezTo>
                  <a:pt x="195" y="74"/>
                  <a:pt x="194" y="77"/>
                  <a:pt x="195" y="76"/>
                </a:cubicBezTo>
                <a:cubicBezTo>
                  <a:pt x="197" y="75"/>
                  <a:pt x="197" y="75"/>
                  <a:pt x="198" y="75"/>
                </a:cubicBezTo>
                <a:cubicBezTo>
                  <a:pt x="200" y="76"/>
                  <a:pt x="201" y="74"/>
                  <a:pt x="202" y="73"/>
                </a:cubicBezTo>
                <a:cubicBezTo>
                  <a:pt x="203" y="72"/>
                  <a:pt x="202" y="77"/>
                  <a:pt x="205" y="77"/>
                </a:cubicBezTo>
                <a:cubicBezTo>
                  <a:pt x="207" y="77"/>
                  <a:pt x="206" y="72"/>
                  <a:pt x="208" y="73"/>
                </a:cubicBezTo>
                <a:cubicBezTo>
                  <a:pt x="210" y="75"/>
                  <a:pt x="211" y="73"/>
                  <a:pt x="211" y="71"/>
                </a:cubicBezTo>
                <a:cubicBezTo>
                  <a:pt x="211" y="70"/>
                  <a:pt x="211" y="68"/>
                  <a:pt x="214" y="68"/>
                </a:cubicBezTo>
                <a:cubicBezTo>
                  <a:pt x="216" y="67"/>
                  <a:pt x="214" y="70"/>
                  <a:pt x="215" y="71"/>
                </a:cubicBezTo>
                <a:cubicBezTo>
                  <a:pt x="216" y="74"/>
                  <a:pt x="219" y="71"/>
                  <a:pt x="219" y="70"/>
                </a:cubicBezTo>
                <a:cubicBezTo>
                  <a:pt x="219" y="69"/>
                  <a:pt x="222" y="70"/>
                  <a:pt x="222" y="69"/>
                </a:cubicBezTo>
                <a:cubicBezTo>
                  <a:pt x="222" y="67"/>
                  <a:pt x="223" y="67"/>
                  <a:pt x="222" y="65"/>
                </a:cubicBezTo>
                <a:cubicBezTo>
                  <a:pt x="221" y="64"/>
                  <a:pt x="224" y="64"/>
                  <a:pt x="225" y="63"/>
                </a:cubicBezTo>
                <a:cubicBezTo>
                  <a:pt x="226" y="62"/>
                  <a:pt x="223" y="63"/>
                  <a:pt x="221" y="61"/>
                </a:cubicBezTo>
                <a:cubicBezTo>
                  <a:pt x="220" y="60"/>
                  <a:pt x="219" y="62"/>
                  <a:pt x="219" y="63"/>
                </a:cubicBezTo>
                <a:cubicBezTo>
                  <a:pt x="219" y="64"/>
                  <a:pt x="215" y="63"/>
                  <a:pt x="213" y="62"/>
                </a:cubicBezTo>
                <a:cubicBezTo>
                  <a:pt x="211" y="62"/>
                  <a:pt x="208" y="65"/>
                  <a:pt x="205" y="66"/>
                </a:cubicBezTo>
                <a:cubicBezTo>
                  <a:pt x="202" y="68"/>
                  <a:pt x="202" y="71"/>
                  <a:pt x="199" y="70"/>
                </a:cubicBezTo>
                <a:cubicBezTo>
                  <a:pt x="197" y="70"/>
                  <a:pt x="192" y="73"/>
                  <a:pt x="194" y="73"/>
                </a:cubicBezTo>
                <a:moveTo>
                  <a:pt x="223" y="72"/>
                </a:moveTo>
                <a:cubicBezTo>
                  <a:pt x="221" y="73"/>
                  <a:pt x="221" y="75"/>
                  <a:pt x="224" y="75"/>
                </a:cubicBezTo>
                <a:cubicBezTo>
                  <a:pt x="227" y="75"/>
                  <a:pt x="228" y="76"/>
                  <a:pt x="223" y="76"/>
                </a:cubicBezTo>
                <a:cubicBezTo>
                  <a:pt x="221" y="76"/>
                  <a:pt x="220" y="77"/>
                  <a:pt x="219" y="77"/>
                </a:cubicBezTo>
                <a:cubicBezTo>
                  <a:pt x="218" y="78"/>
                  <a:pt x="219" y="79"/>
                  <a:pt x="220" y="79"/>
                </a:cubicBezTo>
                <a:cubicBezTo>
                  <a:pt x="223" y="78"/>
                  <a:pt x="227" y="78"/>
                  <a:pt x="224" y="79"/>
                </a:cubicBezTo>
                <a:cubicBezTo>
                  <a:pt x="222" y="80"/>
                  <a:pt x="216" y="80"/>
                  <a:pt x="217" y="81"/>
                </a:cubicBezTo>
                <a:cubicBezTo>
                  <a:pt x="218" y="82"/>
                  <a:pt x="220" y="82"/>
                  <a:pt x="222" y="83"/>
                </a:cubicBezTo>
                <a:cubicBezTo>
                  <a:pt x="225" y="84"/>
                  <a:pt x="226" y="84"/>
                  <a:pt x="228" y="82"/>
                </a:cubicBezTo>
                <a:cubicBezTo>
                  <a:pt x="230" y="80"/>
                  <a:pt x="233" y="78"/>
                  <a:pt x="232" y="81"/>
                </a:cubicBezTo>
                <a:cubicBezTo>
                  <a:pt x="231" y="84"/>
                  <a:pt x="235" y="82"/>
                  <a:pt x="240" y="81"/>
                </a:cubicBezTo>
                <a:cubicBezTo>
                  <a:pt x="245" y="81"/>
                  <a:pt x="239" y="84"/>
                  <a:pt x="234" y="85"/>
                </a:cubicBezTo>
                <a:cubicBezTo>
                  <a:pt x="228" y="85"/>
                  <a:pt x="229" y="88"/>
                  <a:pt x="233" y="89"/>
                </a:cubicBezTo>
                <a:cubicBezTo>
                  <a:pt x="237" y="90"/>
                  <a:pt x="246" y="86"/>
                  <a:pt x="248" y="84"/>
                </a:cubicBezTo>
                <a:cubicBezTo>
                  <a:pt x="249" y="83"/>
                  <a:pt x="251" y="83"/>
                  <a:pt x="252" y="84"/>
                </a:cubicBezTo>
                <a:cubicBezTo>
                  <a:pt x="253" y="84"/>
                  <a:pt x="253" y="84"/>
                  <a:pt x="254" y="84"/>
                </a:cubicBezTo>
                <a:cubicBezTo>
                  <a:pt x="256" y="83"/>
                  <a:pt x="257" y="83"/>
                  <a:pt x="259" y="83"/>
                </a:cubicBezTo>
                <a:cubicBezTo>
                  <a:pt x="261" y="83"/>
                  <a:pt x="262" y="83"/>
                  <a:pt x="264" y="83"/>
                </a:cubicBezTo>
                <a:cubicBezTo>
                  <a:pt x="268" y="82"/>
                  <a:pt x="268" y="76"/>
                  <a:pt x="266" y="74"/>
                </a:cubicBezTo>
                <a:cubicBezTo>
                  <a:pt x="263" y="73"/>
                  <a:pt x="263" y="76"/>
                  <a:pt x="261" y="76"/>
                </a:cubicBezTo>
                <a:cubicBezTo>
                  <a:pt x="259" y="77"/>
                  <a:pt x="258" y="74"/>
                  <a:pt x="256" y="72"/>
                </a:cubicBezTo>
                <a:cubicBezTo>
                  <a:pt x="254" y="71"/>
                  <a:pt x="255" y="67"/>
                  <a:pt x="253" y="68"/>
                </a:cubicBezTo>
                <a:cubicBezTo>
                  <a:pt x="250" y="68"/>
                  <a:pt x="245" y="72"/>
                  <a:pt x="248" y="72"/>
                </a:cubicBezTo>
                <a:cubicBezTo>
                  <a:pt x="252" y="73"/>
                  <a:pt x="250" y="74"/>
                  <a:pt x="249" y="75"/>
                </a:cubicBezTo>
                <a:cubicBezTo>
                  <a:pt x="247" y="76"/>
                  <a:pt x="253" y="77"/>
                  <a:pt x="252" y="78"/>
                </a:cubicBezTo>
                <a:cubicBezTo>
                  <a:pt x="251" y="80"/>
                  <a:pt x="243" y="79"/>
                  <a:pt x="242" y="77"/>
                </a:cubicBezTo>
                <a:cubicBezTo>
                  <a:pt x="242" y="75"/>
                  <a:pt x="235" y="71"/>
                  <a:pt x="232" y="72"/>
                </a:cubicBezTo>
                <a:cubicBezTo>
                  <a:pt x="229" y="73"/>
                  <a:pt x="231" y="70"/>
                  <a:pt x="228" y="70"/>
                </a:cubicBezTo>
                <a:cubicBezTo>
                  <a:pt x="225" y="70"/>
                  <a:pt x="226" y="72"/>
                  <a:pt x="223" y="72"/>
                </a:cubicBezTo>
                <a:moveTo>
                  <a:pt x="233" y="59"/>
                </a:moveTo>
                <a:cubicBezTo>
                  <a:pt x="234" y="57"/>
                  <a:pt x="227" y="57"/>
                  <a:pt x="227" y="58"/>
                </a:cubicBezTo>
                <a:cubicBezTo>
                  <a:pt x="229" y="59"/>
                  <a:pt x="232" y="61"/>
                  <a:pt x="233" y="59"/>
                </a:cubicBezTo>
                <a:moveTo>
                  <a:pt x="249" y="58"/>
                </a:moveTo>
                <a:cubicBezTo>
                  <a:pt x="251" y="58"/>
                  <a:pt x="250" y="56"/>
                  <a:pt x="246" y="56"/>
                </a:cubicBezTo>
                <a:cubicBezTo>
                  <a:pt x="242" y="57"/>
                  <a:pt x="235" y="57"/>
                  <a:pt x="235" y="60"/>
                </a:cubicBezTo>
                <a:cubicBezTo>
                  <a:pt x="235" y="62"/>
                  <a:pt x="237" y="63"/>
                  <a:pt x="241" y="63"/>
                </a:cubicBezTo>
                <a:cubicBezTo>
                  <a:pt x="245" y="64"/>
                  <a:pt x="249" y="60"/>
                  <a:pt x="247" y="60"/>
                </a:cubicBezTo>
                <a:cubicBezTo>
                  <a:pt x="245" y="60"/>
                  <a:pt x="246" y="58"/>
                  <a:pt x="249" y="58"/>
                </a:cubicBezTo>
                <a:moveTo>
                  <a:pt x="239" y="54"/>
                </a:moveTo>
                <a:cubicBezTo>
                  <a:pt x="240" y="55"/>
                  <a:pt x="241" y="54"/>
                  <a:pt x="242" y="54"/>
                </a:cubicBezTo>
                <a:cubicBezTo>
                  <a:pt x="243" y="54"/>
                  <a:pt x="244" y="53"/>
                  <a:pt x="244" y="54"/>
                </a:cubicBezTo>
                <a:cubicBezTo>
                  <a:pt x="246" y="55"/>
                  <a:pt x="252" y="56"/>
                  <a:pt x="252" y="53"/>
                </a:cubicBezTo>
                <a:cubicBezTo>
                  <a:pt x="252" y="50"/>
                  <a:pt x="244" y="49"/>
                  <a:pt x="242" y="51"/>
                </a:cubicBezTo>
                <a:cubicBezTo>
                  <a:pt x="240" y="52"/>
                  <a:pt x="232" y="52"/>
                  <a:pt x="234" y="54"/>
                </a:cubicBezTo>
                <a:cubicBezTo>
                  <a:pt x="235" y="55"/>
                  <a:pt x="236" y="54"/>
                  <a:pt x="237" y="54"/>
                </a:cubicBezTo>
                <a:cubicBezTo>
                  <a:pt x="238" y="54"/>
                  <a:pt x="238" y="54"/>
                  <a:pt x="239" y="54"/>
                </a:cubicBezTo>
                <a:moveTo>
                  <a:pt x="271" y="48"/>
                </a:moveTo>
                <a:cubicBezTo>
                  <a:pt x="273" y="47"/>
                  <a:pt x="277" y="49"/>
                  <a:pt x="276" y="51"/>
                </a:cubicBezTo>
                <a:cubicBezTo>
                  <a:pt x="276" y="52"/>
                  <a:pt x="274" y="52"/>
                  <a:pt x="272" y="52"/>
                </a:cubicBezTo>
                <a:cubicBezTo>
                  <a:pt x="271" y="52"/>
                  <a:pt x="269" y="52"/>
                  <a:pt x="270" y="52"/>
                </a:cubicBezTo>
                <a:cubicBezTo>
                  <a:pt x="270" y="53"/>
                  <a:pt x="271" y="55"/>
                  <a:pt x="275" y="54"/>
                </a:cubicBezTo>
                <a:cubicBezTo>
                  <a:pt x="280" y="52"/>
                  <a:pt x="283" y="53"/>
                  <a:pt x="286" y="56"/>
                </a:cubicBezTo>
                <a:cubicBezTo>
                  <a:pt x="289" y="58"/>
                  <a:pt x="292" y="59"/>
                  <a:pt x="294" y="57"/>
                </a:cubicBezTo>
                <a:cubicBezTo>
                  <a:pt x="296" y="54"/>
                  <a:pt x="292" y="54"/>
                  <a:pt x="293" y="52"/>
                </a:cubicBezTo>
                <a:cubicBezTo>
                  <a:pt x="294" y="50"/>
                  <a:pt x="290" y="49"/>
                  <a:pt x="288" y="49"/>
                </a:cubicBezTo>
                <a:cubicBezTo>
                  <a:pt x="286" y="49"/>
                  <a:pt x="285" y="45"/>
                  <a:pt x="283" y="46"/>
                </a:cubicBezTo>
                <a:cubicBezTo>
                  <a:pt x="281" y="47"/>
                  <a:pt x="280" y="48"/>
                  <a:pt x="280" y="46"/>
                </a:cubicBezTo>
                <a:cubicBezTo>
                  <a:pt x="280" y="43"/>
                  <a:pt x="270" y="43"/>
                  <a:pt x="268" y="44"/>
                </a:cubicBezTo>
                <a:cubicBezTo>
                  <a:pt x="266" y="45"/>
                  <a:pt x="269" y="50"/>
                  <a:pt x="271" y="48"/>
                </a:cubicBezTo>
                <a:moveTo>
                  <a:pt x="272" y="64"/>
                </a:moveTo>
                <a:cubicBezTo>
                  <a:pt x="274" y="62"/>
                  <a:pt x="266" y="56"/>
                  <a:pt x="266" y="59"/>
                </a:cubicBezTo>
                <a:cubicBezTo>
                  <a:pt x="265" y="62"/>
                  <a:pt x="271" y="66"/>
                  <a:pt x="272" y="64"/>
                </a:cubicBezTo>
                <a:moveTo>
                  <a:pt x="297" y="40"/>
                </a:moveTo>
                <a:cubicBezTo>
                  <a:pt x="298" y="37"/>
                  <a:pt x="289" y="36"/>
                  <a:pt x="291" y="38"/>
                </a:cubicBezTo>
                <a:cubicBezTo>
                  <a:pt x="292" y="39"/>
                  <a:pt x="295" y="42"/>
                  <a:pt x="297" y="40"/>
                </a:cubicBezTo>
                <a:moveTo>
                  <a:pt x="275" y="82"/>
                </a:moveTo>
                <a:cubicBezTo>
                  <a:pt x="277" y="81"/>
                  <a:pt x="273" y="78"/>
                  <a:pt x="271" y="80"/>
                </a:cubicBezTo>
                <a:cubicBezTo>
                  <a:pt x="270" y="83"/>
                  <a:pt x="274" y="84"/>
                  <a:pt x="275" y="82"/>
                </a:cubicBezTo>
                <a:moveTo>
                  <a:pt x="297" y="69"/>
                </a:moveTo>
                <a:cubicBezTo>
                  <a:pt x="296" y="71"/>
                  <a:pt x="292" y="69"/>
                  <a:pt x="289" y="68"/>
                </a:cubicBezTo>
                <a:cubicBezTo>
                  <a:pt x="285" y="66"/>
                  <a:pt x="287" y="70"/>
                  <a:pt x="290" y="72"/>
                </a:cubicBezTo>
                <a:cubicBezTo>
                  <a:pt x="293" y="75"/>
                  <a:pt x="289" y="74"/>
                  <a:pt x="285" y="71"/>
                </a:cubicBezTo>
                <a:cubicBezTo>
                  <a:pt x="282" y="69"/>
                  <a:pt x="282" y="73"/>
                  <a:pt x="284" y="74"/>
                </a:cubicBezTo>
                <a:cubicBezTo>
                  <a:pt x="285" y="75"/>
                  <a:pt x="283" y="77"/>
                  <a:pt x="281" y="74"/>
                </a:cubicBezTo>
                <a:cubicBezTo>
                  <a:pt x="279" y="71"/>
                  <a:pt x="278" y="68"/>
                  <a:pt x="274" y="68"/>
                </a:cubicBezTo>
                <a:cubicBezTo>
                  <a:pt x="270" y="68"/>
                  <a:pt x="272" y="71"/>
                  <a:pt x="273" y="73"/>
                </a:cubicBezTo>
                <a:cubicBezTo>
                  <a:pt x="275" y="76"/>
                  <a:pt x="277" y="76"/>
                  <a:pt x="280" y="78"/>
                </a:cubicBezTo>
                <a:cubicBezTo>
                  <a:pt x="282" y="79"/>
                  <a:pt x="284" y="78"/>
                  <a:pt x="286" y="78"/>
                </a:cubicBezTo>
                <a:cubicBezTo>
                  <a:pt x="288" y="78"/>
                  <a:pt x="289" y="77"/>
                  <a:pt x="290" y="78"/>
                </a:cubicBezTo>
                <a:cubicBezTo>
                  <a:pt x="293" y="78"/>
                  <a:pt x="288" y="81"/>
                  <a:pt x="289" y="83"/>
                </a:cubicBezTo>
                <a:cubicBezTo>
                  <a:pt x="291" y="85"/>
                  <a:pt x="295" y="84"/>
                  <a:pt x="298" y="83"/>
                </a:cubicBezTo>
                <a:cubicBezTo>
                  <a:pt x="302" y="83"/>
                  <a:pt x="300" y="81"/>
                  <a:pt x="302" y="80"/>
                </a:cubicBezTo>
                <a:cubicBezTo>
                  <a:pt x="304" y="79"/>
                  <a:pt x="300" y="79"/>
                  <a:pt x="302" y="76"/>
                </a:cubicBezTo>
                <a:cubicBezTo>
                  <a:pt x="303" y="72"/>
                  <a:pt x="297" y="67"/>
                  <a:pt x="297" y="69"/>
                </a:cubicBezTo>
                <a:moveTo>
                  <a:pt x="305" y="58"/>
                </a:moveTo>
                <a:cubicBezTo>
                  <a:pt x="307" y="58"/>
                  <a:pt x="310" y="58"/>
                  <a:pt x="312" y="57"/>
                </a:cubicBezTo>
                <a:cubicBezTo>
                  <a:pt x="315" y="56"/>
                  <a:pt x="311" y="56"/>
                  <a:pt x="312" y="54"/>
                </a:cubicBezTo>
                <a:cubicBezTo>
                  <a:pt x="314" y="51"/>
                  <a:pt x="308" y="51"/>
                  <a:pt x="308" y="52"/>
                </a:cubicBezTo>
                <a:cubicBezTo>
                  <a:pt x="308" y="52"/>
                  <a:pt x="306" y="51"/>
                  <a:pt x="304" y="50"/>
                </a:cubicBezTo>
                <a:cubicBezTo>
                  <a:pt x="302" y="49"/>
                  <a:pt x="300" y="48"/>
                  <a:pt x="299" y="49"/>
                </a:cubicBezTo>
                <a:cubicBezTo>
                  <a:pt x="298" y="51"/>
                  <a:pt x="302" y="58"/>
                  <a:pt x="305" y="58"/>
                </a:cubicBezTo>
                <a:moveTo>
                  <a:pt x="320" y="59"/>
                </a:moveTo>
                <a:cubicBezTo>
                  <a:pt x="319" y="58"/>
                  <a:pt x="305" y="60"/>
                  <a:pt x="307" y="61"/>
                </a:cubicBezTo>
                <a:cubicBezTo>
                  <a:pt x="311" y="64"/>
                  <a:pt x="320" y="60"/>
                  <a:pt x="320" y="59"/>
                </a:cubicBezTo>
                <a:moveTo>
                  <a:pt x="318" y="87"/>
                </a:moveTo>
                <a:cubicBezTo>
                  <a:pt x="321" y="86"/>
                  <a:pt x="319" y="82"/>
                  <a:pt x="316" y="79"/>
                </a:cubicBezTo>
                <a:cubicBezTo>
                  <a:pt x="312" y="77"/>
                  <a:pt x="303" y="82"/>
                  <a:pt x="305" y="84"/>
                </a:cubicBezTo>
                <a:cubicBezTo>
                  <a:pt x="307" y="85"/>
                  <a:pt x="314" y="87"/>
                  <a:pt x="318" y="87"/>
                </a:cubicBezTo>
                <a:moveTo>
                  <a:pt x="294" y="113"/>
                </a:moveTo>
                <a:cubicBezTo>
                  <a:pt x="296" y="115"/>
                  <a:pt x="297" y="113"/>
                  <a:pt x="298" y="112"/>
                </a:cubicBezTo>
                <a:cubicBezTo>
                  <a:pt x="298" y="112"/>
                  <a:pt x="299" y="111"/>
                  <a:pt x="301" y="111"/>
                </a:cubicBezTo>
                <a:cubicBezTo>
                  <a:pt x="306" y="111"/>
                  <a:pt x="306" y="103"/>
                  <a:pt x="307" y="100"/>
                </a:cubicBezTo>
                <a:cubicBezTo>
                  <a:pt x="308" y="98"/>
                  <a:pt x="303" y="98"/>
                  <a:pt x="304" y="100"/>
                </a:cubicBezTo>
                <a:cubicBezTo>
                  <a:pt x="305" y="102"/>
                  <a:pt x="304" y="104"/>
                  <a:pt x="304" y="102"/>
                </a:cubicBezTo>
                <a:cubicBezTo>
                  <a:pt x="303" y="100"/>
                  <a:pt x="302" y="100"/>
                  <a:pt x="301" y="100"/>
                </a:cubicBezTo>
                <a:cubicBezTo>
                  <a:pt x="300" y="100"/>
                  <a:pt x="299" y="100"/>
                  <a:pt x="298" y="100"/>
                </a:cubicBezTo>
                <a:cubicBezTo>
                  <a:pt x="297" y="98"/>
                  <a:pt x="302" y="97"/>
                  <a:pt x="304" y="95"/>
                </a:cubicBezTo>
                <a:cubicBezTo>
                  <a:pt x="305" y="93"/>
                  <a:pt x="299" y="93"/>
                  <a:pt x="301" y="91"/>
                </a:cubicBezTo>
                <a:cubicBezTo>
                  <a:pt x="302" y="89"/>
                  <a:pt x="292" y="91"/>
                  <a:pt x="295" y="92"/>
                </a:cubicBezTo>
                <a:cubicBezTo>
                  <a:pt x="298" y="94"/>
                  <a:pt x="295" y="95"/>
                  <a:pt x="293" y="93"/>
                </a:cubicBezTo>
                <a:cubicBezTo>
                  <a:pt x="290" y="91"/>
                  <a:pt x="283" y="94"/>
                  <a:pt x="286" y="97"/>
                </a:cubicBezTo>
                <a:cubicBezTo>
                  <a:pt x="288" y="98"/>
                  <a:pt x="294" y="95"/>
                  <a:pt x="290" y="100"/>
                </a:cubicBezTo>
                <a:cubicBezTo>
                  <a:pt x="288" y="103"/>
                  <a:pt x="287" y="102"/>
                  <a:pt x="285" y="101"/>
                </a:cubicBezTo>
                <a:cubicBezTo>
                  <a:pt x="284" y="100"/>
                  <a:pt x="283" y="99"/>
                  <a:pt x="282" y="100"/>
                </a:cubicBezTo>
                <a:cubicBezTo>
                  <a:pt x="278" y="100"/>
                  <a:pt x="280" y="104"/>
                  <a:pt x="285" y="106"/>
                </a:cubicBezTo>
                <a:cubicBezTo>
                  <a:pt x="290" y="107"/>
                  <a:pt x="289" y="110"/>
                  <a:pt x="294" y="113"/>
                </a:cubicBezTo>
                <a:moveTo>
                  <a:pt x="324" y="83"/>
                </a:moveTo>
                <a:cubicBezTo>
                  <a:pt x="325" y="85"/>
                  <a:pt x="326" y="85"/>
                  <a:pt x="327" y="85"/>
                </a:cubicBezTo>
                <a:cubicBezTo>
                  <a:pt x="328" y="85"/>
                  <a:pt x="328" y="85"/>
                  <a:pt x="329" y="85"/>
                </a:cubicBezTo>
                <a:cubicBezTo>
                  <a:pt x="331" y="87"/>
                  <a:pt x="334" y="88"/>
                  <a:pt x="336" y="86"/>
                </a:cubicBezTo>
                <a:cubicBezTo>
                  <a:pt x="338" y="85"/>
                  <a:pt x="339" y="84"/>
                  <a:pt x="339" y="85"/>
                </a:cubicBezTo>
                <a:cubicBezTo>
                  <a:pt x="340" y="87"/>
                  <a:pt x="344" y="87"/>
                  <a:pt x="353" y="88"/>
                </a:cubicBezTo>
                <a:cubicBezTo>
                  <a:pt x="357" y="88"/>
                  <a:pt x="359" y="87"/>
                  <a:pt x="360" y="86"/>
                </a:cubicBezTo>
                <a:cubicBezTo>
                  <a:pt x="361" y="85"/>
                  <a:pt x="361" y="85"/>
                  <a:pt x="363" y="85"/>
                </a:cubicBezTo>
                <a:cubicBezTo>
                  <a:pt x="365" y="87"/>
                  <a:pt x="371" y="87"/>
                  <a:pt x="374" y="86"/>
                </a:cubicBezTo>
                <a:cubicBezTo>
                  <a:pt x="377" y="86"/>
                  <a:pt x="378" y="82"/>
                  <a:pt x="378" y="80"/>
                </a:cubicBezTo>
                <a:cubicBezTo>
                  <a:pt x="378" y="77"/>
                  <a:pt x="357" y="76"/>
                  <a:pt x="354" y="78"/>
                </a:cubicBezTo>
                <a:cubicBezTo>
                  <a:pt x="352" y="79"/>
                  <a:pt x="349" y="79"/>
                  <a:pt x="347" y="78"/>
                </a:cubicBezTo>
                <a:cubicBezTo>
                  <a:pt x="345" y="78"/>
                  <a:pt x="343" y="78"/>
                  <a:pt x="342" y="78"/>
                </a:cubicBezTo>
                <a:cubicBezTo>
                  <a:pt x="339" y="80"/>
                  <a:pt x="340" y="77"/>
                  <a:pt x="335" y="76"/>
                </a:cubicBezTo>
                <a:cubicBezTo>
                  <a:pt x="330" y="76"/>
                  <a:pt x="335" y="74"/>
                  <a:pt x="336" y="72"/>
                </a:cubicBezTo>
                <a:cubicBezTo>
                  <a:pt x="337" y="71"/>
                  <a:pt x="328" y="68"/>
                  <a:pt x="325" y="69"/>
                </a:cubicBezTo>
                <a:cubicBezTo>
                  <a:pt x="321" y="70"/>
                  <a:pt x="319" y="68"/>
                  <a:pt x="316" y="66"/>
                </a:cubicBezTo>
                <a:cubicBezTo>
                  <a:pt x="312" y="65"/>
                  <a:pt x="303" y="65"/>
                  <a:pt x="305" y="68"/>
                </a:cubicBezTo>
                <a:cubicBezTo>
                  <a:pt x="306" y="70"/>
                  <a:pt x="317" y="74"/>
                  <a:pt x="318" y="72"/>
                </a:cubicBezTo>
                <a:cubicBezTo>
                  <a:pt x="320" y="70"/>
                  <a:pt x="322" y="74"/>
                  <a:pt x="324" y="76"/>
                </a:cubicBezTo>
                <a:cubicBezTo>
                  <a:pt x="326" y="78"/>
                  <a:pt x="323" y="79"/>
                  <a:pt x="324" y="83"/>
                </a:cubicBezTo>
                <a:moveTo>
                  <a:pt x="334" y="61"/>
                </a:moveTo>
                <a:cubicBezTo>
                  <a:pt x="331" y="59"/>
                  <a:pt x="326" y="62"/>
                  <a:pt x="330" y="64"/>
                </a:cubicBezTo>
                <a:cubicBezTo>
                  <a:pt x="333" y="65"/>
                  <a:pt x="337" y="62"/>
                  <a:pt x="334" y="61"/>
                </a:cubicBezTo>
                <a:moveTo>
                  <a:pt x="307" y="39"/>
                </a:moveTo>
                <a:cubicBezTo>
                  <a:pt x="310" y="41"/>
                  <a:pt x="308" y="43"/>
                  <a:pt x="311" y="44"/>
                </a:cubicBezTo>
                <a:cubicBezTo>
                  <a:pt x="312" y="45"/>
                  <a:pt x="315" y="44"/>
                  <a:pt x="317" y="44"/>
                </a:cubicBezTo>
                <a:cubicBezTo>
                  <a:pt x="320" y="44"/>
                  <a:pt x="323" y="43"/>
                  <a:pt x="323" y="44"/>
                </a:cubicBezTo>
                <a:cubicBezTo>
                  <a:pt x="324" y="46"/>
                  <a:pt x="315" y="47"/>
                  <a:pt x="316" y="48"/>
                </a:cubicBezTo>
                <a:cubicBezTo>
                  <a:pt x="317" y="49"/>
                  <a:pt x="323" y="51"/>
                  <a:pt x="322" y="52"/>
                </a:cubicBezTo>
                <a:cubicBezTo>
                  <a:pt x="321" y="54"/>
                  <a:pt x="331" y="57"/>
                  <a:pt x="332" y="55"/>
                </a:cubicBezTo>
                <a:cubicBezTo>
                  <a:pt x="333" y="54"/>
                  <a:pt x="335" y="54"/>
                  <a:pt x="338" y="55"/>
                </a:cubicBezTo>
                <a:cubicBezTo>
                  <a:pt x="339" y="56"/>
                  <a:pt x="340" y="54"/>
                  <a:pt x="340" y="53"/>
                </a:cubicBezTo>
                <a:cubicBezTo>
                  <a:pt x="341" y="51"/>
                  <a:pt x="341" y="50"/>
                  <a:pt x="342" y="50"/>
                </a:cubicBezTo>
                <a:cubicBezTo>
                  <a:pt x="344" y="52"/>
                  <a:pt x="344" y="48"/>
                  <a:pt x="347" y="47"/>
                </a:cubicBezTo>
                <a:cubicBezTo>
                  <a:pt x="349" y="46"/>
                  <a:pt x="353" y="46"/>
                  <a:pt x="354" y="44"/>
                </a:cubicBezTo>
                <a:cubicBezTo>
                  <a:pt x="354" y="43"/>
                  <a:pt x="353" y="42"/>
                  <a:pt x="350" y="42"/>
                </a:cubicBezTo>
                <a:cubicBezTo>
                  <a:pt x="346" y="43"/>
                  <a:pt x="344" y="42"/>
                  <a:pt x="345" y="40"/>
                </a:cubicBezTo>
                <a:cubicBezTo>
                  <a:pt x="347" y="38"/>
                  <a:pt x="342" y="37"/>
                  <a:pt x="344" y="36"/>
                </a:cubicBezTo>
                <a:cubicBezTo>
                  <a:pt x="345" y="34"/>
                  <a:pt x="340" y="33"/>
                  <a:pt x="340" y="35"/>
                </a:cubicBezTo>
                <a:cubicBezTo>
                  <a:pt x="341" y="37"/>
                  <a:pt x="337" y="35"/>
                  <a:pt x="337" y="33"/>
                </a:cubicBezTo>
                <a:cubicBezTo>
                  <a:pt x="336" y="31"/>
                  <a:pt x="328" y="30"/>
                  <a:pt x="323" y="26"/>
                </a:cubicBezTo>
                <a:cubicBezTo>
                  <a:pt x="318" y="21"/>
                  <a:pt x="313" y="24"/>
                  <a:pt x="316" y="25"/>
                </a:cubicBezTo>
                <a:cubicBezTo>
                  <a:pt x="319" y="25"/>
                  <a:pt x="319" y="27"/>
                  <a:pt x="316" y="27"/>
                </a:cubicBezTo>
                <a:cubicBezTo>
                  <a:pt x="314" y="26"/>
                  <a:pt x="309" y="27"/>
                  <a:pt x="313" y="28"/>
                </a:cubicBezTo>
                <a:cubicBezTo>
                  <a:pt x="317" y="30"/>
                  <a:pt x="313" y="30"/>
                  <a:pt x="310" y="30"/>
                </a:cubicBezTo>
                <a:cubicBezTo>
                  <a:pt x="307" y="30"/>
                  <a:pt x="306" y="35"/>
                  <a:pt x="311" y="35"/>
                </a:cubicBezTo>
                <a:cubicBezTo>
                  <a:pt x="315" y="36"/>
                  <a:pt x="312" y="38"/>
                  <a:pt x="308" y="37"/>
                </a:cubicBezTo>
                <a:cubicBezTo>
                  <a:pt x="305" y="36"/>
                  <a:pt x="304" y="38"/>
                  <a:pt x="307" y="39"/>
                </a:cubicBezTo>
                <a:moveTo>
                  <a:pt x="330" y="21"/>
                </a:moveTo>
                <a:cubicBezTo>
                  <a:pt x="332" y="19"/>
                  <a:pt x="334" y="20"/>
                  <a:pt x="332" y="21"/>
                </a:cubicBezTo>
                <a:cubicBezTo>
                  <a:pt x="330" y="23"/>
                  <a:pt x="331" y="23"/>
                  <a:pt x="334" y="23"/>
                </a:cubicBezTo>
                <a:cubicBezTo>
                  <a:pt x="337" y="23"/>
                  <a:pt x="332" y="24"/>
                  <a:pt x="332" y="26"/>
                </a:cubicBezTo>
                <a:cubicBezTo>
                  <a:pt x="332" y="28"/>
                  <a:pt x="336" y="27"/>
                  <a:pt x="336" y="29"/>
                </a:cubicBezTo>
                <a:cubicBezTo>
                  <a:pt x="337" y="30"/>
                  <a:pt x="345" y="31"/>
                  <a:pt x="347" y="29"/>
                </a:cubicBezTo>
                <a:cubicBezTo>
                  <a:pt x="350" y="27"/>
                  <a:pt x="349" y="29"/>
                  <a:pt x="348" y="31"/>
                </a:cubicBezTo>
                <a:cubicBezTo>
                  <a:pt x="348" y="32"/>
                  <a:pt x="360" y="34"/>
                  <a:pt x="360" y="32"/>
                </a:cubicBezTo>
                <a:cubicBezTo>
                  <a:pt x="361" y="30"/>
                  <a:pt x="363" y="31"/>
                  <a:pt x="365" y="31"/>
                </a:cubicBezTo>
                <a:cubicBezTo>
                  <a:pt x="367" y="32"/>
                  <a:pt x="378" y="29"/>
                  <a:pt x="379" y="27"/>
                </a:cubicBezTo>
                <a:cubicBezTo>
                  <a:pt x="379" y="25"/>
                  <a:pt x="382" y="28"/>
                  <a:pt x="379" y="31"/>
                </a:cubicBezTo>
                <a:cubicBezTo>
                  <a:pt x="375" y="33"/>
                  <a:pt x="368" y="33"/>
                  <a:pt x="365" y="34"/>
                </a:cubicBezTo>
                <a:cubicBezTo>
                  <a:pt x="361" y="35"/>
                  <a:pt x="367" y="37"/>
                  <a:pt x="370" y="39"/>
                </a:cubicBezTo>
                <a:cubicBezTo>
                  <a:pt x="373" y="42"/>
                  <a:pt x="366" y="40"/>
                  <a:pt x="363" y="37"/>
                </a:cubicBezTo>
                <a:cubicBezTo>
                  <a:pt x="360" y="34"/>
                  <a:pt x="353" y="34"/>
                  <a:pt x="349" y="34"/>
                </a:cubicBezTo>
                <a:cubicBezTo>
                  <a:pt x="346" y="34"/>
                  <a:pt x="347" y="41"/>
                  <a:pt x="350" y="41"/>
                </a:cubicBezTo>
                <a:cubicBezTo>
                  <a:pt x="352" y="41"/>
                  <a:pt x="355" y="42"/>
                  <a:pt x="357" y="46"/>
                </a:cubicBezTo>
                <a:cubicBezTo>
                  <a:pt x="360" y="50"/>
                  <a:pt x="366" y="49"/>
                  <a:pt x="366" y="51"/>
                </a:cubicBezTo>
                <a:cubicBezTo>
                  <a:pt x="366" y="53"/>
                  <a:pt x="358" y="50"/>
                  <a:pt x="354" y="49"/>
                </a:cubicBezTo>
                <a:cubicBezTo>
                  <a:pt x="350" y="48"/>
                  <a:pt x="344" y="51"/>
                  <a:pt x="343" y="54"/>
                </a:cubicBezTo>
                <a:cubicBezTo>
                  <a:pt x="343" y="57"/>
                  <a:pt x="349" y="56"/>
                  <a:pt x="353" y="54"/>
                </a:cubicBezTo>
                <a:cubicBezTo>
                  <a:pt x="358" y="52"/>
                  <a:pt x="355" y="55"/>
                  <a:pt x="353" y="57"/>
                </a:cubicBezTo>
                <a:cubicBezTo>
                  <a:pt x="350" y="58"/>
                  <a:pt x="357" y="60"/>
                  <a:pt x="357" y="62"/>
                </a:cubicBezTo>
                <a:cubicBezTo>
                  <a:pt x="357" y="65"/>
                  <a:pt x="352" y="64"/>
                  <a:pt x="352" y="62"/>
                </a:cubicBezTo>
                <a:cubicBezTo>
                  <a:pt x="351" y="60"/>
                  <a:pt x="349" y="58"/>
                  <a:pt x="344" y="58"/>
                </a:cubicBezTo>
                <a:cubicBezTo>
                  <a:pt x="340" y="58"/>
                  <a:pt x="341" y="62"/>
                  <a:pt x="344" y="62"/>
                </a:cubicBezTo>
                <a:cubicBezTo>
                  <a:pt x="347" y="62"/>
                  <a:pt x="347" y="65"/>
                  <a:pt x="344" y="65"/>
                </a:cubicBezTo>
                <a:cubicBezTo>
                  <a:pt x="340" y="65"/>
                  <a:pt x="333" y="67"/>
                  <a:pt x="335" y="69"/>
                </a:cubicBezTo>
                <a:cubicBezTo>
                  <a:pt x="336" y="70"/>
                  <a:pt x="340" y="70"/>
                  <a:pt x="343" y="70"/>
                </a:cubicBezTo>
                <a:cubicBezTo>
                  <a:pt x="346" y="70"/>
                  <a:pt x="348" y="70"/>
                  <a:pt x="349" y="71"/>
                </a:cubicBezTo>
                <a:cubicBezTo>
                  <a:pt x="351" y="72"/>
                  <a:pt x="355" y="73"/>
                  <a:pt x="357" y="71"/>
                </a:cubicBezTo>
                <a:cubicBezTo>
                  <a:pt x="358" y="69"/>
                  <a:pt x="361" y="70"/>
                  <a:pt x="365" y="70"/>
                </a:cubicBezTo>
                <a:cubicBezTo>
                  <a:pt x="369" y="70"/>
                  <a:pt x="370" y="71"/>
                  <a:pt x="372" y="72"/>
                </a:cubicBezTo>
                <a:cubicBezTo>
                  <a:pt x="373" y="74"/>
                  <a:pt x="376" y="73"/>
                  <a:pt x="378" y="71"/>
                </a:cubicBezTo>
                <a:cubicBezTo>
                  <a:pt x="380" y="70"/>
                  <a:pt x="380" y="70"/>
                  <a:pt x="383" y="70"/>
                </a:cubicBezTo>
                <a:cubicBezTo>
                  <a:pt x="386" y="70"/>
                  <a:pt x="386" y="68"/>
                  <a:pt x="385" y="66"/>
                </a:cubicBezTo>
                <a:cubicBezTo>
                  <a:pt x="384" y="65"/>
                  <a:pt x="383" y="66"/>
                  <a:pt x="382" y="66"/>
                </a:cubicBezTo>
                <a:cubicBezTo>
                  <a:pt x="381" y="66"/>
                  <a:pt x="380" y="67"/>
                  <a:pt x="380" y="66"/>
                </a:cubicBezTo>
                <a:cubicBezTo>
                  <a:pt x="379" y="64"/>
                  <a:pt x="376" y="64"/>
                  <a:pt x="371" y="65"/>
                </a:cubicBezTo>
                <a:cubicBezTo>
                  <a:pt x="368" y="65"/>
                  <a:pt x="368" y="64"/>
                  <a:pt x="368" y="63"/>
                </a:cubicBezTo>
                <a:cubicBezTo>
                  <a:pt x="368" y="62"/>
                  <a:pt x="370" y="62"/>
                  <a:pt x="371" y="62"/>
                </a:cubicBezTo>
                <a:cubicBezTo>
                  <a:pt x="374" y="63"/>
                  <a:pt x="379" y="63"/>
                  <a:pt x="382" y="62"/>
                </a:cubicBezTo>
                <a:cubicBezTo>
                  <a:pt x="386" y="61"/>
                  <a:pt x="383" y="59"/>
                  <a:pt x="383" y="58"/>
                </a:cubicBezTo>
                <a:cubicBezTo>
                  <a:pt x="383" y="56"/>
                  <a:pt x="388" y="57"/>
                  <a:pt x="391" y="57"/>
                </a:cubicBezTo>
                <a:cubicBezTo>
                  <a:pt x="394" y="57"/>
                  <a:pt x="399" y="52"/>
                  <a:pt x="399" y="48"/>
                </a:cubicBezTo>
                <a:cubicBezTo>
                  <a:pt x="400" y="45"/>
                  <a:pt x="392" y="46"/>
                  <a:pt x="388" y="46"/>
                </a:cubicBezTo>
                <a:cubicBezTo>
                  <a:pt x="384" y="46"/>
                  <a:pt x="391" y="43"/>
                  <a:pt x="398" y="43"/>
                </a:cubicBezTo>
                <a:cubicBezTo>
                  <a:pt x="405" y="44"/>
                  <a:pt x="402" y="41"/>
                  <a:pt x="403" y="39"/>
                </a:cubicBezTo>
                <a:cubicBezTo>
                  <a:pt x="404" y="39"/>
                  <a:pt x="405" y="39"/>
                  <a:pt x="407" y="40"/>
                </a:cubicBezTo>
                <a:cubicBezTo>
                  <a:pt x="408" y="40"/>
                  <a:pt x="410" y="40"/>
                  <a:pt x="411" y="40"/>
                </a:cubicBezTo>
                <a:cubicBezTo>
                  <a:pt x="415" y="39"/>
                  <a:pt x="412" y="36"/>
                  <a:pt x="415" y="36"/>
                </a:cubicBezTo>
                <a:cubicBezTo>
                  <a:pt x="417" y="36"/>
                  <a:pt x="421" y="34"/>
                  <a:pt x="428" y="29"/>
                </a:cubicBezTo>
                <a:cubicBezTo>
                  <a:pt x="436" y="25"/>
                  <a:pt x="442" y="26"/>
                  <a:pt x="442" y="23"/>
                </a:cubicBezTo>
                <a:cubicBezTo>
                  <a:pt x="443" y="22"/>
                  <a:pt x="439" y="22"/>
                  <a:pt x="435" y="22"/>
                </a:cubicBezTo>
                <a:cubicBezTo>
                  <a:pt x="433" y="23"/>
                  <a:pt x="431" y="23"/>
                  <a:pt x="430" y="23"/>
                </a:cubicBezTo>
                <a:cubicBezTo>
                  <a:pt x="428" y="22"/>
                  <a:pt x="437" y="20"/>
                  <a:pt x="440" y="20"/>
                </a:cubicBezTo>
                <a:cubicBezTo>
                  <a:pt x="442" y="21"/>
                  <a:pt x="445" y="20"/>
                  <a:pt x="453" y="16"/>
                </a:cubicBezTo>
                <a:cubicBezTo>
                  <a:pt x="460" y="13"/>
                  <a:pt x="457" y="12"/>
                  <a:pt x="454" y="12"/>
                </a:cubicBezTo>
                <a:cubicBezTo>
                  <a:pt x="451" y="13"/>
                  <a:pt x="447" y="12"/>
                  <a:pt x="447" y="10"/>
                </a:cubicBezTo>
                <a:cubicBezTo>
                  <a:pt x="447" y="9"/>
                  <a:pt x="446" y="9"/>
                  <a:pt x="444" y="9"/>
                </a:cubicBezTo>
                <a:cubicBezTo>
                  <a:pt x="443" y="9"/>
                  <a:pt x="442" y="9"/>
                  <a:pt x="442" y="8"/>
                </a:cubicBezTo>
                <a:cubicBezTo>
                  <a:pt x="442" y="7"/>
                  <a:pt x="438" y="8"/>
                  <a:pt x="433" y="10"/>
                </a:cubicBezTo>
                <a:cubicBezTo>
                  <a:pt x="428" y="12"/>
                  <a:pt x="432" y="8"/>
                  <a:pt x="434" y="7"/>
                </a:cubicBezTo>
                <a:cubicBezTo>
                  <a:pt x="437" y="6"/>
                  <a:pt x="422" y="7"/>
                  <a:pt x="420" y="5"/>
                </a:cubicBezTo>
                <a:cubicBezTo>
                  <a:pt x="418" y="5"/>
                  <a:pt x="417" y="5"/>
                  <a:pt x="416" y="6"/>
                </a:cubicBezTo>
                <a:cubicBezTo>
                  <a:pt x="415" y="6"/>
                  <a:pt x="413" y="7"/>
                  <a:pt x="412" y="6"/>
                </a:cubicBezTo>
                <a:cubicBezTo>
                  <a:pt x="410" y="4"/>
                  <a:pt x="404" y="6"/>
                  <a:pt x="405" y="7"/>
                </a:cubicBezTo>
                <a:cubicBezTo>
                  <a:pt x="405" y="9"/>
                  <a:pt x="404" y="9"/>
                  <a:pt x="402" y="7"/>
                </a:cubicBezTo>
                <a:cubicBezTo>
                  <a:pt x="400" y="6"/>
                  <a:pt x="398" y="6"/>
                  <a:pt x="396" y="7"/>
                </a:cubicBezTo>
                <a:cubicBezTo>
                  <a:pt x="394" y="7"/>
                  <a:pt x="393" y="7"/>
                  <a:pt x="391" y="7"/>
                </a:cubicBezTo>
                <a:cubicBezTo>
                  <a:pt x="389" y="6"/>
                  <a:pt x="389" y="7"/>
                  <a:pt x="388" y="8"/>
                </a:cubicBezTo>
                <a:cubicBezTo>
                  <a:pt x="387" y="8"/>
                  <a:pt x="387" y="9"/>
                  <a:pt x="384" y="8"/>
                </a:cubicBezTo>
                <a:cubicBezTo>
                  <a:pt x="380" y="6"/>
                  <a:pt x="375" y="7"/>
                  <a:pt x="377" y="8"/>
                </a:cubicBezTo>
                <a:cubicBezTo>
                  <a:pt x="378" y="8"/>
                  <a:pt x="376" y="9"/>
                  <a:pt x="374" y="9"/>
                </a:cubicBezTo>
                <a:cubicBezTo>
                  <a:pt x="373" y="8"/>
                  <a:pt x="371" y="9"/>
                  <a:pt x="372" y="11"/>
                </a:cubicBezTo>
                <a:cubicBezTo>
                  <a:pt x="372" y="12"/>
                  <a:pt x="371" y="12"/>
                  <a:pt x="369" y="12"/>
                </a:cubicBezTo>
                <a:cubicBezTo>
                  <a:pt x="367" y="11"/>
                  <a:pt x="365" y="11"/>
                  <a:pt x="365" y="12"/>
                </a:cubicBezTo>
                <a:cubicBezTo>
                  <a:pt x="365" y="14"/>
                  <a:pt x="362" y="16"/>
                  <a:pt x="360" y="14"/>
                </a:cubicBezTo>
                <a:cubicBezTo>
                  <a:pt x="357" y="12"/>
                  <a:pt x="350" y="11"/>
                  <a:pt x="352" y="13"/>
                </a:cubicBezTo>
                <a:cubicBezTo>
                  <a:pt x="354" y="15"/>
                  <a:pt x="346" y="14"/>
                  <a:pt x="348" y="15"/>
                </a:cubicBezTo>
                <a:cubicBezTo>
                  <a:pt x="350" y="17"/>
                  <a:pt x="345" y="18"/>
                  <a:pt x="345" y="17"/>
                </a:cubicBezTo>
                <a:cubicBezTo>
                  <a:pt x="345" y="16"/>
                  <a:pt x="341" y="15"/>
                  <a:pt x="339" y="16"/>
                </a:cubicBezTo>
                <a:cubicBezTo>
                  <a:pt x="337" y="18"/>
                  <a:pt x="336" y="20"/>
                  <a:pt x="335" y="19"/>
                </a:cubicBezTo>
                <a:cubicBezTo>
                  <a:pt x="334" y="18"/>
                  <a:pt x="330" y="18"/>
                  <a:pt x="326" y="20"/>
                </a:cubicBezTo>
                <a:cubicBezTo>
                  <a:pt x="322" y="21"/>
                  <a:pt x="327" y="23"/>
                  <a:pt x="330" y="21"/>
                </a:cubicBezTo>
                <a:moveTo>
                  <a:pt x="377" y="183"/>
                </a:moveTo>
                <a:cubicBezTo>
                  <a:pt x="378" y="183"/>
                  <a:pt x="381" y="178"/>
                  <a:pt x="378" y="179"/>
                </a:cubicBezTo>
                <a:cubicBezTo>
                  <a:pt x="374" y="179"/>
                  <a:pt x="375" y="184"/>
                  <a:pt x="377" y="183"/>
                </a:cubicBezTo>
                <a:moveTo>
                  <a:pt x="360" y="179"/>
                </a:moveTo>
                <a:cubicBezTo>
                  <a:pt x="363" y="181"/>
                  <a:pt x="368" y="176"/>
                  <a:pt x="368" y="174"/>
                </a:cubicBezTo>
                <a:cubicBezTo>
                  <a:pt x="367" y="173"/>
                  <a:pt x="357" y="177"/>
                  <a:pt x="360" y="179"/>
                </a:cubicBezTo>
                <a:moveTo>
                  <a:pt x="374" y="169"/>
                </a:moveTo>
                <a:cubicBezTo>
                  <a:pt x="374" y="167"/>
                  <a:pt x="368" y="166"/>
                  <a:pt x="368" y="164"/>
                </a:cubicBezTo>
                <a:cubicBezTo>
                  <a:pt x="369" y="162"/>
                  <a:pt x="362" y="160"/>
                  <a:pt x="360" y="159"/>
                </a:cubicBezTo>
                <a:cubicBezTo>
                  <a:pt x="358" y="158"/>
                  <a:pt x="355" y="158"/>
                  <a:pt x="355" y="155"/>
                </a:cubicBezTo>
                <a:cubicBezTo>
                  <a:pt x="355" y="153"/>
                  <a:pt x="350" y="155"/>
                  <a:pt x="350" y="158"/>
                </a:cubicBezTo>
                <a:cubicBezTo>
                  <a:pt x="350" y="161"/>
                  <a:pt x="348" y="161"/>
                  <a:pt x="349" y="164"/>
                </a:cubicBezTo>
                <a:cubicBezTo>
                  <a:pt x="350" y="167"/>
                  <a:pt x="345" y="168"/>
                  <a:pt x="345" y="170"/>
                </a:cubicBezTo>
                <a:cubicBezTo>
                  <a:pt x="346" y="171"/>
                  <a:pt x="348" y="169"/>
                  <a:pt x="350" y="169"/>
                </a:cubicBezTo>
                <a:cubicBezTo>
                  <a:pt x="353" y="169"/>
                  <a:pt x="350" y="173"/>
                  <a:pt x="353" y="173"/>
                </a:cubicBezTo>
                <a:cubicBezTo>
                  <a:pt x="355" y="173"/>
                  <a:pt x="359" y="170"/>
                  <a:pt x="360" y="169"/>
                </a:cubicBezTo>
                <a:cubicBezTo>
                  <a:pt x="361" y="167"/>
                  <a:pt x="363" y="167"/>
                  <a:pt x="365" y="169"/>
                </a:cubicBezTo>
                <a:cubicBezTo>
                  <a:pt x="368" y="171"/>
                  <a:pt x="374" y="171"/>
                  <a:pt x="374" y="169"/>
                </a:cubicBezTo>
                <a:moveTo>
                  <a:pt x="409" y="116"/>
                </a:moveTo>
                <a:cubicBezTo>
                  <a:pt x="411" y="116"/>
                  <a:pt x="413" y="115"/>
                  <a:pt x="413" y="113"/>
                </a:cubicBezTo>
                <a:cubicBezTo>
                  <a:pt x="412" y="111"/>
                  <a:pt x="407" y="111"/>
                  <a:pt x="406" y="113"/>
                </a:cubicBezTo>
                <a:cubicBezTo>
                  <a:pt x="405" y="115"/>
                  <a:pt x="402" y="111"/>
                  <a:pt x="402" y="109"/>
                </a:cubicBezTo>
                <a:cubicBezTo>
                  <a:pt x="402" y="107"/>
                  <a:pt x="395" y="109"/>
                  <a:pt x="396" y="106"/>
                </a:cubicBezTo>
                <a:cubicBezTo>
                  <a:pt x="397" y="103"/>
                  <a:pt x="389" y="103"/>
                  <a:pt x="387" y="103"/>
                </a:cubicBezTo>
                <a:cubicBezTo>
                  <a:pt x="385" y="103"/>
                  <a:pt x="382" y="104"/>
                  <a:pt x="382" y="106"/>
                </a:cubicBezTo>
                <a:cubicBezTo>
                  <a:pt x="383" y="108"/>
                  <a:pt x="380" y="107"/>
                  <a:pt x="380" y="105"/>
                </a:cubicBezTo>
                <a:cubicBezTo>
                  <a:pt x="379" y="103"/>
                  <a:pt x="374" y="107"/>
                  <a:pt x="373" y="107"/>
                </a:cubicBezTo>
                <a:cubicBezTo>
                  <a:pt x="371" y="107"/>
                  <a:pt x="374" y="102"/>
                  <a:pt x="373" y="100"/>
                </a:cubicBezTo>
                <a:cubicBezTo>
                  <a:pt x="372" y="99"/>
                  <a:pt x="371" y="98"/>
                  <a:pt x="370" y="95"/>
                </a:cubicBezTo>
                <a:cubicBezTo>
                  <a:pt x="369" y="92"/>
                  <a:pt x="363" y="94"/>
                  <a:pt x="362" y="95"/>
                </a:cubicBezTo>
                <a:cubicBezTo>
                  <a:pt x="360" y="97"/>
                  <a:pt x="355" y="96"/>
                  <a:pt x="353" y="99"/>
                </a:cubicBezTo>
                <a:cubicBezTo>
                  <a:pt x="350" y="101"/>
                  <a:pt x="353" y="104"/>
                  <a:pt x="354" y="105"/>
                </a:cubicBezTo>
                <a:cubicBezTo>
                  <a:pt x="355" y="106"/>
                  <a:pt x="350" y="107"/>
                  <a:pt x="352" y="109"/>
                </a:cubicBezTo>
                <a:cubicBezTo>
                  <a:pt x="353" y="110"/>
                  <a:pt x="356" y="110"/>
                  <a:pt x="356" y="112"/>
                </a:cubicBezTo>
                <a:cubicBezTo>
                  <a:pt x="357" y="115"/>
                  <a:pt x="350" y="111"/>
                  <a:pt x="349" y="109"/>
                </a:cubicBezTo>
                <a:cubicBezTo>
                  <a:pt x="348" y="107"/>
                  <a:pt x="350" y="105"/>
                  <a:pt x="348" y="104"/>
                </a:cubicBezTo>
                <a:cubicBezTo>
                  <a:pt x="347" y="102"/>
                  <a:pt x="348" y="100"/>
                  <a:pt x="350" y="98"/>
                </a:cubicBezTo>
                <a:cubicBezTo>
                  <a:pt x="353" y="95"/>
                  <a:pt x="355" y="96"/>
                  <a:pt x="355" y="94"/>
                </a:cubicBezTo>
                <a:cubicBezTo>
                  <a:pt x="355" y="93"/>
                  <a:pt x="344" y="93"/>
                  <a:pt x="338" y="98"/>
                </a:cubicBezTo>
                <a:cubicBezTo>
                  <a:pt x="332" y="104"/>
                  <a:pt x="334" y="111"/>
                  <a:pt x="334" y="113"/>
                </a:cubicBezTo>
                <a:cubicBezTo>
                  <a:pt x="334" y="114"/>
                  <a:pt x="340" y="114"/>
                  <a:pt x="343" y="115"/>
                </a:cubicBezTo>
                <a:cubicBezTo>
                  <a:pt x="346" y="116"/>
                  <a:pt x="345" y="117"/>
                  <a:pt x="342" y="116"/>
                </a:cubicBezTo>
                <a:cubicBezTo>
                  <a:pt x="340" y="116"/>
                  <a:pt x="336" y="115"/>
                  <a:pt x="336" y="117"/>
                </a:cubicBezTo>
                <a:cubicBezTo>
                  <a:pt x="336" y="119"/>
                  <a:pt x="341" y="122"/>
                  <a:pt x="344" y="121"/>
                </a:cubicBezTo>
                <a:cubicBezTo>
                  <a:pt x="347" y="120"/>
                  <a:pt x="347" y="120"/>
                  <a:pt x="348" y="122"/>
                </a:cubicBezTo>
                <a:cubicBezTo>
                  <a:pt x="350" y="124"/>
                  <a:pt x="353" y="123"/>
                  <a:pt x="357" y="123"/>
                </a:cubicBezTo>
                <a:cubicBezTo>
                  <a:pt x="360" y="124"/>
                  <a:pt x="365" y="125"/>
                  <a:pt x="366" y="125"/>
                </a:cubicBezTo>
                <a:cubicBezTo>
                  <a:pt x="368" y="125"/>
                  <a:pt x="370" y="124"/>
                  <a:pt x="371" y="123"/>
                </a:cubicBezTo>
                <a:cubicBezTo>
                  <a:pt x="371" y="123"/>
                  <a:pt x="373" y="123"/>
                  <a:pt x="376" y="124"/>
                </a:cubicBezTo>
                <a:cubicBezTo>
                  <a:pt x="377" y="124"/>
                  <a:pt x="379" y="125"/>
                  <a:pt x="380" y="125"/>
                </a:cubicBezTo>
                <a:cubicBezTo>
                  <a:pt x="382" y="124"/>
                  <a:pt x="381" y="123"/>
                  <a:pt x="380" y="122"/>
                </a:cubicBezTo>
                <a:cubicBezTo>
                  <a:pt x="378" y="121"/>
                  <a:pt x="379" y="119"/>
                  <a:pt x="381" y="120"/>
                </a:cubicBezTo>
                <a:cubicBezTo>
                  <a:pt x="382" y="121"/>
                  <a:pt x="385" y="121"/>
                  <a:pt x="386" y="123"/>
                </a:cubicBezTo>
                <a:cubicBezTo>
                  <a:pt x="386" y="125"/>
                  <a:pt x="388" y="124"/>
                  <a:pt x="388" y="125"/>
                </a:cubicBezTo>
                <a:cubicBezTo>
                  <a:pt x="388" y="126"/>
                  <a:pt x="394" y="128"/>
                  <a:pt x="394" y="129"/>
                </a:cubicBezTo>
                <a:cubicBezTo>
                  <a:pt x="395" y="131"/>
                  <a:pt x="389" y="132"/>
                  <a:pt x="390" y="133"/>
                </a:cubicBezTo>
                <a:cubicBezTo>
                  <a:pt x="392" y="134"/>
                  <a:pt x="395" y="131"/>
                  <a:pt x="397" y="131"/>
                </a:cubicBezTo>
                <a:cubicBezTo>
                  <a:pt x="398" y="131"/>
                  <a:pt x="398" y="132"/>
                  <a:pt x="399" y="133"/>
                </a:cubicBezTo>
                <a:cubicBezTo>
                  <a:pt x="399" y="134"/>
                  <a:pt x="400" y="136"/>
                  <a:pt x="401" y="135"/>
                </a:cubicBezTo>
                <a:cubicBezTo>
                  <a:pt x="403" y="134"/>
                  <a:pt x="405" y="136"/>
                  <a:pt x="407" y="139"/>
                </a:cubicBezTo>
                <a:cubicBezTo>
                  <a:pt x="409" y="143"/>
                  <a:pt x="407" y="146"/>
                  <a:pt x="407" y="147"/>
                </a:cubicBezTo>
                <a:cubicBezTo>
                  <a:pt x="407" y="148"/>
                  <a:pt x="412" y="148"/>
                  <a:pt x="414" y="146"/>
                </a:cubicBezTo>
                <a:cubicBezTo>
                  <a:pt x="417" y="145"/>
                  <a:pt x="419" y="148"/>
                  <a:pt x="421" y="149"/>
                </a:cubicBezTo>
                <a:cubicBezTo>
                  <a:pt x="423" y="151"/>
                  <a:pt x="414" y="154"/>
                  <a:pt x="415" y="152"/>
                </a:cubicBezTo>
                <a:cubicBezTo>
                  <a:pt x="415" y="151"/>
                  <a:pt x="409" y="146"/>
                  <a:pt x="404" y="148"/>
                </a:cubicBezTo>
                <a:cubicBezTo>
                  <a:pt x="398" y="151"/>
                  <a:pt x="402" y="154"/>
                  <a:pt x="403" y="156"/>
                </a:cubicBezTo>
                <a:cubicBezTo>
                  <a:pt x="403" y="158"/>
                  <a:pt x="398" y="159"/>
                  <a:pt x="393" y="158"/>
                </a:cubicBezTo>
                <a:cubicBezTo>
                  <a:pt x="388" y="156"/>
                  <a:pt x="389" y="159"/>
                  <a:pt x="387" y="159"/>
                </a:cubicBezTo>
                <a:cubicBezTo>
                  <a:pt x="385" y="159"/>
                  <a:pt x="383" y="162"/>
                  <a:pt x="385" y="164"/>
                </a:cubicBezTo>
                <a:cubicBezTo>
                  <a:pt x="386" y="165"/>
                  <a:pt x="388" y="165"/>
                  <a:pt x="390" y="165"/>
                </a:cubicBezTo>
                <a:cubicBezTo>
                  <a:pt x="392" y="165"/>
                  <a:pt x="393" y="164"/>
                  <a:pt x="394" y="165"/>
                </a:cubicBezTo>
                <a:cubicBezTo>
                  <a:pt x="397" y="165"/>
                  <a:pt x="398" y="166"/>
                  <a:pt x="398" y="164"/>
                </a:cubicBezTo>
                <a:cubicBezTo>
                  <a:pt x="399" y="162"/>
                  <a:pt x="402" y="163"/>
                  <a:pt x="405" y="163"/>
                </a:cubicBezTo>
                <a:cubicBezTo>
                  <a:pt x="407" y="164"/>
                  <a:pt x="406" y="167"/>
                  <a:pt x="409" y="168"/>
                </a:cubicBezTo>
                <a:cubicBezTo>
                  <a:pt x="412" y="168"/>
                  <a:pt x="410" y="171"/>
                  <a:pt x="412" y="173"/>
                </a:cubicBezTo>
                <a:cubicBezTo>
                  <a:pt x="414" y="175"/>
                  <a:pt x="420" y="174"/>
                  <a:pt x="422" y="176"/>
                </a:cubicBezTo>
                <a:cubicBezTo>
                  <a:pt x="424" y="179"/>
                  <a:pt x="434" y="183"/>
                  <a:pt x="435" y="181"/>
                </a:cubicBezTo>
                <a:cubicBezTo>
                  <a:pt x="437" y="180"/>
                  <a:pt x="427" y="171"/>
                  <a:pt x="424" y="170"/>
                </a:cubicBezTo>
                <a:cubicBezTo>
                  <a:pt x="421" y="169"/>
                  <a:pt x="427" y="168"/>
                  <a:pt x="431" y="171"/>
                </a:cubicBezTo>
                <a:cubicBezTo>
                  <a:pt x="434" y="174"/>
                  <a:pt x="439" y="175"/>
                  <a:pt x="442" y="172"/>
                </a:cubicBezTo>
                <a:cubicBezTo>
                  <a:pt x="445" y="169"/>
                  <a:pt x="440" y="170"/>
                  <a:pt x="440" y="167"/>
                </a:cubicBezTo>
                <a:cubicBezTo>
                  <a:pt x="440" y="165"/>
                  <a:pt x="438" y="161"/>
                  <a:pt x="435" y="161"/>
                </a:cubicBezTo>
                <a:cubicBezTo>
                  <a:pt x="433" y="161"/>
                  <a:pt x="426" y="156"/>
                  <a:pt x="428" y="155"/>
                </a:cubicBezTo>
                <a:cubicBezTo>
                  <a:pt x="431" y="154"/>
                  <a:pt x="428" y="152"/>
                  <a:pt x="430" y="150"/>
                </a:cubicBezTo>
                <a:cubicBezTo>
                  <a:pt x="431" y="148"/>
                  <a:pt x="433" y="152"/>
                  <a:pt x="436" y="152"/>
                </a:cubicBezTo>
                <a:cubicBezTo>
                  <a:pt x="438" y="152"/>
                  <a:pt x="438" y="155"/>
                  <a:pt x="442" y="158"/>
                </a:cubicBezTo>
                <a:cubicBezTo>
                  <a:pt x="445" y="161"/>
                  <a:pt x="446" y="159"/>
                  <a:pt x="446" y="157"/>
                </a:cubicBezTo>
                <a:cubicBezTo>
                  <a:pt x="447" y="155"/>
                  <a:pt x="451" y="157"/>
                  <a:pt x="451" y="155"/>
                </a:cubicBezTo>
                <a:cubicBezTo>
                  <a:pt x="450" y="153"/>
                  <a:pt x="454" y="150"/>
                  <a:pt x="456" y="149"/>
                </a:cubicBezTo>
                <a:cubicBezTo>
                  <a:pt x="458" y="148"/>
                  <a:pt x="454" y="146"/>
                  <a:pt x="451" y="146"/>
                </a:cubicBezTo>
                <a:cubicBezTo>
                  <a:pt x="448" y="146"/>
                  <a:pt x="448" y="144"/>
                  <a:pt x="448" y="143"/>
                </a:cubicBezTo>
                <a:cubicBezTo>
                  <a:pt x="448" y="142"/>
                  <a:pt x="442" y="139"/>
                  <a:pt x="440" y="139"/>
                </a:cubicBezTo>
                <a:cubicBezTo>
                  <a:pt x="438" y="140"/>
                  <a:pt x="435" y="137"/>
                  <a:pt x="433" y="136"/>
                </a:cubicBezTo>
                <a:cubicBezTo>
                  <a:pt x="430" y="136"/>
                  <a:pt x="427" y="134"/>
                  <a:pt x="427" y="132"/>
                </a:cubicBezTo>
                <a:cubicBezTo>
                  <a:pt x="427" y="130"/>
                  <a:pt x="428" y="131"/>
                  <a:pt x="430" y="131"/>
                </a:cubicBezTo>
                <a:cubicBezTo>
                  <a:pt x="431" y="131"/>
                  <a:pt x="432" y="131"/>
                  <a:pt x="433" y="130"/>
                </a:cubicBezTo>
                <a:cubicBezTo>
                  <a:pt x="434" y="128"/>
                  <a:pt x="428" y="129"/>
                  <a:pt x="428" y="128"/>
                </a:cubicBezTo>
                <a:cubicBezTo>
                  <a:pt x="428" y="126"/>
                  <a:pt x="429" y="127"/>
                  <a:pt x="430" y="126"/>
                </a:cubicBezTo>
                <a:cubicBezTo>
                  <a:pt x="431" y="125"/>
                  <a:pt x="429" y="123"/>
                  <a:pt x="428" y="123"/>
                </a:cubicBezTo>
                <a:cubicBezTo>
                  <a:pt x="427" y="122"/>
                  <a:pt x="426" y="124"/>
                  <a:pt x="425" y="124"/>
                </a:cubicBezTo>
                <a:cubicBezTo>
                  <a:pt x="424" y="124"/>
                  <a:pt x="425" y="122"/>
                  <a:pt x="426" y="121"/>
                </a:cubicBezTo>
                <a:cubicBezTo>
                  <a:pt x="427" y="119"/>
                  <a:pt x="421" y="118"/>
                  <a:pt x="419" y="119"/>
                </a:cubicBezTo>
                <a:cubicBezTo>
                  <a:pt x="417" y="119"/>
                  <a:pt x="416" y="118"/>
                  <a:pt x="416" y="116"/>
                </a:cubicBezTo>
                <a:cubicBezTo>
                  <a:pt x="416" y="115"/>
                  <a:pt x="412" y="116"/>
                  <a:pt x="411" y="118"/>
                </a:cubicBezTo>
                <a:cubicBezTo>
                  <a:pt x="409" y="119"/>
                  <a:pt x="407" y="116"/>
                  <a:pt x="409" y="116"/>
                </a:cubicBezTo>
                <a:moveTo>
                  <a:pt x="396" y="143"/>
                </a:moveTo>
                <a:cubicBezTo>
                  <a:pt x="398" y="143"/>
                  <a:pt x="398" y="139"/>
                  <a:pt x="396" y="138"/>
                </a:cubicBezTo>
                <a:cubicBezTo>
                  <a:pt x="395" y="136"/>
                  <a:pt x="393" y="136"/>
                  <a:pt x="391" y="136"/>
                </a:cubicBezTo>
                <a:cubicBezTo>
                  <a:pt x="389" y="136"/>
                  <a:pt x="385" y="140"/>
                  <a:pt x="387" y="143"/>
                </a:cubicBezTo>
                <a:cubicBezTo>
                  <a:pt x="389" y="146"/>
                  <a:pt x="394" y="144"/>
                  <a:pt x="396" y="143"/>
                </a:cubicBezTo>
                <a:moveTo>
                  <a:pt x="372" y="94"/>
                </a:moveTo>
                <a:cubicBezTo>
                  <a:pt x="371" y="97"/>
                  <a:pt x="375" y="97"/>
                  <a:pt x="375" y="100"/>
                </a:cubicBezTo>
                <a:cubicBezTo>
                  <a:pt x="375" y="102"/>
                  <a:pt x="379" y="103"/>
                  <a:pt x="381" y="102"/>
                </a:cubicBezTo>
                <a:cubicBezTo>
                  <a:pt x="383" y="101"/>
                  <a:pt x="385" y="101"/>
                  <a:pt x="387" y="101"/>
                </a:cubicBezTo>
                <a:cubicBezTo>
                  <a:pt x="389" y="101"/>
                  <a:pt x="392" y="101"/>
                  <a:pt x="392" y="100"/>
                </a:cubicBezTo>
                <a:cubicBezTo>
                  <a:pt x="392" y="98"/>
                  <a:pt x="384" y="94"/>
                  <a:pt x="381" y="95"/>
                </a:cubicBezTo>
                <a:cubicBezTo>
                  <a:pt x="380" y="95"/>
                  <a:pt x="378" y="94"/>
                  <a:pt x="377" y="94"/>
                </a:cubicBezTo>
                <a:cubicBezTo>
                  <a:pt x="375" y="93"/>
                  <a:pt x="373" y="93"/>
                  <a:pt x="372" y="94"/>
                </a:cubicBezTo>
                <a:moveTo>
                  <a:pt x="443" y="255"/>
                </a:moveTo>
                <a:cubicBezTo>
                  <a:pt x="443" y="256"/>
                  <a:pt x="454" y="261"/>
                  <a:pt x="455" y="258"/>
                </a:cubicBezTo>
                <a:cubicBezTo>
                  <a:pt x="455" y="256"/>
                  <a:pt x="443" y="253"/>
                  <a:pt x="443" y="255"/>
                </a:cubicBezTo>
                <a:moveTo>
                  <a:pt x="400" y="400"/>
                </a:moveTo>
                <a:cubicBezTo>
                  <a:pt x="401" y="399"/>
                  <a:pt x="395" y="395"/>
                  <a:pt x="392" y="395"/>
                </a:cubicBezTo>
                <a:cubicBezTo>
                  <a:pt x="389" y="395"/>
                  <a:pt x="380" y="389"/>
                  <a:pt x="372" y="387"/>
                </a:cubicBezTo>
                <a:cubicBezTo>
                  <a:pt x="363" y="385"/>
                  <a:pt x="356" y="391"/>
                  <a:pt x="357" y="392"/>
                </a:cubicBezTo>
                <a:cubicBezTo>
                  <a:pt x="358" y="394"/>
                  <a:pt x="362" y="391"/>
                  <a:pt x="364" y="389"/>
                </a:cubicBezTo>
                <a:cubicBezTo>
                  <a:pt x="366" y="387"/>
                  <a:pt x="368" y="390"/>
                  <a:pt x="368" y="391"/>
                </a:cubicBezTo>
                <a:cubicBezTo>
                  <a:pt x="368" y="392"/>
                  <a:pt x="371" y="392"/>
                  <a:pt x="375" y="392"/>
                </a:cubicBezTo>
                <a:cubicBezTo>
                  <a:pt x="380" y="393"/>
                  <a:pt x="380" y="396"/>
                  <a:pt x="384" y="397"/>
                </a:cubicBezTo>
                <a:cubicBezTo>
                  <a:pt x="389" y="398"/>
                  <a:pt x="384" y="400"/>
                  <a:pt x="386" y="400"/>
                </a:cubicBezTo>
                <a:cubicBezTo>
                  <a:pt x="389" y="401"/>
                  <a:pt x="399" y="401"/>
                  <a:pt x="400" y="400"/>
                </a:cubicBezTo>
                <a:moveTo>
                  <a:pt x="383" y="408"/>
                </a:moveTo>
                <a:cubicBezTo>
                  <a:pt x="383" y="410"/>
                  <a:pt x="391" y="412"/>
                  <a:pt x="391" y="410"/>
                </a:cubicBezTo>
                <a:cubicBezTo>
                  <a:pt x="392" y="408"/>
                  <a:pt x="382" y="407"/>
                  <a:pt x="383" y="408"/>
                </a:cubicBezTo>
                <a:moveTo>
                  <a:pt x="431" y="409"/>
                </a:moveTo>
                <a:cubicBezTo>
                  <a:pt x="433" y="411"/>
                  <a:pt x="438" y="410"/>
                  <a:pt x="438" y="409"/>
                </a:cubicBezTo>
                <a:cubicBezTo>
                  <a:pt x="439" y="407"/>
                  <a:pt x="429" y="406"/>
                  <a:pt x="431" y="409"/>
                </a:cubicBezTo>
                <a:moveTo>
                  <a:pt x="405" y="409"/>
                </a:moveTo>
                <a:cubicBezTo>
                  <a:pt x="408" y="408"/>
                  <a:pt x="410" y="410"/>
                  <a:pt x="411" y="410"/>
                </a:cubicBezTo>
                <a:cubicBezTo>
                  <a:pt x="413" y="411"/>
                  <a:pt x="413" y="410"/>
                  <a:pt x="416" y="408"/>
                </a:cubicBezTo>
                <a:cubicBezTo>
                  <a:pt x="418" y="408"/>
                  <a:pt x="419" y="408"/>
                  <a:pt x="421" y="408"/>
                </a:cubicBezTo>
                <a:cubicBezTo>
                  <a:pt x="423" y="408"/>
                  <a:pt x="425" y="408"/>
                  <a:pt x="425" y="407"/>
                </a:cubicBezTo>
                <a:cubicBezTo>
                  <a:pt x="425" y="404"/>
                  <a:pt x="416" y="401"/>
                  <a:pt x="414" y="402"/>
                </a:cubicBezTo>
                <a:cubicBezTo>
                  <a:pt x="413" y="402"/>
                  <a:pt x="411" y="402"/>
                  <a:pt x="410" y="401"/>
                </a:cubicBezTo>
                <a:cubicBezTo>
                  <a:pt x="408" y="401"/>
                  <a:pt x="406" y="400"/>
                  <a:pt x="405" y="401"/>
                </a:cubicBezTo>
                <a:cubicBezTo>
                  <a:pt x="403" y="402"/>
                  <a:pt x="408" y="405"/>
                  <a:pt x="408" y="407"/>
                </a:cubicBezTo>
                <a:cubicBezTo>
                  <a:pt x="408" y="407"/>
                  <a:pt x="406" y="407"/>
                  <a:pt x="404" y="407"/>
                </a:cubicBezTo>
                <a:cubicBezTo>
                  <a:pt x="402" y="407"/>
                  <a:pt x="400" y="407"/>
                  <a:pt x="399" y="408"/>
                </a:cubicBezTo>
                <a:cubicBezTo>
                  <a:pt x="399" y="409"/>
                  <a:pt x="402" y="410"/>
                  <a:pt x="405" y="409"/>
                </a:cubicBezTo>
                <a:moveTo>
                  <a:pt x="464" y="734"/>
                </a:moveTo>
                <a:cubicBezTo>
                  <a:pt x="465" y="735"/>
                  <a:pt x="471" y="732"/>
                  <a:pt x="471" y="731"/>
                </a:cubicBezTo>
                <a:cubicBezTo>
                  <a:pt x="469" y="728"/>
                  <a:pt x="462" y="733"/>
                  <a:pt x="464" y="734"/>
                </a:cubicBezTo>
                <a:moveTo>
                  <a:pt x="463" y="729"/>
                </a:moveTo>
                <a:cubicBezTo>
                  <a:pt x="461" y="728"/>
                  <a:pt x="456" y="733"/>
                  <a:pt x="458" y="734"/>
                </a:cubicBezTo>
                <a:cubicBezTo>
                  <a:pt x="460" y="735"/>
                  <a:pt x="465" y="729"/>
                  <a:pt x="463" y="729"/>
                </a:cubicBezTo>
                <a:moveTo>
                  <a:pt x="327" y="487"/>
                </a:moveTo>
                <a:cubicBezTo>
                  <a:pt x="325" y="490"/>
                  <a:pt x="329" y="493"/>
                  <a:pt x="330" y="492"/>
                </a:cubicBezTo>
                <a:cubicBezTo>
                  <a:pt x="331" y="490"/>
                  <a:pt x="329" y="484"/>
                  <a:pt x="327" y="487"/>
                </a:cubicBezTo>
                <a:moveTo>
                  <a:pt x="624" y="123"/>
                </a:moveTo>
                <a:cubicBezTo>
                  <a:pt x="623" y="124"/>
                  <a:pt x="619" y="124"/>
                  <a:pt x="617" y="123"/>
                </a:cubicBezTo>
                <a:cubicBezTo>
                  <a:pt x="614" y="123"/>
                  <a:pt x="610" y="120"/>
                  <a:pt x="607" y="122"/>
                </a:cubicBezTo>
                <a:cubicBezTo>
                  <a:pt x="604" y="124"/>
                  <a:pt x="606" y="120"/>
                  <a:pt x="609" y="119"/>
                </a:cubicBezTo>
                <a:cubicBezTo>
                  <a:pt x="611" y="119"/>
                  <a:pt x="610" y="118"/>
                  <a:pt x="609" y="115"/>
                </a:cubicBezTo>
                <a:cubicBezTo>
                  <a:pt x="609" y="113"/>
                  <a:pt x="613" y="114"/>
                  <a:pt x="615" y="117"/>
                </a:cubicBezTo>
                <a:cubicBezTo>
                  <a:pt x="617" y="120"/>
                  <a:pt x="621" y="121"/>
                  <a:pt x="625" y="120"/>
                </a:cubicBezTo>
                <a:cubicBezTo>
                  <a:pt x="628" y="119"/>
                  <a:pt x="625" y="117"/>
                  <a:pt x="626" y="115"/>
                </a:cubicBezTo>
                <a:cubicBezTo>
                  <a:pt x="628" y="113"/>
                  <a:pt x="616" y="107"/>
                  <a:pt x="615" y="105"/>
                </a:cubicBezTo>
                <a:cubicBezTo>
                  <a:pt x="615" y="103"/>
                  <a:pt x="618" y="104"/>
                  <a:pt x="621" y="106"/>
                </a:cubicBezTo>
                <a:cubicBezTo>
                  <a:pt x="625" y="107"/>
                  <a:pt x="625" y="103"/>
                  <a:pt x="625" y="101"/>
                </a:cubicBezTo>
                <a:cubicBezTo>
                  <a:pt x="625" y="100"/>
                  <a:pt x="618" y="99"/>
                  <a:pt x="615" y="101"/>
                </a:cubicBezTo>
                <a:cubicBezTo>
                  <a:pt x="612" y="103"/>
                  <a:pt x="609" y="99"/>
                  <a:pt x="613" y="98"/>
                </a:cubicBezTo>
                <a:cubicBezTo>
                  <a:pt x="618" y="98"/>
                  <a:pt x="614" y="96"/>
                  <a:pt x="615" y="95"/>
                </a:cubicBezTo>
                <a:cubicBezTo>
                  <a:pt x="616" y="94"/>
                  <a:pt x="617" y="95"/>
                  <a:pt x="619" y="96"/>
                </a:cubicBezTo>
                <a:cubicBezTo>
                  <a:pt x="621" y="97"/>
                  <a:pt x="623" y="98"/>
                  <a:pt x="624" y="98"/>
                </a:cubicBezTo>
                <a:cubicBezTo>
                  <a:pt x="627" y="97"/>
                  <a:pt x="629" y="98"/>
                  <a:pt x="632" y="96"/>
                </a:cubicBezTo>
                <a:cubicBezTo>
                  <a:pt x="634" y="94"/>
                  <a:pt x="627" y="92"/>
                  <a:pt x="626" y="91"/>
                </a:cubicBezTo>
                <a:cubicBezTo>
                  <a:pt x="625" y="89"/>
                  <a:pt x="633" y="90"/>
                  <a:pt x="635" y="90"/>
                </a:cubicBezTo>
                <a:cubicBezTo>
                  <a:pt x="637" y="90"/>
                  <a:pt x="637" y="89"/>
                  <a:pt x="638" y="88"/>
                </a:cubicBezTo>
                <a:cubicBezTo>
                  <a:pt x="638" y="87"/>
                  <a:pt x="638" y="86"/>
                  <a:pt x="636" y="87"/>
                </a:cubicBezTo>
                <a:cubicBezTo>
                  <a:pt x="634" y="88"/>
                  <a:pt x="627" y="84"/>
                  <a:pt x="629" y="82"/>
                </a:cubicBezTo>
                <a:cubicBezTo>
                  <a:pt x="630" y="81"/>
                  <a:pt x="631" y="81"/>
                  <a:pt x="632" y="81"/>
                </a:cubicBezTo>
                <a:cubicBezTo>
                  <a:pt x="633" y="81"/>
                  <a:pt x="635" y="82"/>
                  <a:pt x="636" y="81"/>
                </a:cubicBezTo>
                <a:cubicBezTo>
                  <a:pt x="639" y="79"/>
                  <a:pt x="636" y="73"/>
                  <a:pt x="634" y="73"/>
                </a:cubicBezTo>
                <a:cubicBezTo>
                  <a:pt x="632" y="73"/>
                  <a:pt x="627" y="72"/>
                  <a:pt x="627" y="71"/>
                </a:cubicBezTo>
                <a:cubicBezTo>
                  <a:pt x="627" y="70"/>
                  <a:pt x="622" y="69"/>
                  <a:pt x="624" y="68"/>
                </a:cubicBezTo>
                <a:cubicBezTo>
                  <a:pt x="624" y="67"/>
                  <a:pt x="625" y="68"/>
                  <a:pt x="626" y="68"/>
                </a:cubicBezTo>
                <a:cubicBezTo>
                  <a:pt x="626" y="68"/>
                  <a:pt x="628" y="68"/>
                  <a:pt x="629" y="67"/>
                </a:cubicBezTo>
                <a:cubicBezTo>
                  <a:pt x="631" y="66"/>
                  <a:pt x="634" y="66"/>
                  <a:pt x="637" y="67"/>
                </a:cubicBezTo>
                <a:cubicBezTo>
                  <a:pt x="638" y="67"/>
                  <a:pt x="640" y="67"/>
                  <a:pt x="641" y="67"/>
                </a:cubicBezTo>
                <a:cubicBezTo>
                  <a:pt x="644" y="67"/>
                  <a:pt x="640" y="62"/>
                  <a:pt x="638" y="63"/>
                </a:cubicBezTo>
                <a:cubicBezTo>
                  <a:pt x="637" y="63"/>
                  <a:pt x="632" y="64"/>
                  <a:pt x="631" y="61"/>
                </a:cubicBezTo>
                <a:cubicBezTo>
                  <a:pt x="631" y="60"/>
                  <a:pt x="633" y="60"/>
                  <a:pt x="634" y="60"/>
                </a:cubicBezTo>
                <a:cubicBezTo>
                  <a:pt x="635" y="60"/>
                  <a:pt x="637" y="60"/>
                  <a:pt x="637" y="60"/>
                </a:cubicBezTo>
                <a:cubicBezTo>
                  <a:pt x="638" y="59"/>
                  <a:pt x="630" y="55"/>
                  <a:pt x="628" y="58"/>
                </a:cubicBezTo>
                <a:cubicBezTo>
                  <a:pt x="627" y="61"/>
                  <a:pt x="623" y="60"/>
                  <a:pt x="625" y="58"/>
                </a:cubicBezTo>
                <a:cubicBezTo>
                  <a:pt x="627" y="57"/>
                  <a:pt x="628" y="52"/>
                  <a:pt x="628" y="50"/>
                </a:cubicBezTo>
                <a:cubicBezTo>
                  <a:pt x="627" y="48"/>
                  <a:pt x="636" y="48"/>
                  <a:pt x="635" y="45"/>
                </a:cubicBezTo>
                <a:cubicBezTo>
                  <a:pt x="634" y="41"/>
                  <a:pt x="639" y="40"/>
                  <a:pt x="642" y="40"/>
                </a:cubicBezTo>
                <a:cubicBezTo>
                  <a:pt x="645" y="40"/>
                  <a:pt x="642" y="37"/>
                  <a:pt x="639" y="37"/>
                </a:cubicBezTo>
                <a:cubicBezTo>
                  <a:pt x="637" y="37"/>
                  <a:pt x="634" y="40"/>
                  <a:pt x="632" y="39"/>
                </a:cubicBezTo>
                <a:cubicBezTo>
                  <a:pt x="631" y="38"/>
                  <a:pt x="636" y="36"/>
                  <a:pt x="638" y="36"/>
                </a:cubicBezTo>
                <a:cubicBezTo>
                  <a:pt x="641" y="36"/>
                  <a:pt x="647" y="35"/>
                  <a:pt x="649" y="34"/>
                </a:cubicBezTo>
                <a:cubicBezTo>
                  <a:pt x="651" y="33"/>
                  <a:pt x="645" y="32"/>
                  <a:pt x="641" y="32"/>
                </a:cubicBezTo>
                <a:cubicBezTo>
                  <a:pt x="637" y="33"/>
                  <a:pt x="637" y="31"/>
                  <a:pt x="643" y="31"/>
                </a:cubicBezTo>
                <a:cubicBezTo>
                  <a:pt x="649" y="31"/>
                  <a:pt x="648" y="29"/>
                  <a:pt x="652" y="29"/>
                </a:cubicBezTo>
                <a:cubicBezTo>
                  <a:pt x="657" y="28"/>
                  <a:pt x="655" y="27"/>
                  <a:pt x="658" y="27"/>
                </a:cubicBezTo>
                <a:cubicBezTo>
                  <a:pt x="660" y="26"/>
                  <a:pt x="667" y="24"/>
                  <a:pt x="667" y="22"/>
                </a:cubicBezTo>
                <a:cubicBezTo>
                  <a:pt x="667" y="21"/>
                  <a:pt x="657" y="18"/>
                  <a:pt x="653" y="18"/>
                </a:cubicBezTo>
                <a:cubicBezTo>
                  <a:pt x="648" y="18"/>
                  <a:pt x="644" y="19"/>
                  <a:pt x="644" y="22"/>
                </a:cubicBezTo>
                <a:cubicBezTo>
                  <a:pt x="644" y="24"/>
                  <a:pt x="642" y="23"/>
                  <a:pt x="640" y="23"/>
                </a:cubicBezTo>
                <a:cubicBezTo>
                  <a:pt x="638" y="22"/>
                  <a:pt x="637" y="22"/>
                  <a:pt x="635" y="23"/>
                </a:cubicBezTo>
                <a:cubicBezTo>
                  <a:pt x="634" y="23"/>
                  <a:pt x="634" y="22"/>
                  <a:pt x="634" y="22"/>
                </a:cubicBezTo>
                <a:cubicBezTo>
                  <a:pt x="633" y="21"/>
                  <a:pt x="633" y="21"/>
                  <a:pt x="632" y="21"/>
                </a:cubicBezTo>
                <a:cubicBezTo>
                  <a:pt x="629" y="22"/>
                  <a:pt x="626" y="25"/>
                  <a:pt x="623" y="27"/>
                </a:cubicBezTo>
                <a:cubicBezTo>
                  <a:pt x="620" y="28"/>
                  <a:pt x="618" y="31"/>
                  <a:pt x="616" y="31"/>
                </a:cubicBezTo>
                <a:cubicBezTo>
                  <a:pt x="614" y="32"/>
                  <a:pt x="620" y="26"/>
                  <a:pt x="623" y="23"/>
                </a:cubicBezTo>
                <a:cubicBezTo>
                  <a:pt x="626" y="20"/>
                  <a:pt x="625" y="16"/>
                  <a:pt x="621" y="16"/>
                </a:cubicBezTo>
                <a:cubicBezTo>
                  <a:pt x="617" y="17"/>
                  <a:pt x="618" y="19"/>
                  <a:pt x="615" y="20"/>
                </a:cubicBezTo>
                <a:cubicBezTo>
                  <a:pt x="613" y="20"/>
                  <a:pt x="602" y="26"/>
                  <a:pt x="602" y="24"/>
                </a:cubicBezTo>
                <a:cubicBezTo>
                  <a:pt x="601" y="22"/>
                  <a:pt x="611" y="20"/>
                  <a:pt x="610" y="19"/>
                </a:cubicBezTo>
                <a:cubicBezTo>
                  <a:pt x="610" y="17"/>
                  <a:pt x="599" y="17"/>
                  <a:pt x="593" y="18"/>
                </a:cubicBezTo>
                <a:cubicBezTo>
                  <a:pt x="588" y="19"/>
                  <a:pt x="579" y="22"/>
                  <a:pt x="579" y="20"/>
                </a:cubicBezTo>
                <a:cubicBezTo>
                  <a:pt x="578" y="19"/>
                  <a:pt x="589" y="17"/>
                  <a:pt x="595" y="16"/>
                </a:cubicBezTo>
                <a:cubicBezTo>
                  <a:pt x="601" y="15"/>
                  <a:pt x="611" y="16"/>
                  <a:pt x="615" y="15"/>
                </a:cubicBezTo>
                <a:cubicBezTo>
                  <a:pt x="619" y="13"/>
                  <a:pt x="626" y="13"/>
                  <a:pt x="627" y="11"/>
                </a:cubicBezTo>
                <a:cubicBezTo>
                  <a:pt x="628" y="10"/>
                  <a:pt x="622" y="8"/>
                  <a:pt x="619" y="8"/>
                </a:cubicBezTo>
                <a:cubicBezTo>
                  <a:pt x="616" y="8"/>
                  <a:pt x="613" y="8"/>
                  <a:pt x="613" y="6"/>
                </a:cubicBezTo>
                <a:cubicBezTo>
                  <a:pt x="613" y="5"/>
                  <a:pt x="608" y="5"/>
                  <a:pt x="608" y="3"/>
                </a:cubicBezTo>
                <a:cubicBezTo>
                  <a:pt x="607" y="2"/>
                  <a:pt x="598" y="3"/>
                  <a:pt x="596" y="2"/>
                </a:cubicBezTo>
                <a:cubicBezTo>
                  <a:pt x="594" y="1"/>
                  <a:pt x="588" y="0"/>
                  <a:pt x="583" y="0"/>
                </a:cubicBezTo>
                <a:cubicBezTo>
                  <a:pt x="578" y="1"/>
                  <a:pt x="568" y="1"/>
                  <a:pt x="565" y="1"/>
                </a:cubicBezTo>
                <a:cubicBezTo>
                  <a:pt x="563" y="1"/>
                  <a:pt x="561" y="2"/>
                  <a:pt x="559" y="2"/>
                </a:cubicBezTo>
                <a:cubicBezTo>
                  <a:pt x="557" y="2"/>
                  <a:pt x="554" y="3"/>
                  <a:pt x="555" y="4"/>
                </a:cubicBezTo>
                <a:cubicBezTo>
                  <a:pt x="557" y="6"/>
                  <a:pt x="552" y="7"/>
                  <a:pt x="552" y="6"/>
                </a:cubicBezTo>
                <a:cubicBezTo>
                  <a:pt x="552" y="4"/>
                  <a:pt x="547" y="3"/>
                  <a:pt x="546" y="4"/>
                </a:cubicBezTo>
                <a:cubicBezTo>
                  <a:pt x="545" y="5"/>
                  <a:pt x="542" y="5"/>
                  <a:pt x="540" y="4"/>
                </a:cubicBezTo>
                <a:cubicBezTo>
                  <a:pt x="537" y="4"/>
                  <a:pt x="535" y="3"/>
                  <a:pt x="534" y="4"/>
                </a:cubicBezTo>
                <a:cubicBezTo>
                  <a:pt x="533" y="6"/>
                  <a:pt x="523" y="5"/>
                  <a:pt x="520" y="6"/>
                </a:cubicBezTo>
                <a:cubicBezTo>
                  <a:pt x="517" y="6"/>
                  <a:pt x="524" y="9"/>
                  <a:pt x="524" y="10"/>
                </a:cubicBezTo>
                <a:cubicBezTo>
                  <a:pt x="524" y="11"/>
                  <a:pt x="515" y="10"/>
                  <a:pt x="517" y="12"/>
                </a:cubicBezTo>
                <a:cubicBezTo>
                  <a:pt x="519" y="14"/>
                  <a:pt x="525" y="16"/>
                  <a:pt x="528" y="19"/>
                </a:cubicBezTo>
                <a:cubicBezTo>
                  <a:pt x="530" y="22"/>
                  <a:pt x="525" y="20"/>
                  <a:pt x="522" y="18"/>
                </a:cubicBezTo>
                <a:cubicBezTo>
                  <a:pt x="519" y="16"/>
                  <a:pt x="515" y="16"/>
                  <a:pt x="513" y="14"/>
                </a:cubicBezTo>
                <a:cubicBezTo>
                  <a:pt x="511" y="12"/>
                  <a:pt x="503" y="11"/>
                  <a:pt x="501" y="12"/>
                </a:cubicBezTo>
                <a:cubicBezTo>
                  <a:pt x="499" y="13"/>
                  <a:pt x="506" y="16"/>
                  <a:pt x="506" y="18"/>
                </a:cubicBezTo>
                <a:cubicBezTo>
                  <a:pt x="506" y="19"/>
                  <a:pt x="505" y="18"/>
                  <a:pt x="503" y="18"/>
                </a:cubicBezTo>
                <a:cubicBezTo>
                  <a:pt x="502" y="18"/>
                  <a:pt x="501" y="18"/>
                  <a:pt x="500" y="18"/>
                </a:cubicBezTo>
                <a:cubicBezTo>
                  <a:pt x="500" y="19"/>
                  <a:pt x="495" y="14"/>
                  <a:pt x="493" y="14"/>
                </a:cubicBezTo>
                <a:cubicBezTo>
                  <a:pt x="490" y="14"/>
                  <a:pt x="492" y="16"/>
                  <a:pt x="492" y="19"/>
                </a:cubicBezTo>
                <a:cubicBezTo>
                  <a:pt x="492" y="22"/>
                  <a:pt x="487" y="24"/>
                  <a:pt x="489" y="22"/>
                </a:cubicBezTo>
                <a:cubicBezTo>
                  <a:pt x="490" y="20"/>
                  <a:pt x="489" y="14"/>
                  <a:pt x="486" y="13"/>
                </a:cubicBezTo>
                <a:cubicBezTo>
                  <a:pt x="485" y="13"/>
                  <a:pt x="482" y="13"/>
                  <a:pt x="479" y="14"/>
                </a:cubicBezTo>
                <a:cubicBezTo>
                  <a:pt x="477" y="15"/>
                  <a:pt x="475" y="15"/>
                  <a:pt x="474" y="15"/>
                </a:cubicBezTo>
                <a:cubicBezTo>
                  <a:pt x="470" y="15"/>
                  <a:pt x="465" y="16"/>
                  <a:pt x="468" y="18"/>
                </a:cubicBezTo>
                <a:cubicBezTo>
                  <a:pt x="471" y="20"/>
                  <a:pt x="468" y="21"/>
                  <a:pt x="466" y="19"/>
                </a:cubicBezTo>
                <a:cubicBezTo>
                  <a:pt x="463" y="17"/>
                  <a:pt x="454" y="19"/>
                  <a:pt x="456" y="20"/>
                </a:cubicBezTo>
                <a:cubicBezTo>
                  <a:pt x="458" y="21"/>
                  <a:pt x="458" y="25"/>
                  <a:pt x="457" y="27"/>
                </a:cubicBezTo>
                <a:cubicBezTo>
                  <a:pt x="457" y="27"/>
                  <a:pt x="455" y="27"/>
                  <a:pt x="453" y="26"/>
                </a:cubicBezTo>
                <a:cubicBezTo>
                  <a:pt x="452" y="26"/>
                  <a:pt x="451" y="25"/>
                  <a:pt x="449" y="25"/>
                </a:cubicBezTo>
                <a:cubicBezTo>
                  <a:pt x="446" y="26"/>
                  <a:pt x="429" y="34"/>
                  <a:pt x="430" y="36"/>
                </a:cubicBezTo>
                <a:cubicBezTo>
                  <a:pt x="431" y="37"/>
                  <a:pt x="433" y="37"/>
                  <a:pt x="436" y="37"/>
                </a:cubicBezTo>
                <a:cubicBezTo>
                  <a:pt x="437" y="37"/>
                  <a:pt x="439" y="37"/>
                  <a:pt x="440" y="37"/>
                </a:cubicBezTo>
                <a:cubicBezTo>
                  <a:pt x="443" y="39"/>
                  <a:pt x="440" y="43"/>
                  <a:pt x="437" y="45"/>
                </a:cubicBezTo>
                <a:cubicBezTo>
                  <a:pt x="434" y="47"/>
                  <a:pt x="424" y="45"/>
                  <a:pt x="424" y="48"/>
                </a:cubicBezTo>
                <a:cubicBezTo>
                  <a:pt x="423" y="50"/>
                  <a:pt x="407" y="50"/>
                  <a:pt x="407" y="54"/>
                </a:cubicBezTo>
                <a:cubicBezTo>
                  <a:pt x="407" y="55"/>
                  <a:pt x="408" y="57"/>
                  <a:pt x="410" y="57"/>
                </a:cubicBezTo>
                <a:cubicBezTo>
                  <a:pt x="412" y="57"/>
                  <a:pt x="415" y="57"/>
                  <a:pt x="417" y="59"/>
                </a:cubicBezTo>
                <a:cubicBezTo>
                  <a:pt x="419" y="61"/>
                  <a:pt x="425" y="61"/>
                  <a:pt x="428" y="60"/>
                </a:cubicBezTo>
                <a:cubicBezTo>
                  <a:pt x="432" y="58"/>
                  <a:pt x="435" y="60"/>
                  <a:pt x="435" y="62"/>
                </a:cubicBezTo>
                <a:cubicBezTo>
                  <a:pt x="435" y="64"/>
                  <a:pt x="433" y="63"/>
                  <a:pt x="430" y="63"/>
                </a:cubicBezTo>
                <a:cubicBezTo>
                  <a:pt x="427" y="63"/>
                  <a:pt x="425" y="62"/>
                  <a:pt x="424" y="63"/>
                </a:cubicBezTo>
                <a:cubicBezTo>
                  <a:pt x="421" y="65"/>
                  <a:pt x="413" y="63"/>
                  <a:pt x="413" y="65"/>
                </a:cubicBezTo>
                <a:cubicBezTo>
                  <a:pt x="414" y="67"/>
                  <a:pt x="418" y="67"/>
                  <a:pt x="421" y="67"/>
                </a:cubicBezTo>
                <a:cubicBezTo>
                  <a:pt x="424" y="68"/>
                  <a:pt x="421" y="69"/>
                  <a:pt x="421" y="71"/>
                </a:cubicBezTo>
                <a:cubicBezTo>
                  <a:pt x="421" y="72"/>
                  <a:pt x="423" y="72"/>
                  <a:pt x="426" y="73"/>
                </a:cubicBezTo>
                <a:cubicBezTo>
                  <a:pt x="429" y="75"/>
                  <a:pt x="435" y="76"/>
                  <a:pt x="433" y="74"/>
                </a:cubicBezTo>
                <a:cubicBezTo>
                  <a:pt x="431" y="72"/>
                  <a:pt x="436" y="72"/>
                  <a:pt x="437" y="74"/>
                </a:cubicBezTo>
                <a:cubicBezTo>
                  <a:pt x="438" y="74"/>
                  <a:pt x="439" y="74"/>
                  <a:pt x="440" y="73"/>
                </a:cubicBezTo>
                <a:cubicBezTo>
                  <a:pt x="441" y="73"/>
                  <a:pt x="442" y="72"/>
                  <a:pt x="443" y="73"/>
                </a:cubicBezTo>
                <a:cubicBezTo>
                  <a:pt x="444" y="73"/>
                  <a:pt x="445" y="72"/>
                  <a:pt x="445" y="72"/>
                </a:cubicBezTo>
                <a:cubicBezTo>
                  <a:pt x="446" y="71"/>
                  <a:pt x="447" y="71"/>
                  <a:pt x="448" y="72"/>
                </a:cubicBezTo>
                <a:cubicBezTo>
                  <a:pt x="450" y="73"/>
                  <a:pt x="459" y="74"/>
                  <a:pt x="462" y="75"/>
                </a:cubicBezTo>
                <a:cubicBezTo>
                  <a:pt x="465" y="77"/>
                  <a:pt x="469" y="77"/>
                  <a:pt x="469" y="80"/>
                </a:cubicBezTo>
                <a:cubicBezTo>
                  <a:pt x="468" y="82"/>
                  <a:pt x="471" y="84"/>
                  <a:pt x="474" y="85"/>
                </a:cubicBezTo>
                <a:cubicBezTo>
                  <a:pt x="478" y="87"/>
                  <a:pt x="478" y="90"/>
                  <a:pt x="478" y="92"/>
                </a:cubicBezTo>
                <a:cubicBezTo>
                  <a:pt x="478" y="94"/>
                  <a:pt x="482" y="96"/>
                  <a:pt x="481" y="97"/>
                </a:cubicBezTo>
                <a:cubicBezTo>
                  <a:pt x="481" y="98"/>
                  <a:pt x="481" y="99"/>
                  <a:pt x="483" y="101"/>
                </a:cubicBezTo>
                <a:cubicBezTo>
                  <a:pt x="486" y="103"/>
                  <a:pt x="480" y="105"/>
                  <a:pt x="481" y="106"/>
                </a:cubicBezTo>
                <a:cubicBezTo>
                  <a:pt x="483" y="108"/>
                  <a:pt x="479" y="112"/>
                  <a:pt x="483" y="112"/>
                </a:cubicBezTo>
                <a:cubicBezTo>
                  <a:pt x="487" y="113"/>
                  <a:pt x="487" y="109"/>
                  <a:pt x="490" y="109"/>
                </a:cubicBezTo>
                <a:cubicBezTo>
                  <a:pt x="493" y="109"/>
                  <a:pt x="490" y="112"/>
                  <a:pt x="491" y="114"/>
                </a:cubicBezTo>
                <a:cubicBezTo>
                  <a:pt x="493" y="115"/>
                  <a:pt x="496" y="115"/>
                  <a:pt x="499" y="118"/>
                </a:cubicBezTo>
                <a:cubicBezTo>
                  <a:pt x="503" y="120"/>
                  <a:pt x="501" y="122"/>
                  <a:pt x="498" y="119"/>
                </a:cubicBezTo>
                <a:cubicBezTo>
                  <a:pt x="495" y="117"/>
                  <a:pt x="486" y="118"/>
                  <a:pt x="486" y="118"/>
                </a:cubicBezTo>
                <a:cubicBezTo>
                  <a:pt x="486" y="119"/>
                  <a:pt x="496" y="125"/>
                  <a:pt x="498" y="124"/>
                </a:cubicBezTo>
                <a:cubicBezTo>
                  <a:pt x="500" y="123"/>
                  <a:pt x="503" y="127"/>
                  <a:pt x="502" y="128"/>
                </a:cubicBezTo>
                <a:cubicBezTo>
                  <a:pt x="500" y="129"/>
                  <a:pt x="501" y="133"/>
                  <a:pt x="501" y="134"/>
                </a:cubicBezTo>
                <a:cubicBezTo>
                  <a:pt x="500" y="135"/>
                  <a:pt x="499" y="135"/>
                  <a:pt x="498" y="135"/>
                </a:cubicBezTo>
                <a:cubicBezTo>
                  <a:pt x="497" y="134"/>
                  <a:pt x="496" y="134"/>
                  <a:pt x="495" y="134"/>
                </a:cubicBezTo>
                <a:cubicBezTo>
                  <a:pt x="493" y="135"/>
                  <a:pt x="492" y="135"/>
                  <a:pt x="492" y="137"/>
                </a:cubicBezTo>
                <a:cubicBezTo>
                  <a:pt x="492" y="139"/>
                  <a:pt x="489" y="141"/>
                  <a:pt x="488" y="144"/>
                </a:cubicBezTo>
                <a:cubicBezTo>
                  <a:pt x="488" y="146"/>
                  <a:pt x="491" y="146"/>
                  <a:pt x="492" y="147"/>
                </a:cubicBezTo>
                <a:cubicBezTo>
                  <a:pt x="494" y="148"/>
                  <a:pt x="489" y="149"/>
                  <a:pt x="489" y="151"/>
                </a:cubicBezTo>
                <a:cubicBezTo>
                  <a:pt x="489" y="153"/>
                  <a:pt x="493" y="156"/>
                  <a:pt x="495" y="157"/>
                </a:cubicBezTo>
                <a:cubicBezTo>
                  <a:pt x="497" y="158"/>
                  <a:pt x="495" y="162"/>
                  <a:pt x="496" y="164"/>
                </a:cubicBezTo>
                <a:cubicBezTo>
                  <a:pt x="496" y="165"/>
                  <a:pt x="497" y="165"/>
                  <a:pt x="497" y="165"/>
                </a:cubicBezTo>
                <a:cubicBezTo>
                  <a:pt x="498" y="165"/>
                  <a:pt x="499" y="165"/>
                  <a:pt x="498" y="167"/>
                </a:cubicBezTo>
                <a:cubicBezTo>
                  <a:pt x="498" y="169"/>
                  <a:pt x="500" y="169"/>
                  <a:pt x="501" y="171"/>
                </a:cubicBezTo>
                <a:cubicBezTo>
                  <a:pt x="501" y="173"/>
                  <a:pt x="505" y="172"/>
                  <a:pt x="504" y="175"/>
                </a:cubicBezTo>
                <a:cubicBezTo>
                  <a:pt x="503" y="177"/>
                  <a:pt x="505" y="179"/>
                  <a:pt x="506" y="180"/>
                </a:cubicBezTo>
                <a:cubicBezTo>
                  <a:pt x="507" y="181"/>
                  <a:pt x="510" y="183"/>
                  <a:pt x="511" y="185"/>
                </a:cubicBezTo>
                <a:cubicBezTo>
                  <a:pt x="511" y="186"/>
                  <a:pt x="513" y="189"/>
                  <a:pt x="515" y="188"/>
                </a:cubicBezTo>
                <a:cubicBezTo>
                  <a:pt x="517" y="188"/>
                  <a:pt x="517" y="188"/>
                  <a:pt x="518" y="188"/>
                </a:cubicBezTo>
                <a:cubicBezTo>
                  <a:pt x="518" y="189"/>
                  <a:pt x="519" y="189"/>
                  <a:pt x="519" y="189"/>
                </a:cubicBezTo>
                <a:cubicBezTo>
                  <a:pt x="521" y="189"/>
                  <a:pt x="524" y="190"/>
                  <a:pt x="524" y="191"/>
                </a:cubicBezTo>
                <a:cubicBezTo>
                  <a:pt x="525" y="193"/>
                  <a:pt x="530" y="194"/>
                  <a:pt x="532" y="194"/>
                </a:cubicBezTo>
                <a:cubicBezTo>
                  <a:pt x="533" y="194"/>
                  <a:pt x="534" y="192"/>
                  <a:pt x="535" y="191"/>
                </a:cubicBezTo>
                <a:cubicBezTo>
                  <a:pt x="536" y="190"/>
                  <a:pt x="536" y="185"/>
                  <a:pt x="537" y="184"/>
                </a:cubicBezTo>
                <a:cubicBezTo>
                  <a:pt x="538" y="184"/>
                  <a:pt x="538" y="178"/>
                  <a:pt x="537" y="178"/>
                </a:cubicBezTo>
                <a:cubicBezTo>
                  <a:pt x="536" y="177"/>
                  <a:pt x="536" y="175"/>
                  <a:pt x="539" y="175"/>
                </a:cubicBezTo>
                <a:cubicBezTo>
                  <a:pt x="542" y="176"/>
                  <a:pt x="541" y="173"/>
                  <a:pt x="542" y="173"/>
                </a:cubicBezTo>
                <a:cubicBezTo>
                  <a:pt x="544" y="172"/>
                  <a:pt x="543" y="170"/>
                  <a:pt x="544" y="169"/>
                </a:cubicBezTo>
                <a:cubicBezTo>
                  <a:pt x="545" y="169"/>
                  <a:pt x="545" y="167"/>
                  <a:pt x="544" y="166"/>
                </a:cubicBezTo>
                <a:cubicBezTo>
                  <a:pt x="543" y="165"/>
                  <a:pt x="544" y="165"/>
                  <a:pt x="546" y="164"/>
                </a:cubicBezTo>
                <a:cubicBezTo>
                  <a:pt x="547" y="164"/>
                  <a:pt x="547" y="162"/>
                  <a:pt x="545" y="161"/>
                </a:cubicBezTo>
                <a:cubicBezTo>
                  <a:pt x="543" y="160"/>
                  <a:pt x="543" y="158"/>
                  <a:pt x="545" y="160"/>
                </a:cubicBezTo>
                <a:cubicBezTo>
                  <a:pt x="547" y="161"/>
                  <a:pt x="549" y="160"/>
                  <a:pt x="548" y="158"/>
                </a:cubicBezTo>
                <a:cubicBezTo>
                  <a:pt x="547" y="157"/>
                  <a:pt x="549" y="156"/>
                  <a:pt x="552" y="156"/>
                </a:cubicBezTo>
                <a:cubicBezTo>
                  <a:pt x="554" y="156"/>
                  <a:pt x="556" y="154"/>
                  <a:pt x="555" y="152"/>
                </a:cubicBezTo>
                <a:cubicBezTo>
                  <a:pt x="555" y="150"/>
                  <a:pt x="558" y="150"/>
                  <a:pt x="558" y="152"/>
                </a:cubicBezTo>
                <a:cubicBezTo>
                  <a:pt x="557" y="154"/>
                  <a:pt x="557" y="156"/>
                  <a:pt x="558" y="154"/>
                </a:cubicBezTo>
                <a:cubicBezTo>
                  <a:pt x="560" y="153"/>
                  <a:pt x="562" y="154"/>
                  <a:pt x="566" y="153"/>
                </a:cubicBezTo>
                <a:cubicBezTo>
                  <a:pt x="571" y="152"/>
                  <a:pt x="575" y="148"/>
                  <a:pt x="576" y="145"/>
                </a:cubicBezTo>
                <a:cubicBezTo>
                  <a:pt x="577" y="141"/>
                  <a:pt x="582" y="142"/>
                  <a:pt x="581" y="139"/>
                </a:cubicBezTo>
                <a:cubicBezTo>
                  <a:pt x="580" y="137"/>
                  <a:pt x="582" y="136"/>
                  <a:pt x="585" y="138"/>
                </a:cubicBezTo>
                <a:cubicBezTo>
                  <a:pt x="588" y="139"/>
                  <a:pt x="586" y="137"/>
                  <a:pt x="589" y="137"/>
                </a:cubicBezTo>
                <a:cubicBezTo>
                  <a:pt x="593" y="137"/>
                  <a:pt x="592" y="135"/>
                  <a:pt x="595" y="135"/>
                </a:cubicBezTo>
                <a:cubicBezTo>
                  <a:pt x="599" y="135"/>
                  <a:pt x="608" y="134"/>
                  <a:pt x="611" y="131"/>
                </a:cubicBezTo>
                <a:cubicBezTo>
                  <a:pt x="614" y="129"/>
                  <a:pt x="620" y="127"/>
                  <a:pt x="623" y="125"/>
                </a:cubicBezTo>
                <a:cubicBezTo>
                  <a:pt x="625" y="123"/>
                  <a:pt x="626" y="122"/>
                  <a:pt x="624" y="123"/>
                </a:cubicBezTo>
                <a:moveTo>
                  <a:pt x="496" y="127"/>
                </a:moveTo>
                <a:cubicBezTo>
                  <a:pt x="496" y="125"/>
                  <a:pt x="494" y="127"/>
                  <a:pt x="493" y="124"/>
                </a:cubicBezTo>
                <a:cubicBezTo>
                  <a:pt x="492" y="122"/>
                  <a:pt x="485" y="121"/>
                  <a:pt x="485" y="123"/>
                </a:cubicBezTo>
                <a:cubicBezTo>
                  <a:pt x="484" y="124"/>
                  <a:pt x="482" y="125"/>
                  <a:pt x="484" y="126"/>
                </a:cubicBezTo>
                <a:cubicBezTo>
                  <a:pt x="486" y="128"/>
                  <a:pt x="487" y="127"/>
                  <a:pt x="489" y="129"/>
                </a:cubicBezTo>
                <a:cubicBezTo>
                  <a:pt x="491" y="131"/>
                  <a:pt x="496" y="129"/>
                  <a:pt x="496" y="127"/>
                </a:cubicBezTo>
                <a:moveTo>
                  <a:pt x="733" y="308"/>
                </a:moveTo>
                <a:cubicBezTo>
                  <a:pt x="733" y="306"/>
                  <a:pt x="728" y="308"/>
                  <a:pt x="729" y="309"/>
                </a:cubicBezTo>
                <a:cubicBezTo>
                  <a:pt x="731" y="310"/>
                  <a:pt x="733" y="310"/>
                  <a:pt x="733" y="308"/>
                </a:cubicBezTo>
                <a:moveTo>
                  <a:pt x="758" y="299"/>
                </a:moveTo>
                <a:cubicBezTo>
                  <a:pt x="760" y="299"/>
                  <a:pt x="760" y="291"/>
                  <a:pt x="759" y="291"/>
                </a:cubicBezTo>
                <a:cubicBezTo>
                  <a:pt x="758" y="291"/>
                  <a:pt x="758" y="292"/>
                  <a:pt x="756" y="293"/>
                </a:cubicBezTo>
                <a:cubicBezTo>
                  <a:pt x="755" y="294"/>
                  <a:pt x="756" y="299"/>
                  <a:pt x="758" y="299"/>
                </a:cubicBezTo>
                <a:moveTo>
                  <a:pt x="754" y="302"/>
                </a:moveTo>
                <a:cubicBezTo>
                  <a:pt x="753" y="303"/>
                  <a:pt x="756" y="305"/>
                  <a:pt x="755" y="308"/>
                </a:cubicBezTo>
                <a:cubicBezTo>
                  <a:pt x="755" y="310"/>
                  <a:pt x="756" y="313"/>
                  <a:pt x="757" y="312"/>
                </a:cubicBezTo>
                <a:cubicBezTo>
                  <a:pt x="758" y="310"/>
                  <a:pt x="759" y="311"/>
                  <a:pt x="760" y="310"/>
                </a:cubicBezTo>
                <a:cubicBezTo>
                  <a:pt x="761" y="309"/>
                  <a:pt x="760" y="305"/>
                  <a:pt x="761" y="303"/>
                </a:cubicBezTo>
                <a:cubicBezTo>
                  <a:pt x="761" y="301"/>
                  <a:pt x="758" y="300"/>
                  <a:pt x="757" y="301"/>
                </a:cubicBezTo>
                <a:cubicBezTo>
                  <a:pt x="756" y="302"/>
                  <a:pt x="755" y="302"/>
                  <a:pt x="755" y="302"/>
                </a:cubicBezTo>
                <a:cubicBezTo>
                  <a:pt x="754" y="302"/>
                  <a:pt x="754" y="302"/>
                  <a:pt x="754" y="302"/>
                </a:cubicBezTo>
                <a:moveTo>
                  <a:pt x="781" y="316"/>
                </a:moveTo>
                <a:cubicBezTo>
                  <a:pt x="778" y="316"/>
                  <a:pt x="777" y="316"/>
                  <a:pt x="776" y="316"/>
                </a:cubicBezTo>
                <a:cubicBezTo>
                  <a:pt x="774" y="315"/>
                  <a:pt x="772" y="316"/>
                  <a:pt x="772" y="317"/>
                </a:cubicBezTo>
                <a:cubicBezTo>
                  <a:pt x="773" y="318"/>
                  <a:pt x="774" y="319"/>
                  <a:pt x="777" y="320"/>
                </a:cubicBezTo>
                <a:cubicBezTo>
                  <a:pt x="780" y="321"/>
                  <a:pt x="780" y="323"/>
                  <a:pt x="781" y="323"/>
                </a:cubicBezTo>
                <a:cubicBezTo>
                  <a:pt x="783" y="323"/>
                  <a:pt x="783" y="322"/>
                  <a:pt x="783" y="320"/>
                </a:cubicBezTo>
                <a:cubicBezTo>
                  <a:pt x="782" y="318"/>
                  <a:pt x="784" y="316"/>
                  <a:pt x="784" y="316"/>
                </a:cubicBezTo>
                <a:cubicBezTo>
                  <a:pt x="785" y="316"/>
                  <a:pt x="784" y="315"/>
                  <a:pt x="781" y="316"/>
                </a:cubicBezTo>
                <a:moveTo>
                  <a:pt x="829" y="329"/>
                </a:moveTo>
                <a:cubicBezTo>
                  <a:pt x="829" y="329"/>
                  <a:pt x="828" y="329"/>
                  <a:pt x="828" y="329"/>
                </a:cubicBezTo>
                <a:cubicBezTo>
                  <a:pt x="827" y="329"/>
                  <a:pt x="827" y="329"/>
                  <a:pt x="826" y="329"/>
                </a:cubicBezTo>
                <a:cubicBezTo>
                  <a:pt x="826" y="329"/>
                  <a:pt x="825" y="329"/>
                  <a:pt x="823" y="329"/>
                </a:cubicBezTo>
                <a:cubicBezTo>
                  <a:pt x="822" y="329"/>
                  <a:pt x="820" y="329"/>
                  <a:pt x="819" y="328"/>
                </a:cubicBezTo>
                <a:cubicBezTo>
                  <a:pt x="818" y="327"/>
                  <a:pt x="816" y="329"/>
                  <a:pt x="817" y="329"/>
                </a:cubicBezTo>
                <a:cubicBezTo>
                  <a:pt x="818" y="330"/>
                  <a:pt x="821" y="331"/>
                  <a:pt x="823" y="331"/>
                </a:cubicBezTo>
                <a:cubicBezTo>
                  <a:pt x="825" y="331"/>
                  <a:pt x="829" y="330"/>
                  <a:pt x="829" y="329"/>
                </a:cubicBezTo>
                <a:moveTo>
                  <a:pt x="861" y="331"/>
                </a:moveTo>
                <a:cubicBezTo>
                  <a:pt x="860" y="330"/>
                  <a:pt x="861" y="329"/>
                  <a:pt x="863" y="328"/>
                </a:cubicBezTo>
                <a:cubicBezTo>
                  <a:pt x="864" y="327"/>
                  <a:pt x="864" y="326"/>
                  <a:pt x="863" y="327"/>
                </a:cubicBezTo>
                <a:cubicBezTo>
                  <a:pt x="862" y="328"/>
                  <a:pt x="860" y="329"/>
                  <a:pt x="857" y="329"/>
                </a:cubicBezTo>
                <a:cubicBezTo>
                  <a:pt x="854" y="329"/>
                  <a:pt x="853" y="331"/>
                  <a:pt x="855" y="332"/>
                </a:cubicBezTo>
                <a:cubicBezTo>
                  <a:pt x="857" y="333"/>
                  <a:pt x="861" y="331"/>
                  <a:pt x="861" y="331"/>
                </a:cubicBezTo>
                <a:moveTo>
                  <a:pt x="654" y="165"/>
                </a:moveTo>
                <a:cubicBezTo>
                  <a:pt x="656" y="165"/>
                  <a:pt x="656" y="163"/>
                  <a:pt x="657" y="163"/>
                </a:cubicBezTo>
                <a:cubicBezTo>
                  <a:pt x="658" y="163"/>
                  <a:pt x="660" y="161"/>
                  <a:pt x="661" y="160"/>
                </a:cubicBezTo>
                <a:cubicBezTo>
                  <a:pt x="661" y="158"/>
                  <a:pt x="660" y="156"/>
                  <a:pt x="658" y="156"/>
                </a:cubicBezTo>
                <a:cubicBezTo>
                  <a:pt x="657" y="156"/>
                  <a:pt x="656" y="155"/>
                  <a:pt x="656" y="154"/>
                </a:cubicBezTo>
                <a:cubicBezTo>
                  <a:pt x="656" y="153"/>
                  <a:pt x="655" y="152"/>
                  <a:pt x="655" y="151"/>
                </a:cubicBezTo>
                <a:cubicBezTo>
                  <a:pt x="655" y="151"/>
                  <a:pt x="653" y="151"/>
                  <a:pt x="652" y="152"/>
                </a:cubicBezTo>
                <a:cubicBezTo>
                  <a:pt x="652" y="152"/>
                  <a:pt x="651" y="151"/>
                  <a:pt x="650" y="151"/>
                </a:cubicBezTo>
                <a:cubicBezTo>
                  <a:pt x="650" y="150"/>
                  <a:pt x="649" y="149"/>
                  <a:pt x="648" y="150"/>
                </a:cubicBezTo>
                <a:cubicBezTo>
                  <a:pt x="647" y="150"/>
                  <a:pt x="648" y="151"/>
                  <a:pt x="648" y="152"/>
                </a:cubicBezTo>
                <a:cubicBezTo>
                  <a:pt x="648" y="153"/>
                  <a:pt x="647" y="152"/>
                  <a:pt x="647" y="152"/>
                </a:cubicBezTo>
                <a:cubicBezTo>
                  <a:pt x="646" y="152"/>
                  <a:pt x="645" y="152"/>
                  <a:pt x="645" y="152"/>
                </a:cubicBezTo>
                <a:cubicBezTo>
                  <a:pt x="645" y="153"/>
                  <a:pt x="644" y="153"/>
                  <a:pt x="644" y="152"/>
                </a:cubicBezTo>
                <a:cubicBezTo>
                  <a:pt x="643" y="152"/>
                  <a:pt x="641" y="152"/>
                  <a:pt x="641" y="153"/>
                </a:cubicBezTo>
                <a:cubicBezTo>
                  <a:pt x="641" y="154"/>
                  <a:pt x="640" y="153"/>
                  <a:pt x="639" y="152"/>
                </a:cubicBezTo>
                <a:cubicBezTo>
                  <a:pt x="638" y="151"/>
                  <a:pt x="636" y="153"/>
                  <a:pt x="636" y="154"/>
                </a:cubicBezTo>
                <a:cubicBezTo>
                  <a:pt x="636" y="155"/>
                  <a:pt x="636" y="155"/>
                  <a:pt x="634" y="153"/>
                </a:cubicBezTo>
                <a:cubicBezTo>
                  <a:pt x="633" y="151"/>
                  <a:pt x="632" y="153"/>
                  <a:pt x="633" y="154"/>
                </a:cubicBezTo>
                <a:cubicBezTo>
                  <a:pt x="633" y="156"/>
                  <a:pt x="633" y="157"/>
                  <a:pt x="632" y="156"/>
                </a:cubicBezTo>
                <a:cubicBezTo>
                  <a:pt x="631" y="156"/>
                  <a:pt x="630" y="157"/>
                  <a:pt x="629" y="158"/>
                </a:cubicBezTo>
                <a:cubicBezTo>
                  <a:pt x="629" y="159"/>
                  <a:pt x="627" y="155"/>
                  <a:pt x="628" y="154"/>
                </a:cubicBezTo>
                <a:cubicBezTo>
                  <a:pt x="630" y="153"/>
                  <a:pt x="623" y="150"/>
                  <a:pt x="622" y="150"/>
                </a:cubicBezTo>
                <a:cubicBezTo>
                  <a:pt x="620" y="150"/>
                  <a:pt x="621" y="151"/>
                  <a:pt x="622" y="152"/>
                </a:cubicBezTo>
                <a:cubicBezTo>
                  <a:pt x="623" y="153"/>
                  <a:pt x="621" y="153"/>
                  <a:pt x="621" y="152"/>
                </a:cubicBezTo>
                <a:cubicBezTo>
                  <a:pt x="620" y="151"/>
                  <a:pt x="619" y="152"/>
                  <a:pt x="618" y="153"/>
                </a:cubicBezTo>
                <a:cubicBezTo>
                  <a:pt x="617" y="155"/>
                  <a:pt x="616" y="155"/>
                  <a:pt x="616" y="156"/>
                </a:cubicBezTo>
                <a:cubicBezTo>
                  <a:pt x="616" y="157"/>
                  <a:pt x="618" y="158"/>
                  <a:pt x="620" y="157"/>
                </a:cubicBezTo>
                <a:cubicBezTo>
                  <a:pt x="622" y="156"/>
                  <a:pt x="624" y="156"/>
                  <a:pt x="625" y="157"/>
                </a:cubicBezTo>
                <a:cubicBezTo>
                  <a:pt x="626" y="158"/>
                  <a:pt x="623" y="158"/>
                  <a:pt x="624" y="159"/>
                </a:cubicBezTo>
                <a:cubicBezTo>
                  <a:pt x="625" y="160"/>
                  <a:pt x="624" y="161"/>
                  <a:pt x="622" y="160"/>
                </a:cubicBezTo>
                <a:cubicBezTo>
                  <a:pt x="620" y="160"/>
                  <a:pt x="617" y="161"/>
                  <a:pt x="617" y="162"/>
                </a:cubicBezTo>
                <a:cubicBezTo>
                  <a:pt x="617" y="162"/>
                  <a:pt x="619" y="162"/>
                  <a:pt x="620" y="162"/>
                </a:cubicBezTo>
                <a:cubicBezTo>
                  <a:pt x="622" y="162"/>
                  <a:pt x="623" y="161"/>
                  <a:pt x="623" y="162"/>
                </a:cubicBezTo>
                <a:cubicBezTo>
                  <a:pt x="623" y="163"/>
                  <a:pt x="623" y="164"/>
                  <a:pt x="625" y="163"/>
                </a:cubicBezTo>
                <a:cubicBezTo>
                  <a:pt x="626" y="163"/>
                  <a:pt x="625" y="165"/>
                  <a:pt x="626" y="165"/>
                </a:cubicBezTo>
                <a:cubicBezTo>
                  <a:pt x="627" y="165"/>
                  <a:pt x="627" y="167"/>
                  <a:pt x="625" y="167"/>
                </a:cubicBezTo>
                <a:cubicBezTo>
                  <a:pt x="623" y="167"/>
                  <a:pt x="622" y="167"/>
                  <a:pt x="622" y="168"/>
                </a:cubicBezTo>
                <a:cubicBezTo>
                  <a:pt x="624" y="169"/>
                  <a:pt x="626" y="169"/>
                  <a:pt x="628" y="168"/>
                </a:cubicBezTo>
                <a:cubicBezTo>
                  <a:pt x="630" y="168"/>
                  <a:pt x="633" y="170"/>
                  <a:pt x="636" y="171"/>
                </a:cubicBezTo>
                <a:cubicBezTo>
                  <a:pt x="638" y="172"/>
                  <a:pt x="642" y="171"/>
                  <a:pt x="643" y="169"/>
                </a:cubicBezTo>
                <a:cubicBezTo>
                  <a:pt x="643" y="168"/>
                  <a:pt x="647" y="169"/>
                  <a:pt x="648" y="168"/>
                </a:cubicBezTo>
                <a:cubicBezTo>
                  <a:pt x="650" y="167"/>
                  <a:pt x="651" y="166"/>
                  <a:pt x="654" y="165"/>
                </a:cubicBezTo>
                <a:moveTo>
                  <a:pt x="679" y="245"/>
                </a:moveTo>
                <a:cubicBezTo>
                  <a:pt x="680" y="245"/>
                  <a:pt x="684" y="244"/>
                  <a:pt x="686" y="242"/>
                </a:cubicBezTo>
                <a:cubicBezTo>
                  <a:pt x="687" y="241"/>
                  <a:pt x="688" y="241"/>
                  <a:pt x="689" y="241"/>
                </a:cubicBezTo>
                <a:cubicBezTo>
                  <a:pt x="690" y="241"/>
                  <a:pt x="691" y="241"/>
                  <a:pt x="691" y="241"/>
                </a:cubicBezTo>
                <a:cubicBezTo>
                  <a:pt x="693" y="240"/>
                  <a:pt x="692" y="232"/>
                  <a:pt x="691" y="231"/>
                </a:cubicBezTo>
                <a:cubicBezTo>
                  <a:pt x="691" y="229"/>
                  <a:pt x="693" y="229"/>
                  <a:pt x="695" y="228"/>
                </a:cubicBezTo>
                <a:cubicBezTo>
                  <a:pt x="696" y="227"/>
                  <a:pt x="694" y="225"/>
                  <a:pt x="692" y="223"/>
                </a:cubicBezTo>
                <a:cubicBezTo>
                  <a:pt x="691" y="222"/>
                  <a:pt x="690" y="223"/>
                  <a:pt x="689" y="224"/>
                </a:cubicBezTo>
                <a:cubicBezTo>
                  <a:pt x="688" y="224"/>
                  <a:pt x="687" y="224"/>
                  <a:pt x="686" y="224"/>
                </a:cubicBezTo>
                <a:cubicBezTo>
                  <a:pt x="685" y="223"/>
                  <a:pt x="682" y="223"/>
                  <a:pt x="682" y="225"/>
                </a:cubicBezTo>
                <a:cubicBezTo>
                  <a:pt x="682" y="227"/>
                  <a:pt x="684" y="226"/>
                  <a:pt x="684" y="227"/>
                </a:cubicBezTo>
                <a:cubicBezTo>
                  <a:pt x="684" y="228"/>
                  <a:pt x="682" y="228"/>
                  <a:pt x="681" y="229"/>
                </a:cubicBezTo>
                <a:cubicBezTo>
                  <a:pt x="680" y="229"/>
                  <a:pt x="679" y="229"/>
                  <a:pt x="678" y="229"/>
                </a:cubicBezTo>
                <a:cubicBezTo>
                  <a:pt x="678" y="229"/>
                  <a:pt x="677" y="228"/>
                  <a:pt x="676" y="229"/>
                </a:cubicBezTo>
                <a:cubicBezTo>
                  <a:pt x="675" y="230"/>
                  <a:pt x="678" y="230"/>
                  <a:pt x="677" y="232"/>
                </a:cubicBezTo>
                <a:cubicBezTo>
                  <a:pt x="676" y="234"/>
                  <a:pt x="677" y="234"/>
                  <a:pt x="679" y="235"/>
                </a:cubicBezTo>
                <a:cubicBezTo>
                  <a:pt x="680" y="237"/>
                  <a:pt x="677" y="237"/>
                  <a:pt x="677" y="239"/>
                </a:cubicBezTo>
                <a:cubicBezTo>
                  <a:pt x="677" y="240"/>
                  <a:pt x="675" y="240"/>
                  <a:pt x="675" y="241"/>
                </a:cubicBezTo>
                <a:cubicBezTo>
                  <a:pt x="674" y="243"/>
                  <a:pt x="677" y="245"/>
                  <a:pt x="679" y="245"/>
                </a:cubicBezTo>
                <a:moveTo>
                  <a:pt x="691" y="209"/>
                </a:moveTo>
                <a:cubicBezTo>
                  <a:pt x="689" y="210"/>
                  <a:pt x="692" y="212"/>
                  <a:pt x="694" y="212"/>
                </a:cubicBezTo>
                <a:cubicBezTo>
                  <a:pt x="695" y="212"/>
                  <a:pt x="692" y="213"/>
                  <a:pt x="692" y="215"/>
                </a:cubicBezTo>
                <a:cubicBezTo>
                  <a:pt x="692" y="217"/>
                  <a:pt x="694" y="216"/>
                  <a:pt x="694" y="217"/>
                </a:cubicBezTo>
                <a:cubicBezTo>
                  <a:pt x="694" y="218"/>
                  <a:pt x="691" y="219"/>
                  <a:pt x="691" y="220"/>
                </a:cubicBezTo>
                <a:cubicBezTo>
                  <a:pt x="691" y="221"/>
                  <a:pt x="693" y="219"/>
                  <a:pt x="694" y="219"/>
                </a:cubicBezTo>
                <a:cubicBezTo>
                  <a:pt x="694" y="219"/>
                  <a:pt x="694" y="219"/>
                  <a:pt x="694" y="220"/>
                </a:cubicBezTo>
                <a:cubicBezTo>
                  <a:pt x="694" y="221"/>
                  <a:pt x="695" y="222"/>
                  <a:pt x="696" y="221"/>
                </a:cubicBezTo>
                <a:cubicBezTo>
                  <a:pt x="698" y="221"/>
                  <a:pt x="697" y="218"/>
                  <a:pt x="698" y="218"/>
                </a:cubicBezTo>
                <a:cubicBezTo>
                  <a:pt x="699" y="218"/>
                  <a:pt x="698" y="220"/>
                  <a:pt x="698" y="221"/>
                </a:cubicBezTo>
                <a:cubicBezTo>
                  <a:pt x="699" y="222"/>
                  <a:pt x="697" y="224"/>
                  <a:pt x="697" y="225"/>
                </a:cubicBezTo>
                <a:cubicBezTo>
                  <a:pt x="697" y="226"/>
                  <a:pt x="702" y="226"/>
                  <a:pt x="703" y="225"/>
                </a:cubicBezTo>
                <a:cubicBezTo>
                  <a:pt x="704" y="223"/>
                  <a:pt x="705" y="225"/>
                  <a:pt x="704" y="226"/>
                </a:cubicBezTo>
                <a:cubicBezTo>
                  <a:pt x="703" y="227"/>
                  <a:pt x="704" y="228"/>
                  <a:pt x="705" y="229"/>
                </a:cubicBezTo>
                <a:cubicBezTo>
                  <a:pt x="706" y="229"/>
                  <a:pt x="706" y="229"/>
                  <a:pt x="706" y="230"/>
                </a:cubicBezTo>
                <a:cubicBezTo>
                  <a:pt x="705" y="231"/>
                  <a:pt x="706" y="233"/>
                  <a:pt x="706" y="234"/>
                </a:cubicBezTo>
                <a:cubicBezTo>
                  <a:pt x="705" y="235"/>
                  <a:pt x="701" y="235"/>
                  <a:pt x="701" y="234"/>
                </a:cubicBezTo>
                <a:cubicBezTo>
                  <a:pt x="701" y="234"/>
                  <a:pt x="699" y="234"/>
                  <a:pt x="700" y="235"/>
                </a:cubicBezTo>
                <a:cubicBezTo>
                  <a:pt x="700" y="236"/>
                  <a:pt x="699" y="237"/>
                  <a:pt x="699" y="238"/>
                </a:cubicBezTo>
                <a:cubicBezTo>
                  <a:pt x="699" y="238"/>
                  <a:pt x="701" y="238"/>
                  <a:pt x="701" y="239"/>
                </a:cubicBezTo>
                <a:cubicBezTo>
                  <a:pt x="701" y="240"/>
                  <a:pt x="699" y="241"/>
                  <a:pt x="697" y="242"/>
                </a:cubicBezTo>
                <a:cubicBezTo>
                  <a:pt x="695" y="243"/>
                  <a:pt x="698" y="245"/>
                  <a:pt x="699" y="244"/>
                </a:cubicBezTo>
                <a:cubicBezTo>
                  <a:pt x="700" y="243"/>
                  <a:pt x="700" y="244"/>
                  <a:pt x="701" y="244"/>
                </a:cubicBezTo>
                <a:cubicBezTo>
                  <a:pt x="703" y="244"/>
                  <a:pt x="704" y="246"/>
                  <a:pt x="706" y="245"/>
                </a:cubicBezTo>
                <a:cubicBezTo>
                  <a:pt x="707" y="244"/>
                  <a:pt x="707" y="245"/>
                  <a:pt x="706" y="246"/>
                </a:cubicBezTo>
                <a:cubicBezTo>
                  <a:pt x="705" y="247"/>
                  <a:pt x="704" y="247"/>
                  <a:pt x="703" y="246"/>
                </a:cubicBezTo>
                <a:cubicBezTo>
                  <a:pt x="703" y="246"/>
                  <a:pt x="702" y="246"/>
                  <a:pt x="701" y="247"/>
                </a:cubicBezTo>
                <a:cubicBezTo>
                  <a:pt x="700" y="247"/>
                  <a:pt x="695" y="252"/>
                  <a:pt x="696" y="253"/>
                </a:cubicBezTo>
                <a:cubicBezTo>
                  <a:pt x="697" y="254"/>
                  <a:pt x="697" y="252"/>
                  <a:pt x="699" y="252"/>
                </a:cubicBezTo>
                <a:cubicBezTo>
                  <a:pt x="701" y="251"/>
                  <a:pt x="701" y="252"/>
                  <a:pt x="702" y="252"/>
                </a:cubicBezTo>
                <a:cubicBezTo>
                  <a:pt x="703" y="252"/>
                  <a:pt x="703" y="252"/>
                  <a:pt x="703" y="251"/>
                </a:cubicBezTo>
                <a:cubicBezTo>
                  <a:pt x="703" y="251"/>
                  <a:pt x="704" y="250"/>
                  <a:pt x="704" y="250"/>
                </a:cubicBezTo>
                <a:cubicBezTo>
                  <a:pt x="704" y="250"/>
                  <a:pt x="705" y="250"/>
                  <a:pt x="705" y="250"/>
                </a:cubicBezTo>
                <a:cubicBezTo>
                  <a:pt x="706" y="250"/>
                  <a:pt x="706" y="250"/>
                  <a:pt x="707" y="250"/>
                </a:cubicBezTo>
                <a:cubicBezTo>
                  <a:pt x="709" y="250"/>
                  <a:pt x="710" y="250"/>
                  <a:pt x="711" y="249"/>
                </a:cubicBezTo>
                <a:cubicBezTo>
                  <a:pt x="711" y="249"/>
                  <a:pt x="712" y="249"/>
                  <a:pt x="712" y="249"/>
                </a:cubicBezTo>
                <a:cubicBezTo>
                  <a:pt x="713" y="250"/>
                  <a:pt x="714" y="250"/>
                  <a:pt x="714" y="250"/>
                </a:cubicBezTo>
                <a:cubicBezTo>
                  <a:pt x="715" y="249"/>
                  <a:pt x="717" y="249"/>
                  <a:pt x="719" y="249"/>
                </a:cubicBezTo>
                <a:cubicBezTo>
                  <a:pt x="720" y="249"/>
                  <a:pt x="724" y="247"/>
                  <a:pt x="725" y="246"/>
                </a:cubicBezTo>
                <a:cubicBezTo>
                  <a:pt x="726" y="246"/>
                  <a:pt x="724" y="245"/>
                  <a:pt x="723" y="246"/>
                </a:cubicBezTo>
                <a:cubicBezTo>
                  <a:pt x="721" y="246"/>
                  <a:pt x="722" y="244"/>
                  <a:pt x="723" y="243"/>
                </a:cubicBezTo>
                <a:cubicBezTo>
                  <a:pt x="724" y="242"/>
                  <a:pt x="726" y="241"/>
                  <a:pt x="727" y="239"/>
                </a:cubicBezTo>
                <a:cubicBezTo>
                  <a:pt x="727" y="237"/>
                  <a:pt x="723" y="236"/>
                  <a:pt x="722" y="237"/>
                </a:cubicBezTo>
                <a:cubicBezTo>
                  <a:pt x="722" y="238"/>
                  <a:pt x="721" y="238"/>
                  <a:pt x="720" y="237"/>
                </a:cubicBezTo>
                <a:cubicBezTo>
                  <a:pt x="719" y="235"/>
                  <a:pt x="721" y="234"/>
                  <a:pt x="720" y="234"/>
                </a:cubicBezTo>
                <a:cubicBezTo>
                  <a:pt x="719" y="234"/>
                  <a:pt x="718" y="232"/>
                  <a:pt x="719" y="232"/>
                </a:cubicBezTo>
                <a:cubicBezTo>
                  <a:pt x="719" y="231"/>
                  <a:pt x="718" y="227"/>
                  <a:pt x="715" y="227"/>
                </a:cubicBezTo>
                <a:cubicBezTo>
                  <a:pt x="713" y="226"/>
                  <a:pt x="713" y="223"/>
                  <a:pt x="713" y="222"/>
                </a:cubicBezTo>
                <a:cubicBezTo>
                  <a:pt x="712" y="220"/>
                  <a:pt x="711" y="221"/>
                  <a:pt x="710" y="219"/>
                </a:cubicBezTo>
                <a:cubicBezTo>
                  <a:pt x="709" y="218"/>
                  <a:pt x="707" y="219"/>
                  <a:pt x="706" y="219"/>
                </a:cubicBezTo>
                <a:cubicBezTo>
                  <a:pt x="705" y="219"/>
                  <a:pt x="706" y="217"/>
                  <a:pt x="707" y="216"/>
                </a:cubicBezTo>
                <a:cubicBezTo>
                  <a:pt x="709" y="215"/>
                  <a:pt x="711" y="210"/>
                  <a:pt x="711" y="209"/>
                </a:cubicBezTo>
                <a:cubicBezTo>
                  <a:pt x="711" y="208"/>
                  <a:pt x="704" y="208"/>
                  <a:pt x="703" y="208"/>
                </a:cubicBezTo>
                <a:cubicBezTo>
                  <a:pt x="702" y="209"/>
                  <a:pt x="700" y="207"/>
                  <a:pt x="701" y="207"/>
                </a:cubicBezTo>
                <a:cubicBezTo>
                  <a:pt x="702" y="206"/>
                  <a:pt x="705" y="204"/>
                  <a:pt x="705" y="203"/>
                </a:cubicBezTo>
                <a:cubicBezTo>
                  <a:pt x="704" y="202"/>
                  <a:pt x="706" y="202"/>
                  <a:pt x="705" y="201"/>
                </a:cubicBezTo>
                <a:cubicBezTo>
                  <a:pt x="704" y="200"/>
                  <a:pt x="704" y="202"/>
                  <a:pt x="703" y="203"/>
                </a:cubicBezTo>
                <a:cubicBezTo>
                  <a:pt x="703" y="203"/>
                  <a:pt x="701" y="203"/>
                  <a:pt x="699" y="203"/>
                </a:cubicBezTo>
                <a:cubicBezTo>
                  <a:pt x="697" y="202"/>
                  <a:pt x="696" y="205"/>
                  <a:pt x="696" y="206"/>
                </a:cubicBezTo>
                <a:cubicBezTo>
                  <a:pt x="696" y="207"/>
                  <a:pt x="694" y="208"/>
                  <a:pt x="694" y="209"/>
                </a:cubicBezTo>
                <a:cubicBezTo>
                  <a:pt x="695" y="210"/>
                  <a:pt x="694" y="211"/>
                  <a:pt x="693" y="210"/>
                </a:cubicBezTo>
                <a:cubicBezTo>
                  <a:pt x="693" y="210"/>
                  <a:pt x="692" y="208"/>
                  <a:pt x="691" y="209"/>
                </a:cubicBezTo>
                <a:moveTo>
                  <a:pt x="689" y="207"/>
                </a:moveTo>
                <a:cubicBezTo>
                  <a:pt x="691" y="207"/>
                  <a:pt x="692" y="204"/>
                  <a:pt x="692" y="204"/>
                </a:cubicBezTo>
                <a:cubicBezTo>
                  <a:pt x="691" y="203"/>
                  <a:pt x="690" y="204"/>
                  <a:pt x="689" y="206"/>
                </a:cubicBezTo>
                <a:cubicBezTo>
                  <a:pt x="689" y="206"/>
                  <a:pt x="688" y="207"/>
                  <a:pt x="689" y="207"/>
                </a:cubicBezTo>
                <a:moveTo>
                  <a:pt x="713" y="194"/>
                </a:moveTo>
                <a:cubicBezTo>
                  <a:pt x="714" y="193"/>
                  <a:pt x="715" y="189"/>
                  <a:pt x="714" y="189"/>
                </a:cubicBezTo>
                <a:cubicBezTo>
                  <a:pt x="712" y="190"/>
                  <a:pt x="713" y="194"/>
                  <a:pt x="713" y="194"/>
                </a:cubicBezTo>
                <a:moveTo>
                  <a:pt x="768" y="225"/>
                </a:moveTo>
                <a:cubicBezTo>
                  <a:pt x="766" y="225"/>
                  <a:pt x="767" y="226"/>
                  <a:pt x="769" y="227"/>
                </a:cubicBezTo>
                <a:cubicBezTo>
                  <a:pt x="770" y="227"/>
                  <a:pt x="772" y="224"/>
                  <a:pt x="772" y="223"/>
                </a:cubicBezTo>
                <a:cubicBezTo>
                  <a:pt x="772" y="222"/>
                  <a:pt x="773" y="219"/>
                  <a:pt x="773" y="219"/>
                </a:cubicBezTo>
                <a:cubicBezTo>
                  <a:pt x="772" y="218"/>
                  <a:pt x="772" y="219"/>
                  <a:pt x="771" y="220"/>
                </a:cubicBezTo>
                <a:cubicBezTo>
                  <a:pt x="771" y="220"/>
                  <a:pt x="771" y="219"/>
                  <a:pt x="771" y="219"/>
                </a:cubicBezTo>
                <a:cubicBezTo>
                  <a:pt x="770" y="218"/>
                  <a:pt x="770" y="218"/>
                  <a:pt x="770" y="219"/>
                </a:cubicBezTo>
                <a:cubicBezTo>
                  <a:pt x="770" y="219"/>
                  <a:pt x="769" y="219"/>
                  <a:pt x="769" y="219"/>
                </a:cubicBezTo>
                <a:cubicBezTo>
                  <a:pt x="768" y="219"/>
                  <a:pt x="768" y="219"/>
                  <a:pt x="767" y="220"/>
                </a:cubicBezTo>
                <a:cubicBezTo>
                  <a:pt x="766" y="222"/>
                  <a:pt x="768" y="223"/>
                  <a:pt x="769" y="224"/>
                </a:cubicBezTo>
                <a:cubicBezTo>
                  <a:pt x="770" y="224"/>
                  <a:pt x="769" y="225"/>
                  <a:pt x="768" y="225"/>
                </a:cubicBezTo>
                <a:moveTo>
                  <a:pt x="798" y="207"/>
                </a:moveTo>
                <a:cubicBezTo>
                  <a:pt x="796" y="207"/>
                  <a:pt x="795" y="212"/>
                  <a:pt x="795" y="213"/>
                </a:cubicBezTo>
                <a:cubicBezTo>
                  <a:pt x="795" y="213"/>
                  <a:pt x="797" y="211"/>
                  <a:pt x="798" y="210"/>
                </a:cubicBezTo>
                <a:cubicBezTo>
                  <a:pt x="799" y="208"/>
                  <a:pt x="799" y="207"/>
                  <a:pt x="798" y="207"/>
                </a:cubicBezTo>
                <a:moveTo>
                  <a:pt x="811" y="206"/>
                </a:moveTo>
                <a:cubicBezTo>
                  <a:pt x="812" y="206"/>
                  <a:pt x="815" y="204"/>
                  <a:pt x="816" y="203"/>
                </a:cubicBezTo>
                <a:cubicBezTo>
                  <a:pt x="816" y="202"/>
                  <a:pt x="815" y="201"/>
                  <a:pt x="813" y="202"/>
                </a:cubicBezTo>
                <a:cubicBezTo>
                  <a:pt x="811" y="203"/>
                  <a:pt x="810" y="206"/>
                  <a:pt x="811" y="206"/>
                </a:cubicBezTo>
                <a:moveTo>
                  <a:pt x="815" y="200"/>
                </a:moveTo>
                <a:cubicBezTo>
                  <a:pt x="815" y="199"/>
                  <a:pt x="811" y="200"/>
                  <a:pt x="812" y="201"/>
                </a:cubicBezTo>
                <a:cubicBezTo>
                  <a:pt x="813" y="201"/>
                  <a:pt x="814" y="201"/>
                  <a:pt x="815" y="200"/>
                </a:cubicBezTo>
                <a:moveTo>
                  <a:pt x="1515" y="157"/>
                </a:moveTo>
                <a:cubicBezTo>
                  <a:pt x="1517" y="159"/>
                  <a:pt x="1519" y="158"/>
                  <a:pt x="1520" y="158"/>
                </a:cubicBezTo>
                <a:cubicBezTo>
                  <a:pt x="1521" y="158"/>
                  <a:pt x="1520" y="157"/>
                  <a:pt x="1519" y="157"/>
                </a:cubicBezTo>
                <a:cubicBezTo>
                  <a:pt x="1518" y="157"/>
                  <a:pt x="1519" y="156"/>
                  <a:pt x="1520" y="157"/>
                </a:cubicBezTo>
                <a:cubicBezTo>
                  <a:pt x="1521" y="158"/>
                  <a:pt x="1522" y="158"/>
                  <a:pt x="1522" y="157"/>
                </a:cubicBezTo>
                <a:cubicBezTo>
                  <a:pt x="1523" y="156"/>
                  <a:pt x="1523" y="155"/>
                  <a:pt x="1525" y="155"/>
                </a:cubicBezTo>
                <a:cubicBezTo>
                  <a:pt x="1526" y="155"/>
                  <a:pt x="1526" y="154"/>
                  <a:pt x="1525" y="154"/>
                </a:cubicBezTo>
                <a:cubicBezTo>
                  <a:pt x="1524" y="153"/>
                  <a:pt x="1520" y="151"/>
                  <a:pt x="1519" y="149"/>
                </a:cubicBezTo>
                <a:cubicBezTo>
                  <a:pt x="1518" y="148"/>
                  <a:pt x="1513" y="147"/>
                  <a:pt x="1513" y="148"/>
                </a:cubicBezTo>
                <a:cubicBezTo>
                  <a:pt x="1513" y="149"/>
                  <a:pt x="1511" y="148"/>
                  <a:pt x="1511" y="147"/>
                </a:cubicBezTo>
                <a:cubicBezTo>
                  <a:pt x="1511" y="146"/>
                  <a:pt x="1506" y="146"/>
                  <a:pt x="1506" y="147"/>
                </a:cubicBezTo>
                <a:cubicBezTo>
                  <a:pt x="1505" y="148"/>
                  <a:pt x="1507" y="148"/>
                  <a:pt x="1507" y="149"/>
                </a:cubicBezTo>
                <a:cubicBezTo>
                  <a:pt x="1508" y="150"/>
                  <a:pt x="1506" y="150"/>
                  <a:pt x="1507" y="151"/>
                </a:cubicBezTo>
                <a:cubicBezTo>
                  <a:pt x="1507" y="153"/>
                  <a:pt x="1505" y="151"/>
                  <a:pt x="1504" y="150"/>
                </a:cubicBezTo>
                <a:cubicBezTo>
                  <a:pt x="1503" y="150"/>
                  <a:pt x="1504" y="147"/>
                  <a:pt x="1504" y="146"/>
                </a:cubicBezTo>
                <a:cubicBezTo>
                  <a:pt x="1504" y="145"/>
                  <a:pt x="1502" y="145"/>
                  <a:pt x="1502" y="144"/>
                </a:cubicBezTo>
                <a:cubicBezTo>
                  <a:pt x="1502" y="142"/>
                  <a:pt x="1496" y="140"/>
                  <a:pt x="1494" y="139"/>
                </a:cubicBezTo>
                <a:cubicBezTo>
                  <a:pt x="1492" y="138"/>
                  <a:pt x="1489" y="137"/>
                  <a:pt x="1488" y="136"/>
                </a:cubicBezTo>
                <a:cubicBezTo>
                  <a:pt x="1487" y="134"/>
                  <a:pt x="1483" y="134"/>
                  <a:pt x="1481" y="133"/>
                </a:cubicBezTo>
                <a:cubicBezTo>
                  <a:pt x="1479" y="131"/>
                  <a:pt x="1472" y="128"/>
                  <a:pt x="1469" y="128"/>
                </a:cubicBezTo>
                <a:cubicBezTo>
                  <a:pt x="1466" y="128"/>
                  <a:pt x="1467" y="126"/>
                  <a:pt x="1465" y="126"/>
                </a:cubicBezTo>
                <a:cubicBezTo>
                  <a:pt x="1464" y="126"/>
                  <a:pt x="1457" y="126"/>
                  <a:pt x="1455" y="126"/>
                </a:cubicBezTo>
                <a:cubicBezTo>
                  <a:pt x="1454" y="126"/>
                  <a:pt x="1454" y="126"/>
                  <a:pt x="1453" y="126"/>
                </a:cubicBezTo>
                <a:cubicBezTo>
                  <a:pt x="1453" y="126"/>
                  <a:pt x="1452" y="127"/>
                  <a:pt x="1451" y="126"/>
                </a:cubicBezTo>
                <a:cubicBezTo>
                  <a:pt x="1450" y="126"/>
                  <a:pt x="1443" y="123"/>
                  <a:pt x="1442" y="124"/>
                </a:cubicBezTo>
                <a:cubicBezTo>
                  <a:pt x="1441" y="125"/>
                  <a:pt x="1441" y="127"/>
                  <a:pt x="1440" y="127"/>
                </a:cubicBezTo>
                <a:cubicBezTo>
                  <a:pt x="1439" y="127"/>
                  <a:pt x="1440" y="128"/>
                  <a:pt x="1442" y="130"/>
                </a:cubicBezTo>
                <a:cubicBezTo>
                  <a:pt x="1444" y="132"/>
                  <a:pt x="1443" y="133"/>
                  <a:pt x="1441" y="134"/>
                </a:cubicBezTo>
                <a:cubicBezTo>
                  <a:pt x="1439" y="135"/>
                  <a:pt x="1436" y="134"/>
                  <a:pt x="1435" y="132"/>
                </a:cubicBezTo>
                <a:cubicBezTo>
                  <a:pt x="1435" y="131"/>
                  <a:pt x="1432" y="131"/>
                  <a:pt x="1431" y="129"/>
                </a:cubicBezTo>
                <a:cubicBezTo>
                  <a:pt x="1431" y="128"/>
                  <a:pt x="1432" y="127"/>
                  <a:pt x="1433" y="128"/>
                </a:cubicBezTo>
                <a:cubicBezTo>
                  <a:pt x="1435" y="129"/>
                  <a:pt x="1436" y="128"/>
                  <a:pt x="1436" y="127"/>
                </a:cubicBezTo>
                <a:cubicBezTo>
                  <a:pt x="1437" y="126"/>
                  <a:pt x="1433" y="125"/>
                  <a:pt x="1431" y="125"/>
                </a:cubicBezTo>
                <a:cubicBezTo>
                  <a:pt x="1429" y="125"/>
                  <a:pt x="1428" y="128"/>
                  <a:pt x="1426" y="129"/>
                </a:cubicBezTo>
                <a:cubicBezTo>
                  <a:pt x="1424" y="130"/>
                  <a:pt x="1416" y="128"/>
                  <a:pt x="1415" y="128"/>
                </a:cubicBezTo>
                <a:cubicBezTo>
                  <a:pt x="1415" y="127"/>
                  <a:pt x="1404" y="128"/>
                  <a:pt x="1403" y="128"/>
                </a:cubicBezTo>
                <a:cubicBezTo>
                  <a:pt x="1402" y="129"/>
                  <a:pt x="1402" y="132"/>
                  <a:pt x="1402" y="132"/>
                </a:cubicBezTo>
                <a:cubicBezTo>
                  <a:pt x="1401" y="133"/>
                  <a:pt x="1401" y="129"/>
                  <a:pt x="1401" y="128"/>
                </a:cubicBezTo>
                <a:cubicBezTo>
                  <a:pt x="1401" y="128"/>
                  <a:pt x="1399" y="127"/>
                  <a:pt x="1397" y="127"/>
                </a:cubicBezTo>
                <a:cubicBezTo>
                  <a:pt x="1395" y="127"/>
                  <a:pt x="1394" y="127"/>
                  <a:pt x="1395" y="126"/>
                </a:cubicBezTo>
                <a:cubicBezTo>
                  <a:pt x="1396" y="125"/>
                  <a:pt x="1394" y="125"/>
                  <a:pt x="1396" y="124"/>
                </a:cubicBezTo>
                <a:cubicBezTo>
                  <a:pt x="1397" y="122"/>
                  <a:pt x="1393" y="119"/>
                  <a:pt x="1389" y="117"/>
                </a:cubicBezTo>
                <a:cubicBezTo>
                  <a:pt x="1385" y="116"/>
                  <a:pt x="1375" y="117"/>
                  <a:pt x="1373" y="118"/>
                </a:cubicBezTo>
                <a:cubicBezTo>
                  <a:pt x="1371" y="118"/>
                  <a:pt x="1368" y="118"/>
                  <a:pt x="1365" y="118"/>
                </a:cubicBezTo>
                <a:cubicBezTo>
                  <a:pt x="1364" y="118"/>
                  <a:pt x="1364" y="118"/>
                  <a:pt x="1363" y="118"/>
                </a:cubicBezTo>
                <a:cubicBezTo>
                  <a:pt x="1361" y="118"/>
                  <a:pt x="1363" y="117"/>
                  <a:pt x="1362" y="116"/>
                </a:cubicBezTo>
                <a:cubicBezTo>
                  <a:pt x="1361" y="115"/>
                  <a:pt x="1357" y="114"/>
                  <a:pt x="1357" y="114"/>
                </a:cubicBezTo>
                <a:cubicBezTo>
                  <a:pt x="1356" y="115"/>
                  <a:pt x="1355" y="114"/>
                  <a:pt x="1355" y="114"/>
                </a:cubicBezTo>
                <a:cubicBezTo>
                  <a:pt x="1355" y="113"/>
                  <a:pt x="1351" y="112"/>
                  <a:pt x="1350" y="112"/>
                </a:cubicBezTo>
                <a:cubicBezTo>
                  <a:pt x="1348" y="112"/>
                  <a:pt x="1347" y="111"/>
                  <a:pt x="1349" y="111"/>
                </a:cubicBezTo>
                <a:cubicBezTo>
                  <a:pt x="1351" y="111"/>
                  <a:pt x="1354" y="111"/>
                  <a:pt x="1353" y="109"/>
                </a:cubicBezTo>
                <a:cubicBezTo>
                  <a:pt x="1351" y="107"/>
                  <a:pt x="1340" y="106"/>
                  <a:pt x="1339" y="107"/>
                </a:cubicBezTo>
                <a:cubicBezTo>
                  <a:pt x="1338" y="107"/>
                  <a:pt x="1339" y="109"/>
                  <a:pt x="1336" y="111"/>
                </a:cubicBezTo>
                <a:cubicBezTo>
                  <a:pt x="1334" y="113"/>
                  <a:pt x="1332" y="112"/>
                  <a:pt x="1332" y="111"/>
                </a:cubicBezTo>
                <a:cubicBezTo>
                  <a:pt x="1332" y="109"/>
                  <a:pt x="1335" y="110"/>
                  <a:pt x="1335" y="108"/>
                </a:cubicBezTo>
                <a:cubicBezTo>
                  <a:pt x="1335" y="107"/>
                  <a:pt x="1331" y="108"/>
                  <a:pt x="1330" y="107"/>
                </a:cubicBezTo>
                <a:cubicBezTo>
                  <a:pt x="1330" y="106"/>
                  <a:pt x="1331" y="105"/>
                  <a:pt x="1333" y="106"/>
                </a:cubicBezTo>
                <a:cubicBezTo>
                  <a:pt x="1334" y="106"/>
                  <a:pt x="1337" y="107"/>
                  <a:pt x="1337" y="106"/>
                </a:cubicBezTo>
                <a:cubicBezTo>
                  <a:pt x="1337" y="105"/>
                  <a:pt x="1336" y="105"/>
                  <a:pt x="1333" y="105"/>
                </a:cubicBezTo>
                <a:cubicBezTo>
                  <a:pt x="1330" y="104"/>
                  <a:pt x="1324" y="103"/>
                  <a:pt x="1321" y="103"/>
                </a:cubicBezTo>
                <a:cubicBezTo>
                  <a:pt x="1318" y="103"/>
                  <a:pt x="1317" y="102"/>
                  <a:pt x="1315" y="102"/>
                </a:cubicBezTo>
                <a:cubicBezTo>
                  <a:pt x="1313" y="102"/>
                  <a:pt x="1313" y="103"/>
                  <a:pt x="1314" y="104"/>
                </a:cubicBezTo>
                <a:cubicBezTo>
                  <a:pt x="1315" y="105"/>
                  <a:pt x="1312" y="105"/>
                  <a:pt x="1310" y="105"/>
                </a:cubicBezTo>
                <a:cubicBezTo>
                  <a:pt x="1308" y="105"/>
                  <a:pt x="1305" y="106"/>
                  <a:pt x="1306" y="108"/>
                </a:cubicBezTo>
                <a:cubicBezTo>
                  <a:pt x="1307" y="109"/>
                  <a:pt x="1308" y="108"/>
                  <a:pt x="1308" y="108"/>
                </a:cubicBezTo>
                <a:cubicBezTo>
                  <a:pt x="1309" y="108"/>
                  <a:pt x="1309" y="107"/>
                  <a:pt x="1310" y="108"/>
                </a:cubicBezTo>
                <a:cubicBezTo>
                  <a:pt x="1311" y="108"/>
                  <a:pt x="1307" y="109"/>
                  <a:pt x="1308" y="110"/>
                </a:cubicBezTo>
                <a:cubicBezTo>
                  <a:pt x="1310" y="111"/>
                  <a:pt x="1310" y="112"/>
                  <a:pt x="1310" y="113"/>
                </a:cubicBezTo>
                <a:cubicBezTo>
                  <a:pt x="1310" y="114"/>
                  <a:pt x="1307" y="114"/>
                  <a:pt x="1306" y="113"/>
                </a:cubicBezTo>
                <a:cubicBezTo>
                  <a:pt x="1306" y="112"/>
                  <a:pt x="1305" y="112"/>
                  <a:pt x="1304" y="112"/>
                </a:cubicBezTo>
                <a:cubicBezTo>
                  <a:pt x="1303" y="113"/>
                  <a:pt x="1303" y="113"/>
                  <a:pt x="1302" y="113"/>
                </a:cubicBezTo>
                <a:cubicBezTo>
                  <a:pt x="1301" y="112"/>
                  <a:pt x="1299" y="113"/>
                  <a:pt x="1301" y="114"/>
                </a:cubicBezTo>
                <a:cubicBezTo>
                  <a:pt x="1303" y="114"/>
                  <a:pt x="1304" y="115"/>
                  <a:pt x="1301" y="115"/>
                </a:cubicBezTo>
                <a:cubicBezTo>
                  <a:pt x="1300" y="115"/>
                  <a:pt x="1299" y="115"/>
                  <a:pt x="1299" y="114"/>
                </a:cubicBezTo>
                <a:cubicBezTo>
                  <a:pt x="1299" y="114"/>
                  <a:pt x="1298" y="113"/>
                  <a:pt x="1298" y="113"/>
                </a:cubicBezTo>
                <a:cubicBezTo>
                  <a:pt x="1297" y="113"/>
                  <a:pt x="1296" y="113"/>
                  <a:pt x="1294" y="113"/>
                </a:cubicBezTo>
                <a:cubicBezTo>
                  <a:pt x="1293" y="112"/>
                  <a:pt x="1292" y="112"/>
                  <a:pt x="1291" y="112"/>
                </a:cubicBezTo>
                <a:cubicBezTo>
                  <a:pt x="1289" y="112"/>
                  <a:pt x="1289" y="114"/>
                  <a:pt x="1286" y="114"/>
                </a:cubicBezTo>
                <a:cubicBezTo>
                  <a:pt x="1284" y="114"/>
                  <a:pt x="1281" y="113"/>
                  <a:pt x="1280" y="111"/>
                </a:cubicBezTo>
                <a:cubicBezTo>
                  <a:pt x="1279" y="110"/>
                  <a:pt x="1279" y="110"/>
                  <a:pt x="1278" y="111"/>
                </a:cubicBezTo>
                <a:cubicBezTo>
                  <a:pt x="1276" y="113"/>
                  <a:pt x="1276" y="115"/>
                  <a:pt x="1275" y="115"/>
                </a:cubicBezTo>
                <a:cubicBezTo>
                  <a:pt x="1274" y="116"/>
                  <a:pt x="1274" y="118"/>
                  <a:pt x="1272" y="119"/>
                </a:cubicBezTo>
                <a:cubicBezTo>
                  <a:pt x="1272" y="119"/>
                  <a:pt x="1272" y="119"/>
                  <a:pt x="1271" y="118"/>
                </a:cubicBezTo>
                <a:cubicBezTo>
                  <a:pt x="1271" y="118"/>
                  <a:pt x="1270" y="118"/>
                  <a:pt x="1270" y="118"/>
                </a:cubicBezTo>
                <a:cubicBezTo>
                  <a:pt x="1268" y="118"/>
                  <a:pt x="1264" y="114"/>
                  <a:pt x="1264" y="112"/>
                </a:cubicBezTo>
                <a:cubicBezTo>
                  <a:pt x="1263" y="111"/>
                  <a:pt x="1260" y="108"/>
                  <a:pt x="1260" y="108"/>
                </a:cubicBezTo>
                <a:cubicBezTo>
                  <a:pt x="1259" y="107"/>
                  <a:pt x="1260" y="107"/>
                  <a:pt x="1261" y="108"/>
                </a:cubicBezTo>
                <a:cubicBezTo>
                  <a:pt x="1262" y="109"/>
                  <a:pt x="1263" y="109"/>
                  <a:pt x="1264" y="108"/>
                </a:cubicBezTo>
                <a:cubicBezTo>
                  <a:pt x="1265" y="108"/>
                  <a:pt x="1265" y="105"/>
                  <a:pt x="1264" y="105"/>
                </a:cubicBezTo>
                <a:cubicBezTo>
                  <a:pt x="1262" y="105"/>
                  <a:pt x="1263" y="104"/>
                  <a:pt x="1263" y="104"/>
                </a:cubicBezTo>
                <a:cubicBezTo>
                  <a:pt x="1264" y="103"/>
                  <a:pt x="1261" y="101"/>
                  <a:pt x="1263" y="101"/>
                </a:cubicBezTo>
                <a:cubicBezTo>
                  <a:pt x="1264" y="100"/>
                  <a:pt x="1263" y="99"/>
                  <a:pt x="1262" y="99"/>
                </a:cubicBezTo>
                <a:cubicBezTo>
                  <a:pt x="1260" y="99"/>
                  <a:pt x="1259" y="98"/>
                  <a:pt x="1259" y="97"/>
                </a:cubicBezTo>
                <a:cubicBezTo>
                  <a:pt x="1259" y="97"/>
                  <a:pt x="1253" y="96"/>
                  <a:pt x="1253" y="97"/>
                </a:cubicBezTo>
                <a:cubicBezTo>
                  <a:pt x="1253" y="98"/>
                  <a:pt x="1251" y="98"/>
                  <a:pt x="1252" y="97"/>
                </a:cubicBezTo>
                <a:cubicBezTo>
                  <a:pt x="1252" y="96"/>
                  <a:pt x="1250" y="97"/>
                  <a:pt x="1247" y="96"/>
                </a:cubicBezTo>
                <a:cubicBezTo>
                  <a:pt x="1244" y="95"/>
                  <a:pt x="1244" y="93"/>
                  <a:pt x="1243" y="93"/>
                </a:cubicBezTo>
                <a:cubicBezTo>
                  <a:pt x="1243" y="93"/>
                  <a:pt x="1242" y="94"/>
                  <a:pt x="1242" y="94"/>
                </a:cubicBezTo>
                <a:cubicBezTo>
                  <a:pt x="1242" y="95"/>
                  <a:pt x="1242" y="95"/>
                  <a:pt x="1241" y="95"/>
                </a:cubicBezTo>
                <a:cubicBezTo>
                  <a:pt x="1240" y="94"/>
                  <a:pt x="1238" y="96"/>
                  <a:pt x="1239" y="97"/>
                </a:cubicBezTo>
                <a:cubicBezTo>
                  <a:pt x="1240" y="99"/>
                  <a:pt x="1239" y="99"/>
                  <a:pt x="1239" y="100"/>
                </a:cubicBezTo>
                <a:cubicBezTo>
                  <a:pt x="1239" y="102"/>
                  <a:pt x="1238" y="101"/>
                  <a:pt x="1236" y="101"/>
                </a:cubicBezTo>
                <a:cubicBezTo>
                  <a:pt x="1235" y="100"/>
                  <a:pt x="1235" y="101"/>
                  <a:pt x="1235" y="101"/>
                </a:cubicBezTo>
                <a:cubicBezTo>
                  <a:pt x="1234" y="101"/>
                  <a:pt x="1233" y="102"/>
                  <a:pt x="1231" y="101"/>
                </a:cubicBezTo>
                <a:cubicBezTo>
                  <a:pt x="1228" y="100"/>
                  <a:pt x="1226" y="101"/>
                  <a:pt x="1225" y="100"/>
                </a:cubicBezTo>
                <a:cubicBezTo>
                  <a:pt x="1225" y="99"/>
                  <a:pt x="1224" y="99"/>
                  <a:pt x="1224" y="100"/>
                </a:cubicBezTo>
                <a:cubicBezTo>
                  <a:pt x="1223" y="101"/>
                  <a:pt x="1218" y="100"/>
                  <a:pt x="1218" y="99"/>
                </a:cubicBezTo>
                <a:cubicBezTo>
                  <a:pt x="1217" y="98"/>
                  <a:pt x="1219" y="97"/>
                  <a:pt x="1219" y="97"/>
                </a:cubicBezTo>
                <a:cubicBezTo>
                  <a:pt x="1220" y="97"/>
                  <a:pt x="1218" y="96"/>
                  <a:pt x="1216" y="96"/>
                </a:cubicBezTo>
                <a:cubicBezTo>
                  <a:pt x="1214" y="96"/>
                  <a:pt x="1213" y="96"/>
                  <a:pt x="1212" y="96"/>
                </a:cubicBezTo>
                <a:cubicBezTo>
                  <a:pt x="1211" y="95"/>
                  <a:pt x="1209" y="95"/>
                  <a:pt x="1208" y="95"/>
                </a:cubicBezTo>
                <a:cubicBezTo>
                  <a:pt x="1205" y="95"/>
                  <a:pt x="1198" y="96"/>
                  <a:pt x="1197" y="96"/>
                </a:cubicBezTo>
                <a:cubicBezTo>
                  <a:pt x="1196" y="97"/>
                  <a:pt x="1198" y="99"/>
                  <a:pt x="1196" y="99"/>
                </a:cubicBezTo>
                <a:cubicBezTo>
                  <a:pt x="1195" y="99"/>
                  <a:pt x="1196" y="96"/>
                  <a:pt x="1196" y="95"/>
                </a:cubicBezTo>
                <a:cubicBezTo>
                  <a:pt x="1196" y="93"/>
                  <a:pt x="1193" y="93"/>
                  <a:pt x="1194" y="94"/>
                </a:cubicBezTo>
                <a:cubicBezTo>
                  <a:pt x="1194" y="95"/>
                  <a:pt x="1190" y="95"/>
                  <a:pt x="1189" y="95"/>
                </a:cubicBezTo>
                <a:cubicBezTo>
                  <a:pt x="1188" y="94"/>
                  <a:pt x="1187" y="93"/>
                  <a:pt x="1184" y="92"/>
                </a:cubicBezTo>
                <a:cubicBezTo>
                  <a:pt x="1182" y="91"/>
                  <a:pt x="1179" y="94"/>
                  <a:pt x="1180" y="95"/>
                </a:cubicBezTo>
                <a:cubicBezTo>
                  <a:pt x="1180" y="96"/>
                  <a:pt x="1182" y="95"/>
                  <a:pt x="1182" y="96"/>
                </a:cubicBezTo>
                <a:cubicBezTo>
                  <a:pt x="1182" y="97"/>
                  <a:pt x="1177" y="96"/>
                  <a:pt x="1177" y="97"/>
                </a:cubicBezTo>
                <a:cubicBezTo>
                  <a:pt x="1177" y="98"/>
                  <a:pt x="1172" y="99"/>
                  <a:pt x="1170" y="99"/>
                </a:cubicBezTo>
                <a:cubicBezTo>
                  <a:pt x="1166" y="100"/>
                  <a:pt x="1165" y="100"/>
                  <a:pt x="1164" y="101"/>
                </a:cubicBezTo>
                <a:cubicBezTo>
                  <a:pt x="1162" y="103"/>
                  <a:pt x="1163" y="100"/>
                  <a:pt x="1165" y="99"/>
                </a:cubicBezTo>
                <a:cubicBezTo>
                  <a:pt x="1166" y="97"/>
                  <a:pt x="1168" y="98"/>
                  <a:pt x="1169" y="96"/>
                </a:cubicBezTo>
                <a:cubicBezTo>
                  <a:pt x="1169" y="95"/>
                  <a:pt x="1171" y="95"/>
                  <a:pt x="1173" y="95"/>
                </a:cubicBezTo>
                <a:cubicBezTo>
                  <a:pt x="1176" y="95"/>
                  <a:pt x="1175" y="93"/>
                  <a:pt x="1177" y="93"/>
                </a:cubicBezTo>
                <a:cubicBezTo>
                  <a:pt x="1178" y="92"/>
                  <a:pt x="1180" y="91"/>
                  <a:pt x="1181" y="90"/>
                </a:cubicBezTo>
                <a:cubicBezTo>
                  <a:pt x="1181" y="89"/>
                  <a:pt x="1187" y="87"/>
                  <a:pt x="1188" y="87"/>
                </a:cubicBezTo>
                <a:cubicBezTo>
                  <a:pt x="1189" y="87"/>
                  <a:pt x="1190" y="85"/>
                  <a:pt x="1190" y="85"/>
                </a:cubicBezTo>
                <a:cubicBezTo>
                  <a:pt x="1191" y="85"/>
                  <a:pt x="1194" y="83"/>
                  <a:pt x="1195" y="83"/>
                </a:cubicBezTo>
                <a:cubicBezTo>
                  <a:pt x="1197" y="82"/>
                  <a:pt x="1197" y="81"/>
                  <a:pt x="1197" y="80"/>
                </a:cubicBezTo>
                <a:cubicBezTo>
                  <a:pt x="1197" y="79"/>
                  <a:pt x="1196" y="80"/>
                  <a:pt x="1195" y="79"/>
                </a:cubicBezTo>
                <a:cubicBezTo>
                  <a:pt x="1195" y="78"/>
                  <a:pt x="1196" y="79"/>
                  <a:pt x="1198" y="78"/>
                </a:cubicBezTo>
                <a:cubicBezTo>
                  <a:pt x="1199" y="78"/>
                  <a:pt x="1198" y="76"/>
                  <a:pt x="1197" y="76"/>
                </a:cubicBezTo>
                <a:cubicBezTo>
                  <a:pt x="1195" y="76"/>
                  <a:pt x="1197" y="75"/>
                  <a:pt x="1196" y="74"/>
                </a:cubicBezTo>
                <a:cubicBezTo>
                  <a:pt x="1196" y="73"/>
                  <a:pt x="1195" y="74"/>
                  <a:pt x="1194" y="74"/>
                </a:cubicBezTo>
                <a:cubicBezTo>
                  <a:pt x="1194" y="74"/>
                  <a:pt x="1193" y="74"/>
                  <a:pt x="1193" y="74"/>
                </a:cubicBezTo>
                <a:cubicBezTo>
                  <a:pt x="1193" y="72"/>
                  <a:pt x="1193" y="71"/>
                  <a:pt x="1193" y="70"/>
                </a:cubicBezTo>
                <a:cubicBezTo>
                  <a:pt x="1192" y="70"/>
                  <a:pt x="1192" y="70"/>
                  <a:pt x="1191" y="70"/>
                </a:cubicBezTo>
                <a:cubicBezTo>
                  <a:pt x="1190" y="71"/>
                  <a:pt x="1190" y="71"/>
                  <a:pt x="1189" y="70"/>
                </a:cubicBezTo>
                <a:cubicBezTo>
                  <a:pt x="1187" y="69"/>
                  <a:pt x="1183" y="68"/>
                  <a:pt x="1183" y="69"/>
                </a:cubicBezTo>
                <a:cubicBezTo>
                  <a:pt x="1183" y="69"/>
                  <a:pt x="1182" y="69"/>
                  <a:pt x="1181" y="69"/>
                </a:cubicBezTo>
                <a:cubicBezTo>
                  <a:pt x="1181" y="68"/>
                  <a:pt x="1180" y="68"/>
                  <a:pt x="1180" y="69"/>
                </a:cubicBezTo>
                <a:cubicBezTo>
                  <a:pt x="1180" y="69"/>
                  <a:pt x="1176" y="69"/>
                  <a:pt x="1175" y="69"/>
                </a:cubicBezTo>
                <a:cubicBezTo>
                  <a:pt x="1174" y="68"/>
                  <a:pt x="1172" y="69"/>
                  <a:pt x="1172" y="70"/>
                </a:cubicBezTo>
                <a:cubicBezTo>
                  <a:pt x="1172" y="71"/>
                  <a:pt x="1168" y="71"/>
                  <a:pt x="1167" y="71"/>
                </a:cubicBezTo>
                <a:cubicBezTo>
                  <a:pt x="1166" y="71"/>
                  <a:pt x="1170" y="67"/>
                  <a:pt x="1170" y="67"/>
                </a:cubicBezTo>
                <a:cubicBezTo>
                  <a:pt x="1170" y="66"/>
                  <a:pt x="1168" y="67"/>
                  <a:pt x="1167" y="67"/>
                </a:cubicBezTo>
                <a:cubicBezTo>
                  <a:pt x="1165" y="67"/>
                  <a:pt x="1163" y="67"/>
                  <a:pt x="1163" y="66"/>
                </a:cubicBezTo>
                <a:cubicBezTo>
                  <a:pt x="1162" y="66"/>
                  <a:pt x="1159" y="65"/>
                  <a:pt x="1158" y="66"/>
                </a:cubicBezTo>
                <a:cubicBezTo>
                  <a:pt x="1156" y="66"/>
                  <a:pt x="1158" y="65"/>
                  <a:pt x="1159" y="65"/>
                </a:cubicBezTo>
                <a:cubicBezTo>
                  <a:pt x="1160" y="65"/>
                  <a:pt x="1162" y="64"/>
                  <a:pt x="1163" y="63"/>
                </a:cubicBezTo>
                <a:cubicBezTo>
                  <a:pt x="1164" y="63"/>
                  <a:pt x="1164" y="63"/>
                  <a:pt x="1164" y="62"/>
                </a:cubicBezTo>
                <a:cubicBezTo>
                  <a:pt x="1163" y="61"/>
                  <a:pt x="1161" y="61"/>
                  <a:pt x="1160" y="61"/>
                </a:cubicBezTo>
                <a:cubicBezTo>
                  <a:pt x="1158" y="61"/>
                  <a:pt x="1157" y="60"/>
                  <a:pt x="1155" y="60"/>
                </a:cubicBezTo>
                <a:cubicBezTo>
                  <a:pt x="1154" y="60"/>
                  <a:pt x="1153" y="60"/>
                  <a:pt x="1150" y="61"/>
                </a:cubicBezTo>
                <a:cubicBezTo>
                  <a:pt x="1147" y="62"/>
                  <a:pt x="1147" y="64"/>
                  <a:pt x="1145" y="65"/>
                </a:cubicBezTo>
                <a:cubicBezTo>
                  <a:pt x="1144" y="65"/>
                  <a:pt x="1141" y="68"/>
                  <a:pt x="1142" y="68"/>
                </a:cubicBezTo>
                <a:cubicBezTo>
                  <a:pt x="1144" y="69"/>
                  <a:pt x="1143" y="69"/>
                  <a:pt x="1143" y="70"/>
                </a:cubicBezTo>
                <a:cubicBezTo>
                  <a:pt x="1143" y="71"/>
                  <a:pt x="1142" y="71"/>
                  <a:pt x="1141" y="71"/>
                </a:cubicBezTo>
                <a:cubicBezTo>
                  <a:pt x="1139" y="71"/>
                  <a:pt x="1134" y="71"/>
                  <a:pt x="1134" y="72"/>
                </a:cubicBezTo>
                <a:cubicBezTo>
                  <a:pt x="1134" y="73"/>
                  <a:pt x="1137" y="73"/>
                  <a:pt x="1137" y="74"/>
                </a:cubicBezTo>
                <a:cubicBezTo>
                  <a:pt x="1137" y="74"/>
                  <a:pt x="1135" y="74"/>
                  <a:pt x="1134" y="73"/>
                </a:cubicBezTo>
                <a:cubicBezTo>
                  <a:pt x="1133" y="73"/>
                  <a:pt x="1131" y="73"/>
                  <a:pt x="1130" y="74"/>
                </a:cubicBezTo>
                <a:cubicBezTo>
                  <a:pt x="1130" y="75"/>
                  <a:pt x="1128" y="75"/>
                  <a:pt x="1127" y="75"/>
                </a:cubicBezTo>
                <a:cubicBezTo>
                  <a:pt x="1127" y="74"/>
                  <a:pt x="1127" y="75"/>
                  <a:pt x="1126" y="75"/>
                </a:cubicBezTo>
                <a:cubicBezTo>
                  <a:pt x="1126" y="75"/>
                  <a:pt x="1125" y="75"/>
                  <a:pt x="1125" y="75"/>
                </a:cubicBezTo>
                <a:cubicBezTo>
                  <a:pt x="1124" y="74"/>
                  <a:pt x="1126" y="73"/>
                  <a:pt x="1126" y="72"/>
                </a:cubicBezTo>
                <a:cubicBezTo>
                  <a:pt x="1125" y="72"/>
                  <a:pt x="1122" y="72"/>
                  <a:pt x="1122" y="73"/>
                </a:cubicBezTo>
                <a:cubicBezTo>
                  <a:pt x="1122" y="74"/>
                  <a:pt x="1121" y="74"/>
                  <a:pt x="1120" y="73"/>
                </a:cubicBezTo>
                <a:cubicBezTo>
                  <a:pt x="1120" y="73"/>
                  <a:pt x="1119" y="73"/>
                  <a:pt x="1119" y="73"/>
                </a:cubicBezTo>
                <a:cubicBezTo>
                  <a:pt x="1118" y="73"/>
                  <a:pt x="1117" y="74"/>
                  <a:pt x="1116" y="74"/>
                </a:cubicBezTo>
                <a:cubicBezTo>
                  <a:pt x="1116" y="75"/>
                  <a:pt x="1115" y="75"/>
                  <a:pt x="1114" y="74"/>
                </a:cubicBezTo>
                <a:cubicBezTo>
                  <a:pt x="1113" y="74"/>
                  <a:pt x="1112" y="74"/>
                  <a:pt x="1112" y="75"/>
                </a:cubicBezTo>
                <a:cubicBezTo>
                  <a:pt x="1112" y="76"/>
                  <a:pt x="1115" y="76"/>
                  <a:pt x="1115" y="77"/>
                </a:cubicBezTo>
                <a:cubicBezTo>
                  <a:pt x="1115" y="77"/>
                  <a:pt x="1108" y="77"/>
                  <a:pt x="1108" y="78"/>
                </a:cubicBezTo>
                <a:cubicBezTo>
                  <a:pt x="1107" y="78"/>
                  <a:pt x="1105" y="78"/>
                  <a:pt x="1102" y="78"/>
                </a:cubicBezTo>
                <a:cubicBezTo>
                  <a:pt x="1099" y="78"/>
                  <a:pt x="1101" y="80"/>
                  <a:pt x="1098" y="80"/>
                </a:cubicBezTo>
                <a:cubicBezTo>
                  <a:pt x="1096" y="81"/>
                  <a:pt x="1095" y="81"/>
                  <a:pt x="1094" y="82"/>
                </a:cubicBezTo>
                <a:cubicBezTo>
                  <a:pt x="1094" y="83"/>
                  <a:pt x="1092" y="83"/>
                  <a:pt x="1091" y="82"/>
                </a:cubicBezTo>
                <a:cubicBezTo>
                  <a:pt x="1090" y="81"/>
                  <a:pt x="1088" y="83"/>
                  <a:pt x="1089" y="83"/>
                </a:cubicBezTo>
                <a:cubicBezTo>
                  <a:pt x="1090" y="83"/>
                  <a:pt x="1089" y="84"/>
                  <a:pt x="1089" y="84"/>
                </a:cubicBezTo>
                <a:cubicBezTo>
                  <a:pt x="1088" y="84"/>
                  <a:pt x="1088" y="84"/>
                  <a:pt x="1087" y="84"/>
                </a:cubicBezTo>
                <a:cubicBezTo>
                  <a:pt x="1087" y="85"/>
                  <a:pt x="1087" y="85"/>
                  <a:pt x="1087" y="85"/>
                </a:cubicBezTo>
                <a:cubicBezTo>
                  <a:pt x="1088" y="85"/>
                  <a:pt x="1089" y="86"/>
                  <a:pt x="1088" y="86"/>
                </a:cubicBezTo>
                <a:cubicBezTo>
                  <a:pt x="1088" y="87"/>
                  <a:pt x="1087" y="87"/>
                  <a:pt x="1086" y="86"/>
                </a:cubicBezTo>
                <a:cubicBezTo>
                  <a:pt x="1086" y="86"/>
                  <a:pt x="1085" y="86"/>
                  <a:pt x="1085" y="86"/>
                </a:cubicBezTo>
                <a:cubicBezTo>
                  <a:pt x="1084" y="87"/>
                  <a:pt x="1086" y="88"/>
                  <a:pt x="1087" y="88"/>
                </a:cubicBezTo>
                <a:cubicBezTo>
                  <a:pt x="1088" y="87"/>
                  <a:pt x="1089" y="88"/>
                  <a:pt x="1089" y="89"/>
                </a:cubicBezTo>
                <a:cubicBezTo>
                  <a:pt x="1089" y="89"/>
                  <a:pt x="1088" y="89"/>
                  <a:pt x="1087" y="89"/>
                </a:cubicBezTo>
                <a:cubicBezTo>
                  <a:pt x="1087" y="89"/>
                  <a:pt x="1086" y="89"/>
                  <a:pt x="1086" y="89"/>
                </a:cubicBezTo>
                <a:cubicBezTo>
                  <a:pt x="1085" y="90"/>
                  <a:pt x="1086" y="90"/>
                  <a:pt x="1087" y="90"/>
                </a:cubicBezTo>
                <a:cubicBezTo>
                  <a:pt x="1088" y="90"/>
                  <a:pt x="1088" y="91"/>
                  <a:pt x="1089" y="92"/>
                </a:cubicBezTo>
                <a:cubicBezTo>
                  <a:pt x="1089" y="92"/>
                  <a:pt x="1089" y="92"/>
                  <a:pt x="1089" y="92"/>
                </a:cubicBezTo>
                <a:cubicBezTo>
                  <a:pt x="1090" y="93"/>
                  <a:pt x="1088" y="93"/>
                  <a:pt x="1088" y="94"/>
                </a:cubicBezTo>
                <a:cubicBezTo>
                  <a:pt x="1089" y="95"/>
                  <a:pt x="1087" y="95"/>
                  <a:pt x="1087" y="94"/>
                </a:cubicBezTo>
                <a:cubicBezTo>
                  <a:pt x="1087" y="94"/>
                  <a:pt x="1084" y="93"/>
                  <a:pt x="1083" y="94"/>
                </a:cubicBezTo>
                <a:cubicBezTo>
                  <a:pt x="1083" y="95"/>
                  <a:pt x="1082" y="96"/>
                  <a:pt x="1081" y="95"/>
                </a:cubicBezTo>
                <a:cubicBezTo>
                  <a:pt x="1080" y="94"/>
                  <a:pt x="1078" y="95"/>
                  <a:pt x="1075" y="95"/>
                </a:cubicBezTo>
                <a:cubicBezTo>
                  <a:pt x="1072" y="95"/>
                  <a:pt x="1066" y="95"/>
                  <a:pt x="1064" y="96"/>
                </a:cubicBezTo>
                <a:cubicBezTo>
                  <a:pt x="1062" y="97"/>
                  <a:pt x="1061" y="99"/>
                  <a:pt x="1062" y="100"/>
                </a:cubicBezTo>
                <a:cubicBezTo>
                  <a:pt x="1064" y="102"/>
                  <a:pt x="1063" y="102"/>
                  <a:pt x="1063" y="103"/>
                </a:cubicBezTo>
                <a:cubicBezTo>
                  <a:pt x="1063" y="104"/>
                  <a:pt x="1066" y="106"/>
                  <a:pt x="1068" y="106"/>
                </a:cubicBezTo>
                <a:cubicBezTo>
                  <a:pt x="1070" y="107"/>
                  <a:pt x="1072" y="109"/>
                  <a:pt x="1071" y="110"/>
                </a:cubicBezTo>
                <a:cubicBezTo>
                  <a:pt x="1070" y="112"/>
                  <a:pt x="1066" y="110"/>
                  <a:pt x="1064" y="108"/>
                </a:cubicBezTo>
                <a:cubicBezTo>
                  <a:pt x="1061" y="106"/>
                  <a:pt x="1056" y="105"/>
                  <a:pt x="1054" y="106"/>
                </a:cubicBezTo>
                <a:cubicBezTo>
                  <a:pt x="1053" y="106"/>
                  <a:pt x="1053" y="105"/>
                  <a:pt x="1052" y="105"/>
                </a:cubicBezTo>
                <a:cubicBezTo>
                  <a:pt x="1052" y="104"/>
                  <a:pt x="1052" y="104"/>
                  <a:pt x="1051" y="104"/>
                </a:cubicBezTo>
                <a:cubicBezTo>
                  <a:pt x="1048" y="104"/>
                  <a:pt x="1046" y="106"/>
                  <a:pt x="1048" y="106"/>
                </a:cubicBezTo>
                <a:cubicBezTo>
                  <a:pt x="1050" y="106"/>
                  <a:pt x="1051" y="106"/>
                  <a:pt x="1050" y="107"/>
                </a:cubicBezTo>
                <a:cubicBezTo>
                  <a:pt x="1049" y="108"/>
                  <a:pt x="1050" y="107"/>
                  <a:pt x="1052" y="108"/>
                </a:cubicBezTo>
                <a:cubicBezTo>
                  <a:pt x="1054" y="109"/>
                  <a:pt x="1051" y="110"/>
                  <a:pt x="1049" y="109"/>
                </a:cubicBezTo>
                <a:cubicBezTo>
                  <a:pt x="1047" y="108"/>
                  <a:pt x="1045" y="109"/>
                  <a:pt x="1044" y="110"/>
                </a:cubicBezTo>
                <a:cubicBezTo>
                  <a:pt x="1043" y="111"/>
                  <a:pt x="1046" y="114"/>
                  <a:pt x="1050" y="114"/>
                </a:cubicBezTo>
                <a:cubicBezTo>
                  <a:pt x="1053" y="115"/>
                  <a:pt x="1052" y="116"/>
                  <a:pt x="1054" y="116"/>
                </a:cubicBezTo>
                <a:cubicBezTo>
                  <a:pt x="1055" y="117"/>
                  <a:pt x="1054" y="117"/>
                  <a:pt x="1053" y="118"/>
                </a:cubicBezTo>
                <a:cubicBezTo>
                  <a:pt x="1052" y="118"/>
                  <a:pt x="1050" y="116"/>
                  <a:pt x="1048" y="115"/>
                </a:cubicBezTo>
                <a:cubicBezTo>
                  <a:pt x="1047" y="115"/>
                  <a:pt x="1046" y="115"/>
                  <a:pt x="1044" y="115"/>
                </a:cubicBezTo>
                <a:cubicBezTo>
                  <a:pt x="1043" y="115"/>
                  <a:pt x="1041" y="115"/>
                  <a:pt x="1041" y="114"/>
                </a:cubicBezTo>
                <a:cubicBezTo>
                  <a:pt x="1040" y="113"/>
                  <a:pt x="1041" y="112"/>
                  <a:pt x="1041" y="112"/>
                </a:cubicBezTo>
                <a:cubicBezTo>
                  <a:pt x="1040" y="111"/>
                  <a:pt x="1040" y="109"/>
                  <a:pt x="1042" y="107"/>
                </a:cubicBezTo>
                <a:cubicBezTo>
                  <a:pt x="1043" y="106"/>
                  <a:pt x="1041" y="103"/>
                  <a:pt x="1040" y="102"/>
                </a:cubicBezTo>
                <a:cubicBezTo>
                  <a:pt x="1038" y="102"/>
                  <a:pt x="1038" y="103"/>
                  <a:pt x="1039" y="104"/>
                </a:cubicBezTo>
                <a:cubicBezTo>
                  <a:pt x="1039" y="104"/>
                  <a:pt x="1039" y="107"/>
                  <a:pt x="1038" y="108"/>
                </a:cubicBezTo>
                <a:cubicBezTo>
                  <a:pt x="1036" y="110"/>
                  <a:pt x="1032" y="110"/>
                  <a:pt x="1032" y="111"/>
                </a:cubicBezTo>
                <a:cubicBezTo>
                  <a:pt x="1032" y="112"/>
                  <a:pt x="1030" y="113"/>
                  <a:pt x="1031" y="114"/>
                </a:cubicBezTo>
                <a:cubicBezTo>
                  <a:pt x="1032" y="114"/>
                  <a:pt x="1035" y="118"/>
                  <a:pt x="1036" y="119"/>
                </a:cubicBezTo>
                <a:cubicBezTo>
                  <a:pt x="1036" y="121"/>
                  <a:pt x="1032" y="124"/>
                  <a:pt x="1033" y="127"/>
                </a:cubicBezTo>
                <a:cubicBezTo>
                  <a:pt x="1034" y="129"/>
                  <a:pt x="1033" y="130"/>
                  <a:pt x="1033" y="131"/>
                </a:cubicBezTo>
                <a:cubicBezTo>
                  <a:pt x="1034" y="131"/>
                  <a:pt x="1034" y="131"/>
                  <a:pt x="1035" y="131"/>
                </a:cubicBezTo>
                <a:cubicBezTo>
                  <a:pt x="1036" y="131"/>
                  <a:pt x="1036" y="131"/>
                  <a:pt x="1037" y="131"/>
                </a:cubicBezTo>
                <a:cubicBezTo>
                  <a:pt x="1038" y="132"/>
                  <a:pt x="1039" y="131"/>
                  <a:pt x="1041" y="130"/>
                </a:cubicBezTo>
                <a:cubicBezTo>
                  <a:pt x="1044" y="130"/>
                  <a:pt x="1048" y="132"/>
                  <a:pt x="1050" y="133"/>
                </a:cubicBezTo>
                <a:cubicBezTo>
                  <a:pt x="1051" y="134"/>
                  <a:pt x="1050" y="135"/>
                  <a:pt x="1051" y="136"/>
                </a:cubicBezTo>
                <a:cubicBezTo>
                  <a:pt x="1052" y="138"/>
                  <a:pt x="1049" y="138"/>
                  <a:pt x="1049" y="140"/>
                </a:cubicBezTo>
                <a:cubicBezTo>
                  <a:pt x="1049" y="141"/>
                  <a:pt x="1054" y="142"/>
                  <a:pt x="1054" y="143"/>
                </a:cubicBezTo>
                <a:cubicBezTo>
                  <a:pt x="1054" y="143"/>
                  <a:pt x="1051" y="143"/>
                  <a:pt x="1049" y="142"/>
                </a:cubicBezTo>
                <a:cubicBezTo>
                  <a:pt x="1048" y="142"/>
                  <a:pt x="1048" y="140"/>
                  <a:pt x="1047" y="140"/>
                </a:cubicBezTo>
                <a:cubicBezTo>
                  <a:pt x="1047" y="139"/>
                  <a:pt x="1048" y="138"/>
                  <a:pt x="1048" y="137"/>
                </a:cubicBezTo>
                <a:cubicBezTo>
                  <a:pt x="1049" y="135"/>
                  <a:pt x="1047" y="135"/>
                  <a:pt x="1046" y="134"/>
                </a:cubicBezTo>
                <a:cubicBezTo>
                  <a:pt x="1046" y="133"/>
                  <a:pt x="1045" y="132"/>
                  <a:pt x="1044" y="132"/>
                </a:cubicBezTo>
                <a:cubicBezTo>
                  <a:pt x="1043" y="132"/>
                  <a:pt x="1038" y="133"/>
                  <a:pt x="1037" y="134"/>
                </a:cubicBezTo>
                <a:cubicBezTo>
                  <a:pt x="1036" y="135"/>
                  <a:pt x="1037" y="138"/>
                  <a:pt x="1038" y="140"/>
                </a:cubicBezTo>
                <a:cubicBezTo>
                  <a:pt x="1039" y="141"/>
                  <a:pt x="1034" y="144"/>
                  <a:pt x="1034" y="145"/>
                </a:cubicBezTo>
                <a:cubicBezTo>
                  <a:pt x="1035" y="146"/>
                  <a:pt x="1033" y="147"/>
                  <a:pt x="1031" y="148"/>
                </a:cubicBezTo>
                <a:cubicBezTo>
                  <a:pt x="1029" y="149"/>
                  <a:pt x="1027" y="149"/>
                  <a:pt x="1027" y="151"/>
                </a:cubicBezTo>
                <a:cubicBezTo>
                  <a:pt x="1027" y="153"/>
                  <a:pt x="1025" y="152"/>
                  <a:pt x="1024" y="151"/>
                </a:cubicBezTo>
                <a:cubicBezTo>
                  <a:pt x="1023" y="151"/>
                  <a:pt x="1022" y="151"/>
                  <a:pt x="1021" y="151"/>
                </a:cubicBezTo>
                <a:cubicBezTo>
                  <a:pt x="1020" y="151"/>
                  <a:pt x="1019" y="151"/>
                  <a:pt x="1019" y="151"/>
                </a:cubicBezTo>
                <a:cubicBezTo>
                  <a:pt x="1017" y="151"/>
                  <a:pt x="1017" y="150"/>
                  <a:pt x="1015" y="150"/>
                </a:cubicBezTo>
                <a:cubicBezTo>
                  <a:pt x="1014" y="151"/>
                  <a:pt x="1013" y="150"/>
                  <a:pt x="1013" y="149"/>
                </a:cubicBezTo>
                <a:cubicBezTo>
                  <a:pt x="1014" y="147"/>
                  <a:pt x="1015" y="148"/>
                  <a:pt x="1015" y="149"/>
                </a:cubicBezTo>
                <a:cubicBezTo>
                  <a:pt x="1016" y="150"/>
                  <a:pt x="1017" y="150"/>
                  <a:pt x="1018" y="149"/>
                </a:cubicBezTo>
                <a:cubicBezTo>
                  <a:pt x="1019" y="148"/>
                  <a:pt x="1019" y="150"/>
                  <a:pt x="1020" y="150"/>
                </a:cubicBezTo>
                <a:cubicBezTo>
                  <a:pt x="1021" y="150"/>
                  <a:pt x="1021" y="150"/>
                  <a:pt x="1022" y="149"/>
                </a:cubicBezTo>
                <a:cubicBezTo>
                  <a:pt x="1022" y="149"/>
                  <a:pt x="1022" y="149"/>
                  <a:pt x="1023" y="149"/>
                </a:cubicBezTo>
                <a:cubicBezTo>
                  <a:pt x="1024" y="149"/>
                  <a:pt x="1024" y="149"/>
                  <a:pt x="1024" y="148"/>
                </a:cubicBezTo>
                <a:cubicBezTo>
                  <a:pt x="1023" y="147"/>
                  <a:pt x="1025" y="147"/>
                  <a:pt x="1025" y="146"/>
                </a:cubicBezTo>
                <a:cubicBezTo>
                  <a:pt x="1026" y="146"/>
                  <a:pt x="1026" y="145"/>
                  <a:pt x="1027" y="144"/>
                </a:cubicBezTo>
                <a:cubicBezTo>
                  <a:pt x="1028" y="144"/>
                  <a:pt x="1027" y="143"/>
                  <a:pt x="1028" y="143"/>
                </a:cubicBezTo>
                <a:cubicBezTo>
                  <a:pt x="1029" y="143"/>
                  <a:pt x="1029" y="141"/>
                  <a:pt x="1030" y="141"/>
                </a:cubicBezTo>
                <a:cubicBezTo>
                  <a:pt x="1031" y="141"/>
                  <a:pt x="1031" y="140"/>
                  <a:pt x="1031" y="139"/>
                </a:cubicBezTo>
                <a:cubicBezTo>
                  <a:pt x="1030" y="139"/>
                  <a:pt x="1031" y="137"/>
                  <a:pt x="1032" y="137"/>
                </a:cubicBezTo>
                <a:cubicBezTo>
                  <a:pt x="1033" y="136"/>
                  <a:pt x="1033" y="136"/>
                  <a:pt x="1032" y="135"/>
                </a:cubicBezTo>
                <a:cubicBezTo>
                  <a:pt x="1031" y="134"/>
                  <a:pt x="1028" y="133"/>
                  <a:pt x="1029" y="131"/>
                </a:cubicBezTo>
                <a:cubicBezTo>
                  <a:pt x="1029" y="130"/>
                  <a:pt x="1028" y="128"/>
                  <a:pt x="1029" y="127"/>
                </a:cubicBezTo>
                <a:cubicBezTo>
                  <a:pt x="1029" y="126"/>
                  <a:pt x="1029" y="124"/>
                  <a:pt x="1028" y="123"/>
                </a:cubicBezTo>
                <a:cubicBezTo>
                  <a:pt x="1028" y="122"/>
                  <a:pt x="1029" y="121"/>
                  <a:pt x="1030" y="119"/>
                </a:cubicBezTo>
                <a:cubicBezTo>
                  <a:pt x="1030" y="117"/>
                  <a:pt x="1027" y="114"/>
                  <a:pt x="1026" y="114"/>
                </a:cubicBezTo>
                <a:cubicBezTo>
                  <a:pt x="1025" y="113"/>
                  <a:pt x="1026" y="112"/>
                  <a:pt x="1027" y="111"/>
                </a:cubicBezTo>
                <a:cubicBezTo>
                  <a:pt x="1029" y="109"/>
                  <a:pt x="1029" y="104"/>
                  <a:pt x="1029" y="103"/>
                </a:cubicBezTo>
                <a:cubicBezTo>
                  <a:pt x="1029" y="102"/>
                  <a:pt x="1025" y="101"/>
                  <a:pt x="1024" y="102"/>
                </a:cubicBezTo>
                <a:cubicBezTo>
                  <a:pt x="1023" y="102"/>
                  <a:pt x="1017" y="101"/>
                  <a:pt x="1016" y="101"/>
                </a:cubicBezTo>
                <a:cubicBezTo>
                  <a:pt x="1015" y="101"/>
                  <a:pt x="1014" y="102"/>
                  <a:pt x="1014" y="104"/>
                </a:cubicBezTo>
                <a:cubicBezTo>
                  <a:pt x="1013" y="105"/>
                  <a:pt x="1012" y="107"/>
                  <a:pt x="1011" y="110"/>
                </a:cubicBezTo>
                <a:cubicBezTo>
                  <a:pt x="1010" y="112"/>
                  <a:pt x="1007" y="113"/>
                  <a:pt x="1005" y="114"/>
                </a:cubicBezTo>
                <a:cubicBezTo>
                  <a:pt x="1004" y="115"/>
                  <a:pt x="1003" y="117"/>
                  <a:pt x="1003" y="118"/>
                </a:cubicBezTo>
                <a:cubicBezTo>
                  <a:pt x="1004" y="118"/>
                  <a:pt x="1004" y="118"/>
                  <a:pt x="1005" y="118"/>
                </a:cubicBezTo>
                <a:cubicBezTo>
                  <a:pt x="1005" y="118"/>
                  <a:pt x="1005" y="118"/>
                  <a:pt x="1006" y="118"/>
                </a:cubicBezTo>
                <a:cubicBezTo>
                  <a:pt x="1006" y="119"/>
                  <a:pt x="1006" y="121"/>
                  <a:pt x="1005" y="122"/>
                </a:cubicBezTo>
                <a:cubicBezTo>
                  <a:pt x="1005" y="122"/>
                  <a:pt x="1006" y="123"/>
                  <a:pt x="1005" y="124"/>
                </a:cubicBezTo>
                <a:cubicBezTo>
                  <a:pt x="1004" y="124"/>
                  <a:pt x="1003" y="126"/>
                  <a:pt x="1003" y="127"/>
                </a:cubicBezTo>
                <a:cubicBezTo>
                  <a:pt x="1004" y="127"/>
                  <a:pt x="1007" y="128"/>
                  <a:pt x="1009" y="128"/>
                </a:cubicBezTo>
                <a:cubicBezTo>
                  <a:pt x="1010" y="129"/>
                  <a:pt x="1009" y="131"/>
                  <a:pt x="1010" y="132"/>
                </a:cubicBezTo>
                <a:cubicBezTo>
                  <a:pt x="1011" y="133"/>
                  <a:pt x="1012" y="132"/>
                  <a:pt x="1013" y="133"/>
                </a:cubicBezTo>
                <a:cubicBezTo>
                  <a:pt x="1013" y="134"/>
                  <a:pt x="1011" y="137"/>
                  <a:pt x="1010" y="137"/>
                </a:cubicBezTo>
                <a:cubicBezTo>
                  <a:pt x="1009" y="138"/>
                  <a:pt x="1006" y="134"/>
                  <a:pt x="1005" y="133"/>
                </a:cubicBezTo>
                <a:cubicBezTo>
                  <a:pt x="1004" y="133"/>
                  <a:pt x="1000" y="131"/>
                  <a:pt x="998" y="130"/>
                </a:cubicBezTo>
                <a:cubicBezTo>
                  <a:pt x="996" y="129"/>
                  <a:pt x="995" y="129"/>
                  <a:pt x="993" y="128"/>
                </a:cubicBezTo>
                <a:cubicBezTo>
                  <a:pt x="990" y="127"/>
                  <a:pt x="989" y="126"/>
                  <a:pt x="985" y="126"/>
                </a:cubicBezTo>
                <a:cubicBezTo>
                  <a:pt x="983" y="126"/>
                  <a:pt x="981" y="126"/>
                  <a:pt x="980" y="126"/>
                </a:cubicBezTo>
                <a:cubicBezTo>
                  <a:pt x="979" y="125"/>
                  <a:pt x="978" y="125"/>
                  <a:pt x="977" y="125"/>
                </a:cubicBezTo>
                <a:cubicBezTo>
                  <a:pt x="976" y="125"/>
                  <a:pt x="976" y="124"/>
                  <a:pt x="974" y="123"/>
                </a:cubicBezTo>
                <a:cubicBezTo>
                  <a:pt x="972" y="122"/>
                  <a:pt x="970" y="121"/>
                  <a:pt x="969" y="121"/>
                </a:cubicBezTo>
                <a:cubicBezTo>
                  <a:pt x="967" y="122"/>
                  <a:pt x="968" y="124"/>
                  <a:pt x="970" y="125"/>
                </a:cubicBezTo>
                <a:cubicBezTo>
                  <a:pt x="972" y="125"/>
                  <a:pt x="971" y="126"/>
                  <a:pt x="973" y="126"/>
                </a:cubicBezTo>
                <a:cubicBezTo>
                  <a:pt x="975" y="126"/>
                  <a:pt x="976" y="127"/>
                  <a:pt x="976" y="128"/>
                </a:cubicBezTo>
                <a:cubicBezTo>
                  <a:pt x="976" y="129"/>
                  <a:pt x="977" y="131"/>
                  <a:pt x="978" y="131"/>
                </a:cubicBezTo>
                <a:cubicBezTo>
                  <a:pt x="979" y="132"/>
                  <a:pt x="978" y="134"/>
                  <a:pt x="976" y="134"/>
                </a:cubicBezTo>
                <a:cubicBezTo>
                  <a:pt x="975" y="134"/>
                  <a:pt x="973" y="134"/>
                  <a:pt x="974" y="135"/>
                </a:cubicBezTo>
                <a:cubicBezTo>
                  <a:pt x="974" y="136"/>
                  <a:pt x="973" y="137"/>
                  <a:pt x="971" y="136"/>
                </a:cubicBezTo>
                <a:cubicBezTo>
                  <a:pt x="970" y="136"/>
                  <a:pt x="971" y="134"/>
                  <a:pt x="971" y="134"/>
                </a:cubicBezTo>
                <a:cubicBezTo>
                  <a:pt x="972" y="133"/>
                  <a:pt x="970" y="132"/>
                  <a:pt x="969" y="132"/>
                </a:cubicBezTo>
                <a:cubicBezTo>
                  <a:pt x="968" y="131"/>
                  <a:pt x="963" y="134"/>
                  <a:pt x="962" y="135"/>
                </a:cubicBezTo>
                <a:cubicBezTo>
                  <a:pt x="962" y="135"/>
                  <a:pt x="961" y="135"/>
                  <a:pt x="960" y="135"/>
                </a:cubicBezTo>
                <a:cubicBezTo>
                  <a:pt x="958" y="135"/>
                  <a:pt x="957" y="135"/>
                  <a:pt x="955" y="135"/>
                </a:cubicBezTo>
                <a:cubicBezTo>
                  <a:pt x="952" y="136"/>
                  <a:pt x="952" y="138"/>
                  <a:pt x="951" y="138"/>
                </a:cubicBezTo>
                <a:cubicBezTo>
                  <a:pt x="951" y="138"/>
                  <a:pt x="950" y="138"/>
                  <a:pt x="949" y="138"/>
                </a:cubicBezTo>
                <a:cubicBezTo>
                  <a:pt x="948" y="138"/>
                  <a:pt x="946" y="138"/>
                  <a:pt x="945" y="137"/>
                </a:cubicBezTo>
                <a:cubicBezTo>
                  <a:pt x="944" y="137"/>
                  <a:pt x="945" y="136"/>
                  <a:pt x="946" y="136"/>
                </a:cubicBezTo>
                <a:cubicBezTo>
                  <a:pt x="948" y="136"/>
                  <a:pt x="948" y="136"/>
                  <a:pt x="947" y="135"/>
                </a:cubicBezTo>
                <a:cubicBezTo>
                  <a:pt x="947" y="134"/>
                  <a:pt x="948" y="133"/>
                  <a:pt x="948" y="132"/>
                </a:cubicBezTo>
                <a:cubicBezTo>
                  <a:pt x="948" y="131"/>
                  <a:pt x="943" y="133"/>
                  <a:pt x="943" y="134"/>
                </a:cubicBezTo>
                <a:cubicBezTo>
                  <a:pt x="942" y="134"/>
                  <a:pt x="943" y="136"/>
                  <a:pt x="942" y="136"/>
                </a:cubicBezTo>
                <a:cubicBezTo>
                  <a:pt x="941" y="137"/>
                  <a:pt x="941" y="135"/>
                  <a:pt x="940" y="135"/>
                </a:cubicBezTo>
                <a:cubicBezTo>
                  <a:pt x="939" y="135"/>
                  <a:pt x="932" y="136"/>
                  <a:pt x="930" y="138"/>
                </a:cubicBezTo>
                <a:cubicBezTo>
                  <a:pt x="929" y="140"/>
                  <a:pt x="926" y="140"/>
                  <a:pt x="926" y="140"/>
                </a:cubicBezTo>
                <a:cubicBezTo>
                  <a:pt x="926" y="141"/>
                  <a:pt x="923" y="141"/>
                  <a:pt x="921" y="142"/>
                </a:cubicBezTo>
                <a:cubicBezTo>
                  <a:pt x="920" y="143"/>
                  <a:pt x="921" y="145"/>
                  <a:pt x="921" y="146"/>
                </a:cubicBezTo>
                <a:cubicBezTo>
                  <a:pt x="920" y="147"/>
                  <a:pt x="917" y="147"/>
                  <a:pt x="915" y="147"/>
                </a:cubicBezTo>
                <a:cubicBezTo>
                  <a:pt x="914" y="147"/>
                  <a:pt x="914" y="147"/>
                  <a:pt x="913" y="147"/>
                </a:cubicBezTo>
                <a:cubicBezTo>
                  <a:pt x="912" y="147"/>
                  <a:pt x="911" y="144"/>
                  <a:pt x="910" y="144"/>
                </a:cubicBezTo>
                <a:cubicBezTo>
                  <a:pt x="909" y="144"/>
                  <a:pt x="909" y="142"/>
                  <a:pt x="910" y="141"/>
                </a:cubicBezTo>
                <a:cubicBezTo>
                  <a:pt x="910" y="141"/>
                  <a:pt x="911" y="141"/>
                  <a:pt x="913" y="140"/>
                </a:cubicBezTo>
                <a:cubicBezTo>
                  <a:pt x="914" y="140"/>
                  <a:pt x="914" y="140"/>
                  <a:pt x="915" y="140"/>
                </a:cubicBezTo>
                <a:cubicBezTo>
                  <a:pt x="916" y="140"/>
                  <a:pt x="916" y="140"/>
                  <a:pt x="917" y="140"/>
                </a:cubicBezTo>
                <a:cubicBezTo>
                  <a:pt x="917" y="139"/>
                  <a:pt x="914" y="138"/>
                  <a:pt x="914" y="136"/>
                </a:cubicBezTo>
                <a:cubicBezTo>
                  <a:pt x="914" y="134"/>
                  <a:pt x="910" y="134"/>
                  <a:pt x="909" y="134"/>
                </a:cubicBezTo>
                <a:cubicBezTo>
                  <a:pt x="907" y="135"/>
                  <a:pt x="905" y="135"/>
                  <a:pt x="903" y="134"/>
                </a:cubicBezTo>
                <a:cubicBezTo>
                  <a:pt x="902" y="133"/>
                  <a:pt x="902" y="135"/>
                  <a:pt x="904" y="136"/>
                </a:cubicBezTo>
                <a:cubicBezTo>
                  <a:pt x="906" y="136"/>
                  <a:pt x="905" y="138"/>
                  <a:pt x="905" y="139"/>
                </a:cubicBezTo>
                <a:cubicBezTo>
                  <a:pt x="906" y="139"/>
                  <a:pt x="905" y="142"/>
                  <a:pt x="904" y="143"/>
                </a:cubicBezTo>
                <a:cubicBezTo>
                  <a:pt x="903" y="145"/>
                  <a:pt x="903" y="145"/>
                  <a:pt x="905" y="145"/>
                </a:cubicBezTo>
                <a:cubicBezTo>
                  <a:pt x="907" y="145"/>
                  <a:pt x="907" y="147"/>
                  <a:pt x="907" y="148"/>
                </a:cubicBezTo>
                <a:cubicBezTo>
                  <a:pt x="907" y="150"/>
                  <a:pt x="905" y="151"/>
                  <a:pt x="905" y="152"/>
                </a:cubicBezTo>
                <a:cubicBezTo>
                  <a:pt x="905" y="152"/>
                  <a:pt x="905" y="152"/>
                  <a:pt x="904" y="152"/>
                </a:cubicBezTo>
                <a:cubicBezTo>
                  <a:pt x="904" y="152"/>
                  <a:pt x="904" y="151"/>
                  <a:pt x="903" y="152"/>
                </a:cubicBezTo>
                <a:cubicBezTo>
                  <a:pt x="903" y="152"/>
                  <a:pt x="902" y="151"/>
                  <a:pt x="902" y="150"/>
                </a:cubicBezTo>
                <a:cubicBezTo>
                  <a:pt x="902" y="149"/>
                  <a:pt x="899" y="150"/>
                  <a:pt x="898" y="150"/>
                </a:cubicBezTo>
                <a:cubicBezTo>
                  <a:pt x="897" y="149"/>
                  <a:pt x="896" y="150"/>
                  <a:pt x="895" y="151"/>
                </a:cubicBezTo>
                <a:cubicBezTo>
                  <a:pt x="895" y="152"/>
                  <a:pt x="893" y="152"/>
                  <a:pt x="891" y="153"/>
                </a:cubicBezTo>
                <a:cubicBezTo>
                  <a:pt x="890" y="153"/>
                  <a:pt x="889" y="155"/>
                  <a:pt x="887" y="156"/>
                </a:cubicBezTo>
                <a:cubicBezTo>
                  <a:pt x="886" y="156"/>
                  <a:pt x="886" y="158"/>
                  <a:pt x="888" y="159"/>
                </a:cubicBezTo>
                <a:cubicBezTo>
                  <a:pt x="889" y="161"/>
                  <a:pt x="890" y="162"/>
                  <a:pt x="889" y="163"/>
                </a:cubicBezTo>
                <a:cubicBezTo>
                  <a:pt x="889" y="163"/>
                  <a:pt x="885" y="163"/>
                  <a:pt x="884" y="162"/>
                </a:cubicBezTo>
                <a:cubicBezTo>
                  <a:pt x="884" y="161"/>
                  <a:pt x="881" y="161"/>
                  <a:pt x="880" y="161"/>
                </a:cubicBezTo>
                <a:cubicBezTo>
                  <a:pt x="879" y="161"/>
                  <a:pt x="876" y="158"/>
                  <a:pt x="875" y="158"/>
                </a:cubicBezTo>
                <a:cubicBezTo>
                  <a:pt x="874" y="158"/>
                  <a:pt x="873" y="160"/>
                  <a:pt x="873" y="161"/>
                </a:cubicBezTo>
                <a:cubicBezTo>
                  <a:pt x="872" y="162"/>
                  <a:pt x="873" y="162"/>
                  <a:pt x="874" y="163"/>
                </a:cubicBezTo>
                <a:cubicBezTo>
                  <a:pt x="874" y="165"/>
                  <a:pt x="877" y="165"/>
                  <a:pt x="878" y="165"/>
                </a:cubicBezTo>
                <a:cubicBezTo>
                  <a:pt x="879" y="165"/>
                  <a:pt x="879" y="166"/>
                  <a:pt x="878" y="167"/>
                </a:cubicBezTo>
                <a:cubicBezTo>
                  <a:pt x="878" y="168"/>
                  <a:pt x="876" y="169"/>
                  <a:pt x="875" y="168"/>
                </a:cubicBezTo>
                <a:cubicBezTo>
                  <a:pt x="874" y="167"/>
                  <a:pt x="872" y="168"/>
                  <a:pt x="872" y="167"/>
                </a:cubicBezTo>
                <a:cubicBezTo>
                  <a:pt x="872" y="166"/>
                  <a:pt x="870" y="164"/>
                  <a:pt x="868" y="165"/>
                </a:cubicBezTo>
                <a:cubicBezTo>
                  <a:pt x="866" y="165"/>
                  <a:pt x="866" y="164"/>
                  <a:pt x="866" y="162"/>
                </a:cubicBezTo>
                <a:cubicBezTo>
                  <a:pt x="866" y="161"/>
                  <a:pt x="865" y="160"/>
                  <a:pt x="865" y="159"/>
                </a:cubicBezTo>
                <a:cubicBezTo>
                  <a:pt x="865" y="158"/>
                  <a:pt x="864" y="157"/>
                  <a:pt x="865" y="156"/>
                </a:cubicBezTo>
                <a:cubicBezTo>
                  <a:pt x="866" y="156"/>
                  <a:pt x="865" y="154"/>
                  <a:pt x="865" y="154"/>
                </a:cubicBezTo>
                <a:cubicBezTo>
                  <a:pt x="865" y="153"/>
                  <a:pt x="863" y="151"/>
                  <a:pt x="862" y="151"/>
                </a:cubicBezTo>
                <a:cubicBezTo>
                  <a:pt x="860" y="151"/>
                  <a:pt x="861" y="150"/>
                  <a:pt x="859" y="149"/>
                </a:cubicBezTo>
                <a:cubicBezTo>
                  <a:pt x="858" y="149"/>
                  <a:pt x="855" y="147"/>
                  <a:pt x="855" y="146"/>
                </a:cubicBezTo>
                <a:cubicBezTo>
                  <a:pt x="855" y="145"/>
                  <a:pt x="853" y="145"/>
                  <a:pt x="854" y="144"/>
                </a:cubicBezTo>
                <a:cubicBezTo>
                  <a:pt x="854" y="144"/>
                  <a:pt x="856" y="145"/>
                  <a:pt x="857" y="146"/>
                </a:cubicBezTo>
                <a:cubicBezTo>
                  <a:pt x="858" y="147"/>
                  <a:pt x="860" y="148"/>
                  <a:pt x="863" y="148"/>
                </a:cubicBezTo>
                <a:cubicBezTo>
                  <a:pt x="866" y="149"/>
                  <a:pt x="867" y="150"/>
                  <a:pt x="870" y="151"/>
                </a:cubicBezTo>
                <a:cubicBezTo>
                  <a:pt x="874" y="151"/>
                  <a:pt x="876" y="151"/>
                  <a:pt x="880" y="152"/>
                </a:cubicBezTo>
                <a:cubicBezTo>
                  <a:pt x="885" y="153"/>
                  <a:pt x="891" y="148"/>
                  <a:pt x="893" y="147"/>
                </a:cubicBezTo>
                <a:cubicBezTo>
                  <a:pt x="894" y="145"/>
                  <a:pt x="892" y="143"/>
                  <a:pt x="892" y="142"/>
                </a:cubicBezTo>
                <a:cubicBezTo>
                  <a:pt x="892" y="141"/>
                  <a:pt x="890" y="141"/>
                  <a:pt x="890" y="140"/>
                </a:cubicBezTo>
                <a:cubicBezTo>
                  <a:pt x="889" y="139"/>
                  <a:pt x="888" y="138"/>
                  <a:pt x="886" y="138"/>
                </a:cubicBezTo>
                <a:cubicBezTo>
                  <a:pt x="884" y="138"/>
                  <a:pt x="884" y="136"/>
                  <a:pt x="883" y="136"/>
                </a:cubicBezTo>
                <a:cubicBezTo>
                  <a:pt x="881" y="136"/>
                  <a:pt x="880" y="135"/>
                  <a:pt x="876" y="133"/>
                </a:cubicBezTo>
                <a:cubicBezTo>
                  <a:pt x="873" y="130"/>
                  <a:pt x="868" y="128"/>
                  <a:pt x="867" y="129"/>
                </a:cubicBezTo>
                <a:cubicBezTo>
                  <a:pt x="866" y="129"/>
                  <a:pt x="865" y="129"/>
                  <a:pt x="864" y="128"/>
                </a:cubicBezTo>
                <a:cubicBezTo>
                  <a:pt x="864" y="128"/>
                  <a:pt x="862" y="128"/>
                  <a:pt x="861" y="128"/>
                </a:cubicBezTo>
                <a:cubicBezTo>
                  <a:pt x="861" y="129"/>
                  <a:pt x="860" y="129"/>
                  <a:pt x="860" y="128"/>
                </a:cubicBezTo>
                <a:cubicBezTo>
                  <a:pt x="859" y="128"/>
                  <a:pt x="858" y="128"/>
                  <a:pt x="857" y="128"/>
                </a:cubicBezTo>
                <a:cubicBezTo>
                  <a:pt x="856" y="129"/>
                  <a:pt x="855" y="127"/>
                  <a:pt x="855" y="127"/>
                </a:cubicBezTo>
                <a:cubicBezTo>
                  <a:pt x="856" y="126"/>
                  <a:pt x="858" y="127"/>
                  <a:pt x="858" y="126"/>
                </a:cubicBezTo>
                <a:cubicBezTo>
                  <a:pt x="858" y="125"/>
                  <a:pt x="857" y="126"/>
                  <a:pt x="855" y="125"/>
                </a:cubicBezTo>
                <a:cubicBezTo>
                  <a:pt x="854" y="124"/>
                  <a:pt x="853" y="124"/>
                  <a:pt x="852" y="125"/>
                </a:cubicBezTo>
                <a:cubicBezTo>
                  <a:pt x="852" y="126"/>
                  <a:pt x="851" y="126"/>
                  <a:pt x="850" y="125"/>
                </a:cubicBezTo>
                <a:cubicBezTo>
                  <a:pt x="849" y="124"/>
                  <a:pt x="847" y="124"/>
                  <a:pt x="846" y="125"/>
                </a:cubicBezTo>
                <a:cubicBezTo>
                  <a:pt x="846" y="126"/>
                  <a:pt x="844" y="126"/>
                  <a:pt x="844" y="125"/>
                </a:cubicBezTo>
                <a:cubicBezTo>
                  <a:pt x="844" y="124"/>
                  <a:pt x="842" y="123"/>
                  <a:pt x="842" y="123"/>
                </a:cubicBezTo>
                <a:cubicBezTo>
                  <a:pt x="842" y="122"/>
                  <a:pt x="843" y="122"/>
                  <a:pt x="844" y="123"/>
                </a:cubicBezTo>
                <a:cubicBezTo>
                  <a:pt x="845" y="123"/>
                  <a:pt x="845" y="123"/>
                  <a:pt x="847" y="122"/>
                </a:cubicBezTo>
                <a:cubicBezTo>
                  <a:pt x="848" y="121"/>
                  <a:pt x="849" y="122"/>
                  <a:pt x="849" y="121"/>
                </a:cubicBezTo>
                <a:cubicBezTo>
                  <a:pt x="850" y="120"/>
                  <a:pt x="848" y="119"/>
                  <a:pt x="847" y="119"/>
                </a:cubicBezTo>
                <a:cubicBezTo>
                  <a:pt x="847" y="118"/>
                  <a:pt x="845" y="117"/>
                  <a:pt x="844" y="118"/>
                </a:cubicBezTo>
                <a:cubicBezTo>
                  <a:pt x="843" y="118"/>
                  <a:pt x="843" y="117"/>
                  <a:pt x="842" y="117"/>
                </a:cubicBezTo>
                <a:cubicBezTo>
                  <a:pt x="841" y="116"/>
                  <a:pt x="839" y="117"/>
                  <a:pt x="839" y="119"/>
                </a:cubicBezTo>
                <a:cubicBezTo>
                  <a:pt x="839" y="121"/>
                  <a:pt x="837" y="120"/>
                  <a:pt x="837" y="119"/>
                </a:cubicBezTo>
                <a:cubicBezTo>
                  <a:pt x="838" y="118"/>
                  <a:pt x="837" y="117"/>
                  <a:pt x="838" y="117"/>
                </a:cubicBezTo>
                <a:cubicBezTo>
                  <a:pt x="839" y="117"/>
                  <a:pt x="839" y="115"/>
                  <a:pt x="836" y="114"/>
                </a:cubicBezTo>
                <a:cubicBezTo>
                  <a:pt x="834" y="114"/>
                  <a:pt x="833" y="116"/>
                  <a:pt x="834" y="117"/>
                </a:cubicBezTo>
                <a:cubicBezTo>
                  <a:pt x="834" y="117"/>
                  <a:pt x="832" y="120"/>
                  <a:pt x="831" y="120"/>
                </a:cubicBezTo>
                <a:cubicBezTo>
                  <a:pt x="830" y="120"/>
                  <a:pt x="831" y="118"/>
                  <a:pt x="831" y="117"/>
                </a:cubicBezTo>
                <a:cubicBezTo>
                  <a:pt x="831" y="115"/>
                  <a:pt x="830" y="116"/>
                  <a:pt x="828" y="118"/>
                </a:cubicBezTo>
                <a:cubicBezTo>
                  <a:pt x="827" y="120"/>
                  <a:pt x="825" y="122"/>
                  <a:pt x="824" y="122"/>
                </a:cubicBezTo>
                <a:cubicBezTo>
                  <a:pt x="823" y="122"/>
                  <a:pt x="823" y="120"/>
                  <a:pt x="825" y="119"/>
                </a:cubicBezTo>
                <a:cubicBezTo>
                  <a:pt x="827" y="118"/>
                  <a:pt x="827" y="116"/>
                  <a:pt x="828" y="116"/>
                </a:cubicBezTo>
                <a:cubicBezTo>
                  <a:pt x="829" y="116"/>
                  <a:pt x="829" y="115"/>
                  <a:pt x="827" y="114"/>
                </a:cubicBezTo>
                <a:cubicBezTo>
                  <a:pt x="826" y="114"/>
                  <a:pt x="826" y="116"/>
                  <a:pt x="825" y="116"/>
                </a:cubicBezTo>
                <a:cubicBezTo>
                  <a:pt x="825" y="117"/>
                  <a:pt x="824" y="116"/>
                  <a:pt x="823" y="116"/>
                </a:cubicBezTo>
                <a:cubicBezTo>
                  <a:pt x="823" y="116"/>
                  <a:pt x="822" y="116"/>
                  <a:pt x="822" y="116"/>
                </a:cubicBezTo>
                <a:cubicBezTo>
                  <a:pt x="822" y="116"/>
                  <a:pt x="821" y="117"/>
                  <a:pt x="821" y="118"/>
                </a:cubicBezTo>
                <a:cubicBezTo>
                  <a:pt x="822" y="119"/>
                  <a:pt x="821" y="119"/>
                  <a:pt x="820" y="118"/>
                </a:cubicBezTo>
                <a:cubicBezTo>
                  <a:pt x="820" y="117"/>
                  <a:pt x="818" y="118"/>
                  <a:pt x="817" y="119"/>
                </a:cubicBezTo>
                <a:cubicBezTo>
                  <a:pt x="817" y="120"/>
                  <a:pt x="816" y="120"/>
                  <a:pt x="816" y="121"/>
                </a:cubicBezTo>
                <a:cubicBezTo>
                  <a:pt x="817" y="121"/>
                  <a:pt x="817" y="123"/>
                  <a:pt x="816" y="123"/>
                </a:cubicBezTo>
                <a:cubicBezTo>
                  <a:pt x="815" y="123"/>
                  <a:pt x="815" y="123"/>
                  <a:pt x="815" y="122"/>
                </a:cubicBezTo>
                <a:cubicBezTo>
                  <a:pt x="815" y="121"/>
                  <a:pt x="815" y="120"/>
                  <a:pt x="814" y="121"/>
                </a:cubicBezTo>
                <a:cubicBezTo>
                  <a:pt x="814" y="121"/>
                  <a:pt x="814" y="119"/>
                  <a:pt x="815" y="119"/>
                </a:cubicBezTo>
                <a:cubicBezTo>
                  <a:pt x="816" y="119"/>
                  <a:pt x="818" y="117"/>
                  <a:pt x="818" y="117"/>
                </a:cubicBezTo>
                <a:cubicBezTo>
                  <a:pt x="817" y="116"/>
                  <a:pt x="816" y="116"/>
                  <a:pt x="816" y="117"/>
                </a:cubicBezTo>
                <a:cubicBezTo>
                  <a:pt x="816" y="118"/>
                  <a:pt x="814" y="118"/>
                  <a:pt x="813" y="118"/>
                </a:cubicBezTo>
                <a:cubicBezTo>
                  <a:pt x="811" y="118"/>
                  <a:pt x="811" y="120"/>
                  <a:pt x="813" y="121"/>
                </a:cubicBezTo>
                <a:cubicBezTo>
                  <a:pt x="815" y="122"/>
                  <a:pt x="813" y="122"/>
                  <a:pt x="812" y="122"/>
                </a:cubicBezTo>
                <a:cubicBezTo>
                  <a:pt x="811" y="121"/>
                  <a:pt x="809" y="121"/>
                  <a:pt x="808" y="122"/>
                </a:cubicBezTo>
                <a:cubicBezTo>
                  <a:pt x="807" y="122"/>
                  <a:pt x="811" y="123"/>
                  <a:pt x="811" y="124"/>
                </a:cubicBezTo>
                <a:cubicBezTo>
                  <a:pt x="811" y="124"/>
                  <a:pt x="810" y="124"/>
                  <a:pt x="810" y="124"/>
                </a:cubicBezTo>
                <a:cubicBezTo>
                  <a:pt x="809" y="123"/>
                  <a:pt x="809" y="123"/>
                  <a:pt x="809" y="123"/>
                </a:cubicBezTo>
                <a:cubicBezTo>
                  <a:pt x="808" y="124"/>
                  <a:pt x="807" y="123"/>
                  <a:pt x="807" y="122"/>
                </a:cubicBezTo>
                <a:cubicBezTo>
                  <a:pt x="806" y="121"/>
                  <a:pt x="804" y="123"/>
                  <a:pt x="805" y="123"/>
                </a:cubicBezTo>
                <a:cubicBezTo>
                  <a:pt x="807" y="123"/>
                  <a:pt x="806" y="124"/>
                  <a:pt x="806" y="126"/>
                </a:cubicBezTo>
                <a:cubicBezTo>
                  <a:pt x="806" y="127"/>
                  <a:pt x="804" y="126"/>
                  <a:pt x="805" y="125"/>
                </a:cubicBezTo>
                <a:cubicBezTo>
                  <a:pt x="805" y="124"/>
                  <a:pt x="804" y="124"/>
                  <a:pt x="802" y="125"/>
                </a:cubicBezTo>
                <a:cubicBezTo>
                  <a:pt x="801" y="125"/>
                  <a:pt x="803" y="123"/>
                  <a:pt x="802" y="122"/>
                </a:cubicBezTo>
                <a:cubicBezTo>
                  <a:pt x="802" y="121"/>
                  <a:pt x="800" y="122"/>
                  <a:pt x="799" y="122"/>
                </a:cubicBezTo>
                <a:cubicBezTo>
                  <a:pt x="798" y="123"/>
                  <a:pt x="797" y="123"/>
                  <a:pt x="798" y="124"/>
                </a:cubicBezTo>
                <a:cubicBezTo>
                  <a:pt x="799" y="124"/>
                  <a:pt x="799" y="126"/>
                  <a:pt x="798" y="126"/>
                </a:cubicBezTo>
                <a:cubicBezTo>
                  <a:pt x="796" y="125"/>
                  <a:pt x="796" y="126"/>
                  <a:pt x="796" y="127"/>
                </a:cubicBezTo>
                <a:cubicBezTo>
                  <a:pt x="796" y="128"/>
                  <a:pt x="795" y="128"/>
                  <a:pt x="795" y="127"/>
                </a:cubicBezTo>
                <a:cubicBezTo>
                  <a:pt x="794" y="126"/>
                  <a:pt x="792" y="126"/>
                  <a:pt x="792" y="127"/>
                </a:cubicBezTo>
                <a:cubicBezTo>
                  <a:pt x="791" y="128"/>
                  <a:pt x="789" y="129"/>
                  <a:pt x="790" y="130"/>
                </a:cubicBezTo>
                <a:cubicBezTo>
                  <a:pt x="790" y="131"/>
                  <a:pt x="790" y="130"/>
                  <a:pt x="791" y="130"/>
                </a:cubicBezTo>
                <a:cubicBezTo>
                  <a:pt x="791" y="130"/>
                  <a:pt x="792" y="130"/>
                  <a:pt x="792" y="130"/>
                </a:cubicBezTo>
                <a:cubicBezTo>
                  <a:pt x="793" y="130"/>
                  <a:pt x="792" y="131"/>
                  <a:pt x="793" y="131"/>
                </a:cubicBezTo>
                <a:cubicBezTo>
                  <a:pt x="793" y="132"/>
                  <a:pt x="793" y="133"/>
                  <a:pt x="792" y="132"/>
                </a:cubicBezTo>
                <a:cubicBezTo>
                  <a:pt x="792" y="132"/>
                  <a:pt x="790" y="131"/>
                  <a:pt x="790" y="133"/>
                </a:cubicBezTo>
                <a:cubicBezTo>
                  <a:pt x="790" y="134"/>
                  <a:pt x="789" y="132"/>
                  <a:pt x="788" y="132"/>
                </a:cubicBezTo>
                <a:cubicBezTo>
                  <a:pt x="788" y="131"/>
                  <a:pt x="788" y="132"/>
                  <a:pt x="787" y="132"/>
                </a:cubicBezTo>
                <a:cubicBezTo>
                  <a:pt x="787" y="133"/>
                  <a:pt x="786" y="133"/>
                  <a:pt x="786" y="133"/>
                </a:cubicBezTo>
                <a:cubicBezTo>
                  <a:pt x="785" y="132"/>
                  <a:pt x="788" y="130"/>
                  <a:pt x="787" y="129"/>
                </a:cubicBezTo>
                <a:cubicBezTo>
                  <a:pt x="786" y="128"/>
                  <a:pt x="786" y="130"/>
                  <a:pt x="785" y="131"/>
                </a:cubicBezTo>
                <a:cubicBezTo>
                  <a:pt x="783" y="133"/>
                  <a:pt x="781" y="133"/>
                  <a:pt x="782" y="133"/>
                </a:cubicBezTo>
                <a:cubicBezTo>
                  <a:pt x="783" y="134"/>
                  <a:pt x="780" y="134"/>
                  <a:pt x="780" y="136"/>
                </a:cubicBezTo>
                <a:cubicBezTo>
                  <a:pt x="780" y="137"/>
                  <a:pt x="777" y="137"/>
                  <a:pt x="775" y="138"/>
                </a:cubicBezTo>
                <a:cubicBezTo>
                  <a:pt x="773" y="140"/>
                  <a:pt x="775" y="140"/>
                  <a:pt x="776" y="139"/>
                </a:cubicBezTo>
                <a:cubicBezTo>
                  <a:pt x="777" y="137"/>
                  <a:pt x="778" y="138"/>
                  <a:pt x="779" y="137"/>
                </a:cubicBezTo>
                <a:cubicBezTo>
                  <a:pt x="781" y="136"/>
                  <a:pt x="783" y="135"/>
                  <a:pt x="784" y="135"/>
                </a:cubicBezTo>
                <a:cubicBezTo>
                  <a:pt x="784" y="136"/>
                  <a:pt x="785" y="136"/>
                  <a:pt x="786" y="135"/>
                </a:cubicBezTo>
                <a:cubicBezTo>
                  <a:pt x="787" y="134"/>
                  <a:pt x="788" y="134"/>
                  <a:pt x="789" y="135"/>
                </a:cubicBezTo>
                <a:cubicBezTo>
                  <a:pt x="789" y="136"/>
                  <a:pt x="787" y="136"/>
                  <a:pt x="788" y="137"/>
                </a:cubicBezTo>
                <a:cubicBezTo>
                  <a:pt x="789" y="138"/>
                  <a:pt x="787" y="139"/>
                  <a:pt x="787" y="138"/>
                </a:cubicBezTo>
                <a:cubicBezTo>
                  <a:pt x="787" y="137"/>
                  <a:pt x="786" y="136"/>
                  <a:pt x="785" y="137"/>
                </a:cubicBezTo>
                <a:cubicBezTo>
                  <a:pt x="785" y="138"/>
                  <a:pt x="784" y="139"/>
                  <a:pt x="783" y="139"/>
                </a:cubicBezTo>
                <a:cubicBezTo>
                  <a:pt x="783" y="139"/>
                  <a:pt x="782" y="140"/>
                  <a:pt x="782" y="142"/>
                </a:cubicBezTo>
                <a:cubicBezTo>
                  <a:pt x="782" y="143"/>
                  <a:pt x="781" y="143"/>
                  <a:pt x="781" y="143"/>
                </a:cubicBezTo>
                <a:cubicBezTo>
                  <a:pt x="781" y="143"/>
                  <a:pt x="780" y="143"/>
                  <a:pt x="780" y="143"/>
                </a:cubicBezTo>
                <a:cubicBezTo>
                  <a:pt x="780" y="144"/>
                  <a:pt x="778" y="147"/>
                  <a:pt x="776" y="148"/>
                </a:cubicBezTo>
                <a:cubicBezTo>
                  <a:pt x="774" y="150"/>
                  <a:pt x="776" y="151"/>
                  <a:pt x="776" y="152"/>
                </a:cubicBezTo>
                <a:cubicBezTo>
                  <a:pt x="775" y="152"/>
                  <a:pt x="774" y="152"/>
                  <a:pt x="774" y="152"/>
                </a:cubicBezTo>
                <a:cubicBezTo>
                  <a:pt x="773" y="152"/>
                  <a:pt x="772" y="152"/>
                  <a:pt x="772" y="152"/>
                </a:cubicBezTo>
                <a:cubicBezTo>
                  <a:pt x="772" y="153"/>
                  <a:pt x="773" y="155"/>
                  <a:pt x="772" y="156"/>
                </a:cubicBezTo>
                <a:cubicBezTo>
                  <a:pt x="771" y="157"/>
                  <a:pt x="772" y="158"/>
                  <a:pt x="772" y="159"/>
                </a:cubicBezTo>
                <a:cubicBezTo>
                  <a:pt x="772" y="159"/>
                  <a:pt x="771" y="159"/>
                  <a:pt x="770" y="159"/>
                </a:cubicBezTo>
                <a:cubicBezTo>
                  <a:pt x="770" y="159"/>
                  <a:pt x="769" y="159"/>
                  <a:pt x="769" y="159"/>
                </a:cubicBezTo>
                <a:cubicBezTo>
                  <a:pt x="769" y="160"/>
                  <a:pt x="767" y="160"/>
                  <a:pt x="766" y="160"/>
                </a:cubicBezTo>
                <a:cubicBezTo>
                  <a:pt x="765" y="161"/>
                  <a:pt x="767" y="162"/>
                  <a:pt x="768" y="163"/>
                </a:cubicBezTo>
                <a:cubicBezTo>
                  <a:pt x="770" y="164"/>
                  <a:pt x="767" y="165"/>
                  <a:pt x="767" y="164"/>
                </a:cubicBezTo>
                <a:cubicBezTo>
                  <a:pt x="767" y="162"/>
                  <a:pt x="765" y="164"/>
                  <a:pt x="763" y="165"/>
                </a:cubicBezTo>
                <a:cubicBezTo>
                  <a:pt x="761" y="166"/>
                  <a:pt x="762" y="168"/>
                  <a:pt x="761" y="168"/>
                </a:cubicBezTo>
                <a:cubicBezTo>
                  <a:pt x="759" y="168"/>
                  <a:pt x="760" y="170"/>
                  <a:pt x="759" y="171"/>
                </a:cubicBezTo>
                <a:cubicBezTo>
                  <a:pt x="758" y="172"/>
                  <a:pt x="758" y="169"/>
                  <a:pt x="756" y="169"/>
                </a:cubicBezTo>
                <a:cubicBezTo>
                  <a:pt x="755" y="169"/>
                  <a:pt x="755" y="170"/>
                  <a:pt x="756" y="171"/>
                </a:cubicBezTo>
                <a:cubicBezTo>
                  <a:pt x="757" y="173"/>
                  <a:pt x="754" y="172"/>
                  <a:pt x="754" y="173"/>
                </a:cubicBezTo>
                <a:cubicBezTo>
                  <a:pt x="753" y="174"/>
                  <a:pt x="750" y="173"/>
                  <a:pt x="749" y="174"/>
                </a:cubicBezTo>
                <a:cubicBezTo>
                  <a:pt x="749" y="175"/>
                  <a:pt x="751" y="175"/>
                  <a:pt x="752" y="176"/>
                </a:cubicBezTo>
                <a:cubicBezTo>
                  <a:pt x="752" y="177"/>
                  <a:pt x="749" y="176"/>
                  <a:pt x="748" y="176"/>
                </a:cubicBezTo>
                <a:cubicBezTo>
                  <a:pt x="747" y="176"/>
                  <a:pt x="747" y="176"/>
                  <a:pt x="747" y="177"/>
                </a:cubicBezTo>
                <a:cubicBezTo>
                  <a:pt x="747" y="177"/>
                  <a:pt x="746" y="178"/>
                  <a:pt x="746" y="178"/>
                </a:cubicBezTo>
                <a:cubicBezTo>
                  <a:pt x="745" y="177"/>
                  <a:pt x="743" y="179"/>
                  <a:pt x="744" y="180"/>
                </a:cubicBezTo>
                <a:cubicBezTo>
                  <a:pt x="745" y="181"/>
                  <a:pt x="743" y="181"/>
                  <a:pt x="742" y="180"/>
                </a:cubicBezTo>
                <a:cubicBezTo>
                  <a:pt x="741" y="180"/>
                  <a:pt x="741" y="181"/>
                  <a:pt x="740" y="182"/>
                </a:cubicBezTo>
                <a:cubicBezTo>
                  <a:pt x="740" y="183"/>
                  <a:pt x="742" y="184"/>
                  <a:pt x="742" y="184"/>
                </a:cubicBezTo>
                <a:cubicBezTo>
                  <a:pt x="742" y="185"/>
                  <a:pt x="740" y="185"/>
                  <a:pt x="741" y="186"/>
                </a:cubicBezTo>
                <a:cubicBezTo>
                  <a:pt x="743" y="186"/>
                  <a:pt x="742" y="187"/>
                  <a:pt x="741" y="187"/>
                </a:cubicBezTo>
                <a:cubicBezTo>
                  <a:pt x="740" y="188"/>
                  <a:pt x="740" y="188"/>
                  <a:pt x="741" y="189"/>
                </a:cubicBezTo>
                <a:cubicBezTo>
                  <a:pt x="742" y="190"/>
                  <a:pt x="740" y="190"/>
                  <a:pt x="741" y="192"/>
                </a:cubicBezTo>
                <a:cubicBezTo>
                  <a:pt x="741" y="193"/>
                  <a:pt x="742" y="192"/>
                  <a:pt x="742" y="192"/>
                </a:cubicBezTo>
                <a:cubicBezTo>
                  <a:pt x="742" y="192"/>
                  <a:pt x="743" y="192"/>
                  <a:pt x="743" y="193"/>
                </a:cubicBezTo>
                <a:cubicBezTo>
                  <a:pt x="743" y="194"/>
                  <a:pt x="745" y="193"/>
                  <a:pt x="746" y="191"/>
                </a:cubicBezTo>
                <a:cubicBezTo>
                  <a:pt x="747" y="191"/>
                  <a:pt x="747" y="191"/>
                  <a:pt x="747" y="192"/>
                </a:cubicBezTo>
                <a:cubicBezTo>
                  <a:pt x="747" y="192"/>
                  <a:pt x="747" y="193"/>
                  <a:pt x="747" y="193"/>
                </a:cubicBezTo>
                <a:cubicBezTo>
                  <a:pt x="746" y="193"/>
                  <a:pt x="744" y="193"/>
                  <a:pt x="744" y="194"/>
                </a:cubicBezTo>
                <a:cubicBezTo>
                  <a:pt x="745" y="196"/>
                  <a:pt x="743" y="195"/>
                  <a:pt x="743" y="194"/>
                </a:cubicBezTo>
                <a:cubicBezTo>
                  <a:pt x="743" y="193"/>
                  <a:pt x="740" y="194"/>
                  <a:pt x="741" y="195"/>
                </a:cubicBezTo>
                <a:cubicBezTo>
                  <a:pt x="742" y="196"/>
                  <a:pt x="741" y="197"/>
                  <a:pt x="741" y="198"/>
                </a:cubicBezTo>
                <a:cubicBezTo>
                  <a:pt x="741" y="199"/>
                  <a:pt x="743" y="199"/>
                  <a:pt x="743" y="197"/>
                </a:cubicBezTo>
                <a:cubicBezTo>
                  <a:pt x="744" y="196"/>
                  <a:pt x="745" y="197"/>
                  <a:pt x="746" y="198"/>
                </a:cubicBezTo>
                <a:cubicBezTo>
                  <a:pt x="746" y="199"/>
                  <a:pt x="745" y="198"/>
                  <a:pt x="745" y="199"/>
                </a:cubicBezTo>
                <a:cubicBezTo>
                  <a:pt x="745" y="201"/>
                  <a:pt x="744" y="200"/>
                  <a:pt x="743" y="201"/>
                </a:cubicBezTo>
                <a:cubicBezTo>
                  <a:pt x="742" y="202"/>
                  <a:pt x="746" y="204"/>
                  <a:pt x="747" y="204"/>
                </a:cubicBezTo>
                <a:cubicBezTo>
                  <a:pt x="749" y="205"/>
                  <a:pt x="750" y="206"/>
                  <a:pt x="752" y="206"/>
                </a:cubicBezTo>
                <a:cubicBezTo>
                  <a:pt x="755" y="205"/>
                  <a:pt x="760" y="201"/>
                  <a:pt x="760" y="200"/>
                </a:cubicBezTo>
                <a:cubicBezTo>
                  <a:pt x="760" y="199"/>
                  <a:pt x="761" y="199"/>
                  <a:pt x="762" y="199"/>
                </a:cubicBezTo>
                <a:cubicBezTo>
                  <a:pt x="762" y="199"/>
                  <a:pt x="763" y="199"/>
                  <a:pt x="763" y="199"/>
                </a:cubicBezTo>
                <a:cubicBezTo>
                  <a:pt x="764" y="198"/>
                  <a:pt x="763" y="196"/>
                  <a:pt x="764" y="196"/>
                </a:cubicBezTo>
                <a:cubicBezTo>
                  <a:pt x="765" y="196"/>
                  <a:pt x="765" y="198"/>
                  <a:pt x="766" y="198"/>
                </a:cubicBezTo>
                <a:cubicBezTo>
                  <a:pt x="766" y="199"/>
                  <a:pt x="767" y="199"/>
                  <a:pt x="767" y="201"/>
                </a:cubicBezTo>
                <a:cubicBezTo>
                  <a:pt x="767" y="202"/>
                  <a:pt x="767" y="204"/>
                  <a:pt x="769" y="205"/>
                </a:cubicBezTo>
                <a:cubicBezTo>
                  <a:pt x="770" y="206"/>
                  <a:pt x="769" y="208"/>
                  <a:pt x="770" y="209"/>
                </a:cubicBezTo>
                <a:cubicBezTo>
                  <a:pt x="771" y="211"/>
                  <a:pt x="771" y="212"/>
                  <a:pt x="772" y="213"/>
                </a:cubicBezTo>
                <a:cubicBezTo>
                  <a:pt x="774" y="214"/>
                  <a:pt x="774" y="215"/>
                  <a:pt x="773" y="216"/>
                </a:cubicBezTo>
                <a:cubicBezTo>
                  <a:pt x="773" y="218"/>
                  <a:pt x="774" y="217"/>
                  <a:pt x="774" y="218"/>
                </a:cubicBezTo>
                <a:cubicBezTo>
                  <a:pt x="775" y="219"/>
                  <a:pt x="774" y="221"/>
                  <a:pt x="775" y="222"/>
                </a:cubicBezTo>
                <a:cubicBezTo>
                  <a:pt x="775" y="223"/>
                  <a:pt x="776" y="222"/>
                  <a:pt x="778" y="222"/>
                </a:cubicBezTo>
                <a:cubicBezTo>
                  <a:pt x="780" y="222"/>
                  <a:pt x="779" y="221"/>
                  <a:pt x="779" y="219"/>
                </a:cubicBezTo>
                <a:cubicBezTo>
                  <a:pt x="779" y="218"/>
                  <a:pt x="780" y="219"/>
                  <a:pt x="781" y="218"/>
                </a:cubicBezTo>
                <a:cubicBezTo>
                  <a:pt x="781" y="217"/>
                  <a:pt x="783" y="217"/>
                  <a:pt x="784" y="218"/>
                </a:cubicBezTo>
                <a:cubicBezTo>
                  <a:pt x="786" y="218"/>
                  <a:pt x="786" y="217"/>
                  <a:pt x="787" y="216"/>
                </a:cubicBezTo>
                <a:cubicBezTo>
                  <a:pt x="787" y="214"/>
                  <a:pt x="788" y="216"/>
                  <a:pt x="788" y="216"/>
                </a:cubicBezTo>
                <a:cubicBezTo>
                  <a:pt x="789" y="217"/>
                  <a:pt x="790" y="214"/>
                  <a:pt x="791" y="212"/>
                </a:cubicBezTo>
                <a:cubicBezTo>
                  <a:pt x="791" y="211"/>
                  <a:pt x="791" y="211"/>
                  <a:pt x="789" y="213"/>
                </a:cubicBezTo>
                <a:cubicBezTo>
                  <a:pt x="788" y="214"/>
                  <a:pt x="788" y="211"/>
                  <a:pt x="789" y="210"/>
                </a:cubicBezTo>
                <a:cubicBezTo>
                  <a:pt x="790" y="208"/>
                  <a:pt x="790" y="204"/>
                  <a:pt x="790" y="204"/>
                </a:cubicBezTo>
                <a:cubicBezTo>
                  <a:pt x="790" y="203"/>
                  <a:pt x="790" y="201"/>
                  <a:pt x="792" y="201"/>
                </a:cubicBezTo>
                <a:cubicBezTo>
                  <a:pt x="794" y="201"/>
                  <a:pt x="796" y="198"/>
                  <a:pt x="796" y="197"/>
                </a:cubicBezTo>
                <a:cubicBezTo>
                  <a:pt x="796" y="196"/>
                  <a:pt x="798" y="195"/>
                  <a:pt x="798" y="194"/>
                </a:cubicBezTo>
                <a:cubicBezTo>
                  <a:pt x="798" y="193"/>
                  <a:pt x="795" y="190"/>
                  <a:pt x="794" y="189"/>
                </a:cubicBezTo>
                <a:cubicBezTo>
                  <a:pt x="793" y="189"/>
                  <a:pt x="791" y="189"/>
                  <a:pt x="791" y="189"/>
                </a:cubicBezTo>
                <a:cubicBezTo>
                  <a:pt x="792" y="188"/>
                  <a:pt x="791" y="185"/>
                  <a:pt x="791" y="184"/>
                </a:cubicBezTo>
                <a:cubicBezTo>
                  <a:pt x="791" y="183"/>
                  <a:pt x="792" y="181"/>
                  <a:pt x="792" y="180"/>
                </a:cubicBezTo>
                <a:cubicBezTo>
                  <a:pt x="792" y="178"/>
                  <a:pt x="792" y="177"/>
                  <a:pt x="794" y="176"/>
                </a:cubicBezTo>
                <a:cubicBezTo>
                  <a:pt x="795" y="176"/>
                  <a:pt x="794" y="175"/>
                  <a:pt x="796" y="175"/>
                </a:cubicBezTo>
                <a:cubicBezTo>
                  <a:pt x="797" y="174"/>
                  <a:pt x="797" y="172"/>
                  <a:pt x="799" y="171"/>
                </a:cubicBezTo>
                <a:cubicBezTo>
                  <a:pt x="800" y="171"/>
                  <a:pt x="800" y="170"/>
                  <a:pt x="803" y="169"/>
                </a:cubicBezTo>
                <a:cubicBezTo>
                  <a:pt x="805" y="168"/>
                  <a:pt x="808" y="165"/>
                  <a:pt x="809" y="164"/>
                </a:cubicBezTo>
                <a:cubicBezTo>
                  <a:pt x="810" y="163"/>
                  <a:pt x="807" y="161"/>
                  <a:pt x="809" y="160"/>
                </a:cubicBezTo>
                <a:cubicBezTo>
                  <a:pt x="811" y="159"/>
                  <a:pt x="809" y="157"/>
                  <a:pt x="810" y="156"/>
                </a:cubicBezTo>
                <a:cubicBezTo>
                  <a:pt x="812" y="156"/>
                  <a:pt x="812" y="155"/>
                  <a:pt x="813" y="154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6" y="154"/>
                  <a:pt x="817" y="154"/>
                  <a:pt x="818" y="154"/>
                </a:cubicBezTo>
                <a:cubicBezTo>
                  <a:pt x="820" y="153"/>
                  <a:pt x="822" y="155"/>
                  <a:pt x="823" y="155"/>
                </a:cubicBezTo>
                <a:cubicBezTo>
                  <a:pt x="825" y="156"/>
                  <a:pt x="825" y="157"/>
                  <a:pt x="825" y="159"/>
                </a:cubicBezTo>
                <a:cubicBezTo>
                  <a:pt x="825" y="160"/>
                  <a:pt x="825" y="161"/>
                  <a:pt x="824" y="160"/>
                </a:cubicBezTo>
                <a:cubicBezTo>
                  <a:pt x="823" y="160"/>
                  <a:pt x="822" y="160"/>
                  <a:pt x="822" y="162"/>
                </a:cubicBezTo>
                <a:cubicBezTo>
                  <a:pt x="821" y="164"/>
                  <a:pt x="819" y="166"/>
                  <a:pt x="817" y="166"/>
                </a:cubicBezTo>
                <a:cubicBezTo>
                  <a:pt x="816" y="166"/>
                  <a:pt x="816" y="168"/>
                  <a:pt x="815" y="168"/>
                </a:cubicBezTo>
                <a:cubicBezTo>
                  <a:pt x="814" y="169"/>
                  <a:pt x="813" y="169"/>
                  <a:pt x="813" y="171"/>
                </a:cubicBezTo>
                <a:cubicBezTo>
                  <a:pt x="813" y="172"/>
                  <a:pt x="811" y="172"/>
                  <a:pt x="810" y="172"/>
                </a:cubicBezTo>
                <a:cubicBezTo>
                  <a:pt x="808" y="172"/>
                  <a:pt x="809" y="174"/>
                  <a:pt x="808" y="175"/>
                </a:cubicBezTo>
                <a:cubicBezTo>
                  <a:pt x="807" y="175"/>
                  <a:pt x="807" y="176"/>
                  <a:pt x="808" y="177"/>
                </a:cubicBezTo>
                <a:cubicBezTo>
                  <a:pt x="809" y="178"/>
                  <a:pt x="808" y="179"/>
                  <a:pt x="808" y="180"/>
                </a:cubicBezTo>
                <a:cubicBezTo>
                  <a:pt x="809" y="181"/>
                  <a:pt x="810" y="183"/>
                  <a:pt x="809" y="185"/>
                </a:cubicBezTo>
                <a:cubicBezTo>
                  <a:pt x="808" y="187"/>
                  <a:pt x="807" y="189"/>
                  <a:pt x="808" y="189"/>
                </a:cubicBezTo>
                <a:cubicBezTo>
                  <a:pt x="808" y="189"/>
                  <a:pt x="809" y="190"/>
                  <a:pt x="810" y="190"/>
                </a:cubicBezTo>
                <a:cubicBezTo>
                  <a:pt x="811" y="190"/>
                  <a:pt x="811" y="191"/>
                  <a:pt x="812" y="191"/>
                </a:cubicBezTo>
                <a:cubicBezTo>
                  <a:pt x="812" y="191"/>
                  <a:pt x="813" y="191"/>
                  <a:pt x="813" y="192"/>
                </a:cubicBezTo>
                <a:cubicBezTo>
                  <a:pt x="813" y="192"/>
                  <a:pt x="814" y="192"/>
                  <a:pt x="814" y="192"/>
                </a:cubicBezTo>
                <a:cubicBezTo>
                  <a:pt x="815" y="192"/>
                  <a:pt x="815" y="192"/>
                  <a:pt x="816" y="193"/>
                </a:cubicBezTo>
                <a:cubicBezTo>
                  <a:pt x="817" y="193"/>
                  <a:pt x="818" y="193"/>
                  <a:pt x="819" y="193"/>
                </a:cubicBezTo>
                <a:cubicBezTo>
                  <a:pt x="823" y="193"/>
                  <a:pt x="830" y="190"/>
                  <a:pt x="832" y="190"/>
                </a:cubicBezTo>
                <a:cubicBezTo>
                  <a:pt x="835" y="190"/>
                  <a:pt x="837" y="190"/>
                  <a:pt x="838" y="189"/>
                </a:cubicBezTo>
                <a:cubicBezTo>
                  <a:pt x="839" y="189"/>
                  <a:pt x="840" y="191"/>
                  <a:pt x="841" y="192"/>
                </a:cubicBezTo>
                <a:cubicBezTo>
                  <a:pt x="842" y="193"/>
                  <a:pt x="844" y="192"/>
                  <a:pt x="844" y="193"/>
                </a:cubicBezTo>
                <a:cubicBezTo>
                  <a:pt x="845" y="193"/>
                  <a:pt x="844" y="194"/>
                  <a:pt x="842" y="193"/>
                </a:cubicBezTo>
                <a:cubicBezTo>
                  <a:pt x="841" y="193"/>
                  <a:pt x="840" y="194"/>
                  <a:pt x="838" y="195"/>
                </a:cubicBezTo>
                <a:cubicBezTo>
                  <a:pt x="836" y="195"/>
                  <a:pt x="837" y="196"/>
                  <a:pt x="835" y="197"/>
                </a:cubicBezTo>
                <a:cubicBezTo>
                  <a:pt x="834" y="197"/>
                  <a:pt x="833" y="197"/>
                  <a:pt x="831" y="196"/>
                </a:cubicBezTo>
                <a:cubicBezTo>
                  <a:pt x="830" y="196"/>
                  <a:pt x="828" y="196"/>
                  <a:pt x="827" y="196"/>
                </a:cubicBezTo>
                <a:cubicBezTo>
                  <a:pt x="825" y="196"/>
                  <a:pt x="820" y="196"/>
                  <a:pt x="819" y="197"/>
                </a:cubicBezTo>
                <a:cubicBezTo>
                  <a:pt x="818" y="199"/>
                  <a:pt x="815" y="199"/>
                  <a:pt x="817" y="200"/>
                </a:cubicBezTo>
                <a:cubicBezTo>
                  <a:pt x="818" y="201"/>
                  <a:pt x="817" y="201"/>
                  <a:pt x="818" y="203"/>
                </a:cubicBezTo>
                <a:cubicBezTo>
                  <a:pt x="818" y="204"/>
                  <a:pt x="819" y="204"/>
                  <a:pt x="820" y="204"/>
                </a:cubicBezTo>
                <a:cubicBezTo>
                  <a:pt x="821" y="204"/>
                  <a:pt x="822" y="204"/>
                  <a:pt x="821" y="206"/>
                </a:cubicBezTo>
                <a:cubicBezTo>
                  <a:pt x="820" y="207"/>
                  <a:pt x="821" y="208"/>
                  <a:pt x="820" y="210"/>
                </a:cubicBezTo>
                <a:cubicBezTo>
                  <a:pt x="820" y="212"/>
                  <a:pt x="818" y="212"/>
                  <a:pt x="817" y="212"/>
                </a:cubicBezTo>
                <a:cubicBezTo>
                  <a:pt x="816" y="212"/>
                  <a:pt x="814" y="208"/>
                  <a:pt x="813" y="207"/>
                </a:cubicBezTo>
                <a:cubicBezTo>
                  <a:pt x="813" y="206"/>
                  <a:pt x="811" y="208"/>
                  <a:pt x="809" y="209"/>
                </a:cubicBezTo>
                <a:cubicBezTo>
                  <a:pt x="808" y="210"/>
                  <a:pt x="808" y="212"/>
                  <a:pt x="807" y="213"/>
                </a:cubicBezTo>
                <a:cubicBezTo>
                  <a:pt x="806" y="213"/>
                  <a:pt x="806" y="215"/>
                  <a:pt x="807" y="217"/>
                </a:cubicBezTo>
                <a:cubicBezTo>
                  <a:pt x="808" y="218"/>
                  <a:pt x="808" y="220"/>
                  <a:pt x="807" y="221"/>
                </a:cubicBezTo>
                <a:cubicBezTo>
                  <a:pt x="806" y="223"/>
                  <a:pt x="807" y="222"/>
                  <a:pt x="807" y="223"/>
                </a:cubicBezTo>
                <a:cubicBezTo>
                  <a:pt x="808" y="224"/>
                  <a:pt x="805" y="224"/>
                  <a:pt x="806" y="226"/>
                </a:cubicBezTo>
                <a:cubicBezTo>
                  <a:pt x="807" y="227"/>
                  <a:pt x="804" y="227"/>
                  <a:pt x="804" y="226"/>
                </a:cubicBezTo>
                <a:cubicBezTo>
                  <a:pt x="804" y="224"/>
                  <a:pt x="801" y="225"/>
                  <a:pt x="801" y="226"/>
                </a:cubicBezTo>
                <a:cubicBezTo>
                  <a:pt x="801" y="227"/>
                  <a:pt x="800" y="228"/>
                  <a:pt x="799" y="228"/>
                </a:cubicBezTo>
                <a:cubicBezTo>
                  <a:pt x="797" y="228"/>
                  <a:pt x="797" y="226"/>
                  <a:pt x="797" y="225"/>
                </a:cubicBezTo>
                <a:cubicBezTo>
                  <a:pt x="797" y="224"/>
                  <a:pt x="789" y="226"/>
                  <a:pt x="787" y="228"/>
                </a:cubicBezTo>
                <a:cubicBezTo>
                  <a:pt x="785" y="230"/>
                  <a:pt x="781" y="229"/>
                  <a:pt x="781" y="230"/>
                </a:cubicBezTo>
                <a:cubicBezTo>
                  <a:pt x="781" y="231"/>
                  <a:pt x="779" y="232"/>
                  <a:pt x="779" y="231"/>
                </a:cubicBezTo>
                <a:cubicBezTo>
                  <a:pt x="779" y="230"/>
                  <a:pt x="778" y="229"/>
                  <a:pt x="777" y="229"/>
                </a:cubicBezTo>
                <a:cubicBezTo>
                  <a:pt x="775" y="229"/>
                  <a:pt x="778" y="228"/>
                  <a:pt x="777" y="227"/>
                </a:cubicBezTo>
                <a:cubicBezTo>
                  <a:pt x="777" y="226"/>
                  <a:pt x="776" y="227"/>
                  <a:pt x="775" y="227"/>
                </a:cubicBezTo>
                <a:cubicBezTo>
                  <a:pt x="775" y="228"/>
                  <a:pt x="774" y="228"/>
                  <a:pt x="773" y="228"/>
                </a:cubicBezTo>
                <a:cubicBezTo>
                  <a:pt x="772" y="227"/>
                  <a:pt x="770" y="230"/>
                  <a:pt x="768" y="231"/>
                </a:cubicBezTo>
                <a:cubicBezTo>
                  <a:pt x="767" y="232"/>
                  <a:pt x="765" y="230"/>
                  <a:pt x="766" y="229"/>
                </a:cubicBezTo>
                <a:cubicBezTo>
                  <a:pt x="767" y="227"/>
                  <a:pt x="766" y="228"/>
                  <a:pt x="765" y="228"/>
                </a:cubicBezTo>
                <a:cubicBezTo>
                  <a:pt x="763" y="229"/>
                  <a:pt x="761" y="228"/>
                  <a:pt x="762" y="227"/>
                </a:cubicBezTo>
                <a:cubicBezTo>
                  <a:pt x="762" y="225"/>
                  <a:pt x="760" y="224"/>
                  <a:pt x="760" y="223"/>
                </a:cubicBezTo>
                <a:cubicBezTo>
                  <a:pt x="760" y="223"/>
                  <a:pt x="761" y="223"/>
                  <a:pt x="762" y="224"/>
                </a:cubicBezTo>
                <a:cubicBezTo>
                  <a:pt x="763" y="225"/>
                  <a:pt x="765" y="225"/>
                  <a:pt x="765" y="224"/>
                </a:cubicBezTo>
                <a:cubicBezTo>
                  <a:pt x="765" y="223"/>
                  <a:pt x="765" y="221"/>
                  <a:pt x="763" y="221"/>
                </a:cubicBezTo>
                <a:cubicBezTo>
                  <a:pt x="762" y="222"/>
                  <a:pt x="762" y="222"/>
                  <a:pt x="761" y="221"/>
                </a:cubicBezTo>
                <a:cubicBezTo>
                  <a:pt x="761" y="220"/>
                  <a:pt x="762" y="219"/>
                  <a:pt x="763" y="218"/>
                </a:cubicBezTo>
                <a:cubicBezTo>
                  <a:pt x="763" y="217"/>
                  <a:pt x="765" y="218"/>
                  <a:pt x="765" y="217"/>
                </a:cubicBezTo>
                <a:cubicBezTo>
                  <a:pt x="766" y="216"/>
                  <a:pt x="764" y="215"/>
                  <a:pt x="763" y="215"/>
                </a:cubicBezTo>
                <a:cubicBezTo>
                  <a:pt x="763" y="214"/>
                  <a:pt x="762" y="212"/>
                  <a:pt x="763" y="212"/>
                </a:cubicBezTo>
                <a:cubicBezTo>
                  <a:pt x="764" y="211"/>
                  <a:pt x="764" y="209"/>
                  <a:pt x="764" y="208"/>
                </a:cubicBezTo>
                <a:cubicBezTo>
                  <a:pt x="763" y="208"/>
                  <a:pt x="761" y="208"/>
                  <a:pt x="761" y="210"/>
                </a:cubicBezTo>
                <a:cubicBezTo>
                  <a:pt x="760" y="212"/>
                  <a:pt x="759" y="211"/>
                  <a:pt x="758" y="211"/>
                </a:cubicBezTo>
                <a:cubicBezTo>
                  <a:pt x="758" y="212"/>
                  <a:pt x="759" y="212"/>
                  <a:pt x="758" y="213"/>
                </a:cubicBezTo>
                <a:cubicBezTo>
                  <a:pt x="757" y="214"/>
                  <a:pt x="757" y="212"/>
                  <a:pt x="756" y="212"/>
                </a:cubicBezTo>
                <a:cubicBezTo>
                  <a:pt x="754" y="212"/>
                  <a:pt x="754" y="214"/>
                  <a:pt x="754" y="215"/>
                </a:cubicBezTo>
                <a:cubicBezTo>
                  <a:pt x="753" y="216"/>
                  <a:pt x="753" y="218"/>
                  <a:pt x="754" y="220"/>
                </a:cubicBezTo>
                <a:cubicBezTo>
                  <a:pt x="754" y="221"/>
                  <a:pt x="756" y="222"/>
                  <a:pt x="755" y="223"/>
                </a:cubicBezTo>
                <a:cubicBezTo>
                  <a:pt x="755" y="225"/>
                  <a:pt x="757" y="226"/>
                  <a:pt x="757" y="227"/>
                </a:cubicBezTo>
                <a:cubicBezTo>
                  <a:pt x="756" y="228"/>
                  <a:pt x="757" y="229"/>
                  <a:pt x="758" y="231"/>
                </a:cubicBezTo>
                <a:cubicBezTo>
                  <a:pt x="759" y="233"/>
                  <a:pt x="756" y="232"/>
                  <a:pt x="756" y="233"/>
                </a:cubicBezTo>
                <a:cubicBezTo>
                  <a:pt x="756" y="234"/>
                  <a:pt x="754" y="233"/>
                  <a:pt x="753" y="232"/>
                </a:cubicBezTo>
                <a:cubicBezTo>
                  <a:pt x="752" y="232"/>
                  <a:pt x="750" y="232"/>
                  <a:pt x="750" y="233"/>
                </a:cubicBezTo>
                <a:cubicBezTo>
                  <a:pt x="750" y="233"/>
                  <a:pt x="749" y="235"/>
                  <a:pt x="748" y="234"/>
                </a:cubicBezTo>
                <a:cubicBezTo>
                  <a:pt x="747" y="234"/>
                  <a:pt x="746" y="234"/>
                  <a:pt x="744" y="234"/>
                </a:cubicBezTo>
                <a:cubicBezTo>
                  <a:pt x="742" y="235"/>
                  <a:pt x="742" y="236"/>
                  <a:pt x="742" y="237"/>
                </a:cubicBezTo>
                <a:cubicBezTo>
                  <a:pt x="743" y="238"/>
                  <a:pt x="741" y="238"/>
                  <a:pt x="740" y="237"/>
                </a:cubicBezTo>
                <a:cubicBezTo>
                  <a:pt x="740" y="236"/>
                  <a:pt x="738" y="237"/>
                  <a:pt x="738" y="238"/>
                </a:cubicBezTo>
                <a:cubicBezTo>
                  <a:pt x="739" y="240"/>
                  <a:pt x="736" y="240"/>
                  <a:pt x="736" y="242"/>
                </a:cubicBezTo>
                <a:cubicBezTo>
                  <a:pt x="737" y="243"/>
                  <a:pt x="734" y="245"/>
                  <a:pt x="733" y="246"/>
                </a:cubicBezTo>
                <a:cubicBezTo>
                  <a:pt x="732" y="246"/>
                  <a:pt x="730" y="247"/>
                  <a:pt x="729" y="247"/>
                </a:cubicBezTo>
                <a:cubicBezTo>
                  <a:pt x="727" y="247"/>
                  <a:pt x="726" y="249"/>
                  <a:pt x="726" y="251"/>
                </a:cubicBezTo>
                <a:cubicBezTo>
                  <a:pt x="726" y="254"/>
                  <a:pt x="724" y="254"/>
                  <a:pt x="722" y="254"/>
                </a:cubicBezTo>
                <a:cubicBezTo>
                  <a:pt x="719" y="254"/>
                  <a:pt x="720" y="256"/>
                  <a:pt x="719" y="257"/>
                </a:cubicBezTo>
                <a:cubicBezTo>
                  <a:pt x="718" y="258"/>
                  <a:pt x="714" y="257"/>
                  <a:pt x="714" y="255"/>
                </a:cubicBezTo>
                <a:cubicBezTo>
                  <a:pt x="713" y="254"/>
                  <a:pt x="710" y="255"/>
                  <a:pt x="711" y="257"/>
                </a:cubicBezTo>
                <a:cubicBezTo>
                  <a:pt x="713" y="258"/>
                  <a:pt x="713" y="261"/>
                  <a:pt x="712" y="261"/>
                </a:cubicBezTo>
                <a:cubicBezTo>
                  <a:pt x="711" y="262"/>
                  <a:pt x="711" y="261"/>
                  <a:pt x="710" y="261"/>
                </a:cubicBezTo>
                <a:cubicBezTo>
                  <a:pt x="709" y="261"/>
                  <a:pt x="709" y="261"/>
                  <a:pt x="708" y="261"/>
                </a:cubicBezTo>
                <a:cubicBezTo>
                  <a:pt x="707" y="262"/>
                  <a:pt x="707" y="260"/>
                  <a:pt x="705" y="260"/>
                </a:cubicBezTo>
                <a:cubicBezTo>
                  <a:pt x="705" y="260"/>
                  <a:pt x="704" y="260"/>
                  <a:pt x="703" y="260"/>
                </a:cubicBezTo>
                <a:cubicBezTo>
                  <a:pt x="703" y="260"/>
                  <a:pt x="702" y="260"/>
                  <a:pt x="701" y="260"/>
                </a:cubicBezTo>
                <a:cubicBezTo>
                  <a:pt x="699" y="260"/>
                  <a:pt x="698" y="261"/>
                  <a:pt x="699" y="262"/>
                </a:cubicBezTo>
                <a:cubicBezTo>
                  <a:pt x="699" y="263"/>
                  <a:pt x="699" y="264"/>
                  <a:pt x="699" y="265"/>
                </a:cubicBezTo>
                <a:cubicBezTo>
                  <a:pt x="700" y="266"/>
                  <a:pt x="703" y="266"/>
                  <a:pt x="705" y="267"/>
                </a:cubicBezTo>
                <a:cubicBezTo>
                  <a:pt x="707" y="268"/>
                  <a:pt x="707" y="267"/>
                  <a:pt x="708" y="268"/>
                </a:cubicBezTo>
                <a:cubicBezTo>
                  <a:pt x="710" y="269"/>
                  <a:pt x="710" y="268"/>
                  <a:pt x="710" y="270"/>
                </a:cubicBezTo>
                <a:cubicBezTo>
                  <a:pt x="710" y="271"/>
                  <a:pt x="711" y="273"/>
                  <a:pt x="713" y="273"/>
                </a:cubicBezTo>
                <a:cubicBezTo>
                  <a:pt x="715" y="274"/>
                  <a:pt x="714" y="275"/>
                  <a:pt x="714" y="277"/>
                </a:cubicBezTo>
                <a:cubicBezTo>
                  <a:pt x="715" y="278"/>
                  <a:pt x="713" y="280"/>
                  <a:pt x="714" y="282"/>
                </a:cubicBezTo>
                <a:cubicBezTo>
                  <a:pt x="714" y="283"/>
                  <a:pt x="713" y="289"/>
                  <a:pt x="712" y="289"/>
                </a:cubicBezTo>
                <a:cubicBezTo>
                  <a:pt x="711" y="290"/>
                  <a:pt x="710" y="289"/>
                  <a:pt x="708" y="289"/>
                </a:cubicBezTo>
                <a:cubicBezTo>
                  <a:pt x="707" y="289"/>
                  <a:pt x="705" y="288"/>
                  <a:pt x="704" y="289"/>
                </a:cubicBezTo>
                <a:cubicBezTo>
                  <a:pt x="703" y="289"/>
                  <a:pt x="700" y="289"/>
                  <a:pt x="697" y="289"/>
                </a:cubicBezTo>
                <a:cubicBezTo>
                  <a:pt x="694" y="288"/>
                  <a:pt x="692" y="288"/>
                  <a:pt x="690" y="288"/>
                </a:cubicBezTo>
                <a:cubicBezTo>
                  <a:pt x="687" y="289"/>
                  <a:pt x="687" y="287"/>
                  <a:pt x="685" y="287"/>
                </a:cubicBezTo>
                <a:cubicBezTo>
                  <a:pt x="683" y="287"/>
                  <a:pt x="684" y="289"/>
                  <a:pt x="681" y="289"/>
                </a:cubicBezTo>
                <a:cubicBezTo>
                  <a:pt x="679" y="289"/>
                  <a:pt x="679" y="291"/>
                  <a:pt x="680" y="292"/>
                </a:cubicBezTo>
                <a:cubicBezTo>
                  <a:pt x="682" y="294"/>
                  <a:pt x="681" y="298"/>
                  <a:pt x="681" y="299"/>
                </a:cubicBezTo>
                <a:cubicBezTo>
                  <a:pt x="682" y="301"/>
                  <a:pt x="680" y="308"/>
                  <a:pt x="679" y="310"/>
                </a:cubicBezTo>
                <a:cubicBezTo>
                  <a:pt x="677" y="312"/>
                  <a:pt x="679" y="312"/>
                  <a:pt x="680" y="313"/>
                </a:cubicBezTo>
                <a:cubicBezTo>
                  <a:pt x="682" y="315"/>
                  <a:pt x="681" y="319"/>
                  <a:pt x="681" y="321"/>
                </a:cubicBezTo>
                <a:cubicBezTo>
                  <a:pt x="681" y="322"/>
                  <a:pt x="682" y="321"/>
                  <a:pt x="684" y="321"/>
                </a:cubicBezTo>
                <a:cubicBezTo>
                  <a:pt x="686" y="321"/>
                  <a:pt x="688" y="320"/>
                  <a:pt x="690" y="321"/>
                </a:cubicBezTo>
                <a:cubicBezTo>
                  <a:pt x="692" y="322"/>
                  <a:pt x="693" y="326"/>
                  <a:pt x="695" y="326"/>
                </a:cubicBezTo>
                <a:cubicBezTo>
                  <a:pt x="696" y="326"/>
                  <a:pt x="696" y="325"/>
                  <a:pt x="696" y="324"/>
                </a:cubicBezTo>
                <a:cubicBezTo>
                  <a:pt x="697" y="324"/>
                  <a:pt x="697" y="324"/>
                  <a:pt x="698" y="324"/>
                </a:cubicBezTo>
                <a:cubicBezTo>
                  <a:pt x="699" y="324"/>
                  <a:pt x="700" y="323"/>
                  <a:pt x="702" y="323"/>
                </a:cubicBezTo>
                <a:cubicBezTo>
                  <a:pt x="705" y="323"/>
                  <a:pt x="706" y="323"/>
                  <a:pt x="708" y="323"/>
                </a:cubicBezTo>
                <a:cubicBezTo>
                  <a:pt x="709" y="323"/>
                  <a:pt x="710" y="322"/>
                  <a:pt x="711" y="321"/>
                </a:cubicBezTo>
                <a:cubicBezTo>
                  <a:pt x="711" y="320"/>
                  <a:pt x="712" y="319"/>
                  <a:pt x="714" y="319"/>
                </a:cubicBezTo>
                <a:cubicBezTo>
                  <a:pt x="716" y="319"/>
                  <a:pt x="716" y="317"/>
                  <a:pt x="716" y="316"/>
                </a:cubicBezTo>
                <a:cubicBezTo>
                  <a:pt x="716" y="315"/>
                  <a:pt x="719" y="313"/>
                  <a:pt x="719" y="313"/>
                </a:cubicBezTo>
                <a:cubicBezTo>
                  <a:pt x="719" y="312"/>
                  <a:pt x="717" y="309"/>
                  <a:pt x="719" y="306"/>
                </a:cubicBezTo>
                <a:cubicBezTo>
                  <a:pt x="721" y="304"/>
                  <a:pt x="722" y="304"/>
                  <a:pt x="722" y="302"/>
                </a:cubicBezTo>
                <a:cubicBezTo>
                  <a:pt x="722" y="301"/>
                  <a:pt x="724" y="300"/>
                  <a:pt x="726" y="300"/>
                </a:cubicBezTo>
                <a:cubicBezTo>
                  <a:pt x="728" y="300"/>
                  <a:pt x="729" y="298"/>
                  <a:pt x="731" y="298"/>
                </a:cubicBezTo>
                <a:cubicBezTo>
                  <a:pt x="733" y="297"/>
                  <a:pt x="733" y="295"/>
                  <a:pt x="732" y="293"/>
                </a:cubicBezTo>
                <a:cubicBezTo>
                  <a:pt x="732" y="291"/>
                  <a:pt x="734" y="289"/>
                  <a:pt x="736" y="289"/>
                </a:cubicBezTo>
                <a:cubicBezTo>
                  <a:pt x="738" y="288"/>
                  <a:pt x="743" y="290"/>
                  <a:pt x="744" y="291"/>
                </a:cubicBezTo>
                <a:cubicBezTo>
                  <a:pt x="745" y="291"/>
                  <a:pt x="747" y="291"/>
                  <a:pt x="749" y="289"/>
                </a:cubicBezTo>
                <a:cubicBezTo>
                  <a:pt x="751" y="287"/>
                  <a:pt x="752" y="287"/>
                  <a:pt x="753" y="287"/>
                </a:cubicBezTo>
                <a:cubicBezTo>
                  <a:pt x="755" y="286"/>
                  <a:pt x="754" y="285"/>
                  <a:pt x="756" y="284"/>
                </a:cubicBezTo>
                <a:cubicBezTo>
                  <a:pt x="759" y="283"/>
                  <a:pt x="761" y="285"/>
                  <a:pt x="762" y="287"/>
                </a:cubicBezTo>
                <a:cubicBezTo>
                  <a:pt x="763" y="288"/>
                  <a:pt x="763" y="288"/>
                  <a:pt x="764" y="289"/>
                </a:cubicBezTo>
                <a:cubicBezTo>
                  <a:pt x="764" y="290"/>
                  <a:pt x="765" y="292"/>
                  <a:pt x="768" y="294"/>
                </a:cubicBezTo>
                <a:cubicBezTo>
                  <a:pt x="771" y="296"/>
                  <a:pt x="772" y="298"/>
                  <a:pt x="773" y="299"/>
                </a:cubicBezTo>
                <a:cubicBezTo>
                  <a:pt x="775" y="300"/>
                  <a:pt x="777" y="300"/>
                  <a:pt x="777" y="301"/>
                </a:cubicBezTo>
                <a:cubicBezTo>
                  <a:pt x="778" y="302"/>
                  <a:pt x="780" y="303"/>
                  <a:pt x="781" y="303"/>
                </a:cubicBezTo>
                <a:cubicBezTo>
                  <a:pt x="783" y="304"/>
                  <a:pt x="783" y="306"/>
                  <a:pt x="784" y="306"/>
                </a:cubicBezTo>
                <a:cubicBezTo>
                  <a:pt x="786" y="306"/>
                  <a:pt x="785" y="307"/>
                  <a:pt x="786" y="308"/>
                </a:cubicBezTo>
                <a:cubicBezTo>
                  <a:pt x="786" y="309"/>
                  <a:pt x="787" y="312"/>
                  <a:pt x="786" y="313"/>
                </a:cubicBezTo>
                <a:cubicBezTo>
                  <a:pt x="785" y="314"/>
                  <a:pt x="785" y="316"/>
                  <a:pt x="786" y="316"/>
                </a:cubicBezTo>
                <a:cubicBezTo>
                  <a:pt x="787" y="316"/>
                  <a:pt x="788" y="314"/>
                  <a:pt x="788" y="313"/>
                </a:cubicBezTo>
                <a:cubicBezTo>
                  <a:pt x="788" y="312"/>
                  <a:pt x="790" y="312"/>
                  <a:pt x="791" y="310"/>
                </a:cubicBezTo>
                <a:cubicBezTo>
                  <a:pt x="792" y="309"/>
                  <a:pt x="789" y="309"/>
                  <a:pt x="789" y="307"/>
                </a:cubicBezTo>
                <a:cubicBezTo>
                  <a:pt x="788" y="305"/>
                  <a:pt x="790" y="304"/>
                  <a:pt x="793" y="305"/>
                </a:cubicBezTo>
                <a:cubicBezTo>
                  <a:pt x="795" y="307"/>
                  <a:pt x="796" y="308"/>
                  <a:pt x="796" y="305"/>
                </a:cubicBezTo>
                <a:cubicBezTo>
                  <a:pt x="796" y="303"/>
                  <a:pt x="789" y="300"/>
                  <a:pt x="787" y="299"/>
                </a:cubicBezTo>
                <a:cubicBezTo>
                  <a:pt x="786" y="298"/>
                  <a:pt x="787" y="297"/>
                  <a:pt x="784" y="297"/>
                </a:cubicBezTo>
                <a:cubicBezTo>
                  <a:pt x="782" y="297"/>
                  <a:pt x="779" y="294"/>
                  <a:pt x="778" y="290"/>
                </a:cubicBezTo>
                <a:cubicBezTo>
                  <a:pt x="777" y="286"/>
                  <a:pt x="773" y="286"/>
                  <a:pt x="772" y="284"/>
                </a:cubicBezTo>
                <a:cubicBezTo>
                  <a:pt x="771" y="282"/>
                  <a:pt x="773" y="282"/>
                  <a:pt x="772" y="280"/>
                </a:cubicBezTo>
                <a:cubicBezTo>
                  <a:pt x="771" y="278"/>
                  <a:pt x="775" y="277"/>
                  <a:pt x="776" y="277"/>
                </a:cubicBezTo>
                <a:cubicBezTo>
                  <a:pt x="778" y="278"/>
                  <a:pt x="777" y="280"/>
                  <a:pt x="778" y="280"/>
                </a:cubicBezTo>
                <a:cubicBezTo>
                  <a:pt x="779" y="280"/>
                  <a:pt x="781" y="280"/>
                  <a:pt x="781" y="281"/>
                </a:cubicBezTo>
                <a:cubicBezTo>
                  <a:pt x="781" y="283"/>
                  <a:pt x="784" y="286"/>
                  <a:pt x="785" y="287"/>
                </a:cubicBezTo>
                <a:cubicBezTo>
                  <a:pt x="786" y="289"/>
                  <a:pt x="788" y="288"/>
                  <a:pt x="788" y="289"/>
                </a:cubicBezTo>
                <a:cubicBezTo>
                  <a:pt x="788" y="290"/>
                  <a:pt x="790" y="291"/>
                  <a:pt x="792" y="291"/>
                </a:cubicBezTo>
                <a:cubicBezTo>
                  <a:pt x="794" y="291"/>
                  <a:pt x="797" y="295"/>
                  <a:pt x="799" y="296"/>
                </a:cubicBezTo>
                <a:cubicBezTo>
                  <a:pt x="801" y="297"/>
                  <a:pt x="802" y="297"/>
                  <a:pt x="800" y="299"/>
                </a:cubicBezTo>
                <a:cubicBezTo>
                  <a:pt x="799" y="300"/>
                  <a:pt x="799" y="304"/>
                  <a:pt x="800" y="305"/>
                </a:cubicBezTo>
                <a:cubicBezTo>
                  <a:pt x="802" y="306"/>
                  <a:pt x="802" y="308"/>
                  <a:pt x="803" y="309"/>
                </a:cubicBezTo>
                <a:cubicBezTo>
                  <a:pt x="805" y="309"/>
                  <a:pt x="806" y="311"/>
                  <a:pt x="805" y="312"/>
                </a:cubicBezTo>
                <a:cubicBezTo>
                  <a:pt x="805" y="314"/>
                  <a:pt x="807" y="314"/>
                  <a:pt x="808" y="313"/>
                </a:cubicBezTo>
                <a:cubicBezTo>
                  <a:pt x="809" y="312"/>
                  <a:pt x="812" y="314"/>
                  <a:pt x="812" y="315"/>
                </a:cubicBezTo>
                <a:cubicBezTo>
                  <a:pt x="812" y="315"/>
                  <a:pt x="812" y="315"/>
                  <a:pt x="811" y="315"/>
                </a:cubicBezTo>
                <a:cubicBezTo>
                  <a:pt x="810" y="314"/>
                  <a:pt x="809" y="314"/>
                  <a:pt x="808" y="315"/>
                </a:cubicBezTo>
                <a:cubicBezTo>
                  <a:pt x="806" y="316"/>
                  <a:pt x="809" y="317"/>
                  <a:pt x="809" y="319"/>
                </a:cubicBezTo>
                <a:cubicBezTo>
                  <a:pt x="808" y="320"/>
                  <a:pt x="809" y="322"/>
                  <a:pt x="811" y="321"/>
                </a:cubicBezTo>
                <a:cubicBezTo>
                  <a:pt x="812" y="321"/>
                  <a:pt x="812" y="322"/>
                  <a:pt x="813" y="322"/>
                </a:cubicBezTo>
                <a:cubicBezTo>
                  <a:pt x="814" y="323"/>
                  <a:pt x="814" y="324"/>
                  <a:pt x="815" y="323"/>
                </a:cubicBezTo>
                <a:cubicBezTo>
                  <a:pt x="816" y="323"/>
                  <a:pt x="814" y="320"/>
                  <a:pt x="814" y="319"/>
                </a:cubicBezTo>
                <a:cubicBezTo>
                  <a:pt x="814" y="319"/>
                  <a:pt x="815" y="319"/>
                  <a:pt x="815" y="319"/>
                </a:cubicBezTo>
                <a:cubicBezTo>
                  <a:pt x="816" y="319"/>
                  <a:pt x="817" y="319"/>
                  <a:pt x="817" y="319"/>
                </a:cubicBezTo>
                <a:cubicBezTo>
                  <a:pt x="818" y="318"/>
                  <a:pt x="816" y="317"/>
                  <a:pt x="815" y="317"/>
                </a:cubicBezTo>
                <a:cubicBezTo>
                  <a:pt x="815" y="317"/>
                  <a:pt x="814" y="317"/>
                  <a:pt x="815" y="317"/>
                </a:cubicBezTo>
                <a:cubicBezTo>
                  <a:pt x="815" y="316"/>
                  <a:pt x="816" y="316"/>
                  <a:pt x="817" y="316"/>
                </a:cubicBezTo>
                <a:cubicBezTo>
                  <a:pt x="818" y="317"/>
                  <a:pt x="819" y="316"/>
                  <a:pt x="820" y="316"/>
                </a:cubicBezTo>
                <a:cubicBezTo>
                  <a:pt x="820" y="316"/>
                  <a:pt x="821" y="313"/>
                  <a:pt x="818" y="313"/>
                </a:cubicBezTo>
                <a:cubicBezTo>
                  <a:pt x="817" y="312"/>
                  <a:pt x="817" y="313"/>
                  <a:pt x="816" y="313"/>
                </a:cubicBezTo>
                <a:cubicBezTo>
                  <a:pt x="816" y="313"/>
                  <a:pt x="816" y="314"/>
                  <a:pt x="815" y="313"/>
                </a:cubicBezTo>
                <a:cubicBezTo>
                  <a:pt x="813" y="311"/>
                  <a:pt x="816" y="312"/>
                  <a:pt x="816" y="310"/>
                </a:cubicBezTo>
                <a:cubicBezTo>
                  <a:pt x="816" y="309"/>
                  <a:pt x="814" y="307"/>
                  <a:pt x="813" y="306"/>
                </a:cubicBezTo>
                <a:cubicBezTo>
                  <a:pt x="812" y="304"/>
                  <a:pt x="814" y="303"/>
                  <a:pt x="815" y="305"/>
                </a:cubicBezTo>
                <a:cubicBezTo>
                  <a:pt x="816" y="306"/>
                  <a:pt x="817" y="305"/>
                  <a:pt x="818" y="305"/>
                </a:cubicBezTo>
                <a:cubicBezTo>
                  <a:pt x="819" y="305"/>
                  <a:pt x="817" y="303"/>
                  <a:pt x="819" y="302"/>
                </a:cubicBezTo>
                <a:cubicBezTo>
                  <a:pt x="821" y="301"/>
                  <a:pt x="821" y="302"/>
                  <a:pt x="822" y="303"/>
                </a:cubicBezTo>
                <a:cubicBezTo>
                  <a:pt x="822" y="303"/>
                  <a:pt x="823" y="301"/>
                  <a:pt x="825" y="301"/>
                </a:cubicBezTo>
                <a:cubicBezTo>
                  <a:pt x="827" y="301"/>
                  <a:pt x="828" y="304"/>
                  <a:pt x="830" y="304"/>
                </a:cubicBezTo>
                <a:cubicBezTo>
                  <a:pt x="832" y="304"/>
                  <a:pt x="833" y="302"/>
                  <a:pt x="834" y="301"/>
                </a:cubicBezTo>
                <a:cubicBezTo>
                  <a:pt x="835" y="301"/>
                  <a:pt x="836" y="301"/>
                  <a:pt x="837" y="301"/>
                </a:cubicBezTo>
                <a:cubicBezTo>
                  <a:pt x="838" y="301"/>
                  <a:pt x="839" y="301"/>
                  <a:pt x="840" y="301"/>
                </a:cubicBezTo>
                <a:cubicBezTo>
                  <a:pt x="841" y="300"/>
                  <a:pt x="838" y="299"/>
                  <a:pt x="837" y="298"/>
                </a:cubicBezTo>
                <a:cubicBezTo>
                  <a:pt x="836" y="297"/>
                  <a:pt x="836" y="295"/>
                  <a:pt x="835" y="295"/>
                </a:cubicBezTo>
                <a:cubicBezTo>
                  <a:pt x="834" y="295"/>
                  <a:pt x="833" y="292"/>
                  <a:pt x="834" y="292"/>
                </a:cubicBezTo>
                <a:cubicBezTo>
                  <a:pt x="835" y="291"/>
                  <a:pt x="836" y="288"/>
                  <a:pt x="838" y="288"/>
                </a:cubicBezTo>
                <a:cubicBezTo>
                  <a:pt x="839" y="288"/>
                  <a:pt x="838" y="286"/>
                  <a:pt x="838" y="285"/>
                </a:cubicBezTo>
                <a:cubicBezTo>
                  <a:pt x="839" y="284"/>
                  <a:pt x="839" y="282"/>
                  <a:pt x="841" y="281"/>
                </a:cubicBezTo>
                <a:cubicBezTo>
                  <a:pt x="842" y="281"/>
                  <a:pt x="843" y="281"/>
                  <a:pt x="843" y="279"/>
                </a:cubicBezTo>
                <a:cubicBezTo>
                  <a:pt x="843" y="277"/>
                  <a:pt x="843" y="277"/>
                  <a:pt x="845" y="276"/>
                </a:cubicBezTo>
                <a:cubicBezTo>
                  <a:pt x="847" y="274"/>
                  <a:pt x="847" y="272"/>
                  <a:pt x="848" y="271"/>
                </a:cubicBezTo>
                <a:cubicBezTo>
                  <a:pt x="850" y="271"/>
                  <a:pt x="851" y="270"/>
                  <a:pt x="853" y="271"/>
                </a:cubicBezTo>
                <a:cubicBezTo>
                  <a:pt x="856" y="271"/>
                  <a:pt x="852" y="273"/>
                  <a:pt x="854" y="273"/>
                </a:cubicBezTo>
                <a:cubicBezTo>
                  <a:pt x="854" y="274"/>
                  <a:pt x="856" y="274"/>
                  <a:pt x="857" y="274"/>
                </a:cubicBezTo>
                <a:cubicBezTo>
                  <a:pt x="859" y="274"/>
                  <a:pt x="860" y="274"/>
                  <a:pt x="860" y="274"/>
                </a:cubicBezTo>
                <a:cubicBezTo>
                  <a:pt x="861" y="276"/>
                  <a:pt x="855" y="277"/>
                  <a:pt x="855" y="278"/>
                </a:cubicBezTo>
                <a:cubicBezTo>
                  <a:pt x="855" y="278"/>
                  <a:pt x="858" y="279"/>
                  <a:pt x="859" y="280"/>
                </a:cubicBezTo>
                <a:cubicBezTo>
                  <a:pt x="860" y="280"/>
                  <a:pt x="859" y="282"/>
                  <a:pt x="859" y="283"/>
                </a:cubicBezTo>
                <a:cubicBezTo>
                  <a:pt x="860" y="283"/>
                  <a:pt x="861" y="283"/>
                  <a:pt x="863" y="282"/>
                </a:cubicBezTo>
                <a:cubicBezTo>
                  <a:pt x="864" y="281"/>
                  <a:pt x="865" y="281"/>
                  <a:pt x="867" y="280"/>
                </a:cubicBezTo>
                <a:cubicBezTo>
                  <a:pt x="868" y="280"/>
                  <a:pt x="869" y="280"/>
                  <a:pt x="870" y="280"/>
                </a:cubicBezTo>
                <a:cubicBezTo>
                  <a:pt x="871" y="280"/>
                  <a:pt x="872" y="280"/>
                  <a:pt x="872" y="279"/>
                </a:cubicBezTo>
                <a:cubicBezTo>
                  <a:pt x="873" y="279"/>
                  <a:pt x="871" y="278"/>
                  <a:pt x="868" y="278"/>
                </a:cubicBezTo>
                <a:cubicBezTo>
                  <a:pt x="865" y="279"/>
                  <a:pt x="865" y="275"/>
                  <a:pt x="865" y="275"/>
                </a:cubicBezTo>
                <a:cubicBezTo>
                  <a:pt x="865" y="274"/>
                  <a:pt x="868" y="272"/>
                  <a:pt x="870" y="271"/>
                </a:cubicBezTo>
                <a:cubicBezTo>
                  <a:pt x="872" y="271"/>
                  <a:pt x="874" y="271"/>
                  <a:pt x="875" y="270"/>
                </a:cubicBezTo>
                <a:cubicBezTo>
                  <a:pt x="877" y="269"/>
                  <a:pt x="883" y="268"/>
                  <a:pt x="883" y="269"/>
                </a:cubicBezTo>
                <a:cubicBezTo>
                  <a:pt x="884" y="270"/>
                  <a:pt x="879" y="272"/>
                  <a:pt x="878" y="272"/>
                </a:cubicBezTo>
                <a:cubicBezTo>
                  <a:pt x="877" y="272"/>
                  <a:pt x="880" y="273"/>
                  <a:pt x="880" y="274"/>
                </a:cubicBezTo>
                <a:cubicBezTo>
                  <a:pt x="880" y="275"/>
                  <a:pt x="877" y="275"/>
                  <a:pt x="877" y="277"/>
                </a:cubicBezTo>
                <a:cubicBezTo>
                  <a:pt x="877" y="278"/>
                  <a:pt x="876" y="279"/>
                  <a:pt x="875" y="279"/>
                </a:cubicBezTo>
                <a:cubicBezTo>
                  <a:pt x="873" y="279"/>
                  <a:pt x="873" y="279"/>
                  <a:pt x="874" y="280"/>
                </a:cubicBezTo>
                <a:cubicBezTo>
                  <a:pt x="874" y="280"/>
                  <a:pt x="874" y="282"/>
                  <a:pt x="877" y="282"/>
                </a:cubicBezTo>
                <a:cubicBezTo>
                  <a:pt x="880" y="283"/>
                  <a:pt x="883" y="285"/>
                  <a:pt x="885" y="288"/>
                </a:cubicBezTo>
                <a:cubicBezTo>
                  <a:pt x="887" y="290"/>
                  <a:pt x="892" y="289"/>
                  <a:pt x="893" y="292"/>
                </a:cubicBezTo>
                <a:cubicBezTo>
                  <a:pt x="893" y="295"/>
                  <a:pt x="895" y="294"/>
                  <a:pt x="894" y="297"/>
                </a:cubicBezTo>
                <a:cubicBezTo>
                  <a:pt x="894" y="299"/>
                  <a:pt x="887" y="302"/>
                  <a:pt x="885" y="301"/>
                </a:cubicBezTo>
                <a:cubicBezTo>
                  <a:pt x="884" y="300"/>
                  <a:pt x="880" y="301"/>
                  <a:pt x="878" y="301"/>
                </a:cubicBezTo>
                <a:cubicBezTo>
                  <a:pt x="875" y="301"/>
                  <a:pt x="875" y="299"/>
                  <a:pt x="873" y="299"/>
                </a:cubicBezTo>
                <a:cubicBezTo>
                  <a:pt x="871" y="300"/>
                  <a:pt x="871" y="298"/>
                  <a:pt x="869" y="298"/>
                </a:cubicBezTo>
                <a:cubicBezTo>
                  <a:pt x="867" y="298"/>
                  <a:pt x="869" y="297"/>
                  <a:pt x="863" y="296"/>
                </a:cubicBezTo>
                <a:cubicBezTo>
                  <a:pt x="857" y="295"/>
                  <a:pt x="852" y="298"/>
                  <a:pt x="850" y="300"/>
                </a:cubicBezTo>
                <a:cubicBezTo>
                  <a:pt x="849" y="301"/>
                  <a:pt x="846" y="301"/>
                  <a:pt x="843" y="301"/>
                </a:cubicBezTo>
                <a:cubicBezTo>
                  <a:pt x="842" y="301"/>
                  <a:pt x="841" y="300"/>
                  <a:pt x="841" y="301"/>
                </a:cubicBezTo>
                <a:cubicBezTo>
                  <a:pt x="840" y="301"/>
                  <a:pt x="841" y="303"/>
                  <a:pt x="839" y="304"/>
                </a:cubicBezTo>
                <a:cubicBezTo>
                  <a:pt x="837" y="304"/>
                  <a:pt x="835" y="304"/>
                  <a:pt x="834" y="304"/>
                </a:cubicBezTo>
                <a:cubicBezTo>
                  <a:pt x="832" y="304"/>
                  <a:pt x="830" y="304"/>
                  <a:pt x="830" y="305"/>
                </a:cubicBezTo>
                <a:cubicBezTo>
                  <a:pt x="828" y="305"/>
                  <a:pt x="827" y="308"/>
                  <a:pt x="829" y="308"/>
                </a:cubicBezTo>
                <a:cubicBezTo>
                  <a:pt x="830" y="308"/>
                  <a:pt x="831" y="308"/>
                  <a:pt x="830" y="309"/>
                </a:cubicBezTo>
                <a:cubicBezTo>
                  <a:pt x="830" y="310"/>
                  <a:pt x="832" y="311"/>
                  <a:pt x="831" y="312"/>
                </a:cubicBezTo>
                <a:cubicBezTo>
                  <a:pt x="830" y="313"/>
                  <a:pt x="830" y="314"/>
                  <a:pt x="831" y="315"/>
                </a:cubicBezTo>
                <a:cubicBezTo>
                  <a:pt x="832" y="316"/>
                  <a:pt x="832" y="317"/>
                  <a:pt x="831" y="317"/>
                </a:cubicBezTo>
                <a:cubicBezTo>
                  <a:pt x="830" y="317"/>
                  <a:pt x="833" y="319"/>
                  <a:pt x="833" y="320"/>
                </a:cubicBezTo>
                <a:cubicBezTo>
                  <a:pt x="833" y="320"/>
                  <a:pt x="836" y="320"/>
                  <a:pt x="836" y="321"/>
                </a:cubicBezTo>
                <a:cubicBezTo>
                  <a:pt x="836" y="322"/>
                  <a:pt x="837" y="322"/>
                  <a:pt x="838" y="322"/>
                </a:cubicBezTo>
                <a:cubicBezTo>
                  <a:pt x="839" y="321"/>
                  <a:pt x="840" y="323"/>
                  <a:pt x="841" y="325"/>
                </a:cubicBezTo>
                <a:cubicBezTo>
                  <a:pt x="841" y="326"/>
                  <a:pt x="846" y="325"/>
                  <a:pt x="846" y="324"/>
                </a:cubicBezTo>
                <a:cubicBezTo>
                  <a:pt x="846" y="322"/>
                  <a:pt x="847" y="322"/>
                  <a:pt x="850" y="322"/>
                </a:cubicBezTo>
                <a:cubicBezTo>
                  <a:pt x="852" y="322"/>
                  <a:pt x="854" y="325"/>
                  <a:pt x="855" y="325"/>
                </a:cubicBezTo>
                <a:cubicBezTo>
                  <a:pt x="856" y="326"/>
                  <a:pt x="858" y="325"/>
                  <a:pt x="860" y="325"/>
                </a:cubicBezTo>
                <a:cubicBezTo>
                  <a:pt x="861" y="325"/>
                  <a:pt x="863" y="323"/>
                  <a:pt x="864" y="322"/>
                </a:cubicBezTo>
                <a:cubicBezTo>
                  <a:pt x="864" y="322"/>
                  <a:pt x="865" y="322"/>
                  <a:pt x="865" y="323"/>
                </a:cubicBezTo>
                <a:cubicBezTo>
                  <a:pt x="866" y="323"/>
                  <a:pt x="866" y="323"/>
                  <a:pt x="867" y="323"/>
                </a:cubicBezTo>
                <a:cubicBezTo>
                  <a:pt x="868" y="322"/>
                  <a:pt x="869" y="322"/>
                  <a:pt x="870" y="322"/>
                </a:cubicBezTo>
                <a:cubicBezTo>
                  <a:pt x="871" y="322"/>
                  <a:pt x="868" y="324"/>
                  <a:pt x="869" y="325"/>
                </a:cubicBezTo>
                <a:cubicBezTo>
                  <a:pt x="870" y="326"/>
                  <a:pt x="868" y="328"/>
                  <a:pt x="869" y="329"/>
                </a:cubicBezTo>
                <a:cubicBezTo>
                  <a:pt x="870" y="330"/>
                  <a:pt x="869" y="331"/>
                  <a:pt x="869" y="333"/>
                </a:cubicBezTo>
                <a:cubicBezTo>
                  <a:pt x="869" y="334"/>
                  <a:pt x="865" y="338"/>
                  <a:pt x="865" y="341"/>
                </a:cubicBezTo>
                <a:cubicBezTo>
                  <a:pt x="864" y="344"/>
                  <a:pt x="862" y="349"/>
                  <a:pt x="861" y="349"/>
                </a:cubicBezTo>
                <a:cubicBezTo>
                  <a:pt x="861" y="350"/>
                  <a:pt x="860" y="349"/>
                  <a:pt x="859" y="349"/>
                </a:cubicBezTo>
                <a:cubicBezTo>
                  <a:pt x="859" y="349"/>
                  <a:pt x="858" y="349"/>
                  <a:pt x="857" y="349"/>
                </a:cubicBezTo>
                <a:cubicBezTo>
                  <a:pt x="855" y="350"/>
                  <a:pt x="853" y="349"/>
                  <a:pt x="851" y="348"/>
                </a:cubicBezTo>
                <a:cubicBezTo>
                  <a:pt x="849" y="347"/>
                  <a:pt x="843" y="348"/>
                  <a:pt x="842" y="349"/>
                </a:cubicBezTo>
                <a:cubicBezTo>
                  <a:pt x="842" y="351"/>
                  <a:pt x="840" y="351"/>
                  <a:pt x="838" y="350"/>
                </a:cubicBezTo>
                <a:cubicBezTo>
                  <a:pt x="836" y="349"/>
                  <a:pt x="833" y="348"/>
                  <a:pt x="830" y="348"/>
                </a:cubicBezTo>
                <a:cubicBezTo>
                  <a:pt x="826" y="347"/>
                  <a:pt x="824" y="347"/>
                  <a:pt x="823" y="346"/>
                </a:cubicBezTo>
                <a:cubicBezTo>
                  <a:pt x="823" y="345"/>
                  <a:pt x="821" y="345"/>
                  <a:pt x="818" y="344"/>
                </a:cubicBezTo>
                <a:cubicBezTo>
                  <a:pt x="814" y="344"/>
                  <a:pt x="815" y="341"/>
                  <a:pt x="811" y="341"/>
                </a:cubicBezTo>
                <a:cubicBezTo>
                  <a:pt x="807" y="341"/>
                  <a:pt x="802" y="344"/>
                  <a:pt x="802" y="346"/>
                </a:cubicBezTo>
                <a:cubicBezTo>
                  <a:pt x="802" y="348"/>
                  <a:pt x="804" y="350"/>
                  <a:pt x="802" y="351"/>
                </a:cubicBezTo>
                <a:cubicBezTo>
                  <a:pt x="801" y="353"/>
                  <a:pt x="798" y="353"/>
                  <a:pt x="796" y="351"/>
                </a:cubicBezTo>
                <a:cubicBezTo>
                  <a:pt x="794" y="350"/>
                  <a:pt x="790" y="349"/>
                  <a:pt x="788" y="349"/>
                </a:cubicBezTo>
                <a:cubicBezTo>
                  <a:pt x="785" y="349"/>
                  <a:pt x="783" y="347"/>
                  <a:pt x="784" y="346"/>
                </a:cubicBezTo>
                <a:cubicBezTo>
                  <a:pt x="784" y="344"/>
                  <a:pt x="783" y="344"/>
                  <a:pt x="781" y="343"/>
                </a:cubicBezTo>
                <a:cubicBezTo>
                  <a:pt x="779" y="343"/>
                  <a:pt x="777" y="341"/>
                  <a:pt x="773" y="342"/>
                </a:cubicBezTo>
                <a:cubicBezTo>
                  <a:pt x="769" y="342"/>
                  <a:pt x="767" y="340"/>
                  <a:pt x="767" y="339"/>
                </a:cubicBezTo>
                <a:cubicBezTo>
                  <a:pt x="767" y="338"/>
                  <a:pt x="765" y="337"/>
                  <a:pt x="765" y="337"/>
                </a:cubicBezTo>
                <a:cubicBezTo>
                  <a:pt x="764" y="338"/>
                  <a:pt x="762" y="337"/>
                  <a:pt x="762" y="336"/>
                </a:cubicBezTo>
                <a:cubicBezTo>
                  <a:pt x="761" y="334"/>
                  <a:pt x="763" y="334"/>
                  <a:pt x="765" y="333"/>
                </a:cubicBezTo>
                <a:cubicBezTo>
                  <a:pt x="767" y="331"/>
                  <a:pt x="767" y="329"/>
                  <a:pt x="765" y="327"/>
                </a:cubicBezTo>
                <a:cubicBezTo>
                  <a:pt x="763" y="326"/>
                  <a:pt x="764" y="325"/>
                  <a:pt x="766" y="324"/>
                </a:cubicBezTo>
                <a:cubicBezTo>
                  <a:pt x="767" y="322"/>
                  <a:pt x="766" y="321"/>
                  <a:pt x="765" y="322"/>
                </a:cubicBezTo>
                <a:cubicBezTo>
                  <a:pt x="764" y="323"/>
                  <a:pt x="763" y="323"/>
                  <a:pt x="763" y="321"/>
                </a:cubicBezTo>
                <a:cubicBezTo>
                  <a:pt x="763" y="320"/>
                  <a:pt x="759" y="320"/>
                  <a:pt x="757" y="321"/>
                </a:cubicBezTo>
                <a:cubicBezTo>
                  <a:pt x="756" y="322"/>
                  <a:pt x="752" y="321"/>
                  <a:pt x="751" y="321"/>
                </a:cubicBezTo>
                <a:cubicBezTo>
                  <a:pt x="750" y="321"/>
                  <a:pt x="748" y="321"/>
                  <a:pt x="747" y="321"/>
                </a:cubicBezTo>
                <a:cubicBezTo>
                  <a:pt x="745" y="321"/>
                  <a:pt x="742" y="324"/>
                  <a:pt x="741" y="323"/>
                </a:cubicBezTo>
                <a:cubicBezTo>
                  <a:pt x="740" y="321"/>
                  <a:pt x="728" y="323"/>
                  <a:pt x="725" y="323"/>
                </a:cubicBezTo>
                <a:cubicBezTo>
                  <a:pt x="722" y="324"/>
                  <a:pt x="720" y="327"/>
                  <a:pt x="718" y="327"/>
                </a:cubicBezTo>
                <a:cubicBezTo>
                  <a:pt x="716" y="327"/>
                  <a:pt x="713" y="329"/>
                  <a:pt x="712" y="330"/>
                </a:cubicBezTo>
                <a:cubicBezTo>
                  <a:pt x="710" y="332"/>
                  <a:pt x="707" y="330"/>
                  <a:pt x="705" y="330"/>
                </a:cubicBezTo>
                <a:cubicBezTo>
                  <a:pt x="704" y="330"/>
                  <a:pt x="704" y="330"/>
                  <a:pt x="703" y="330"/>
                </a:cubicBezTo>
                <a:cubicBezTo>
                  <a:pt x="701" y="330"/>
                  <a:pt x="699" y="331"/>
                  <a:pt x="698" y="329"/>
                </a:cubicBezTo>
                <a:cubicBezTo>
                  <a:pt x="696" y="327"/>
                  <a:pt x="695" y="327"/>
                  <a:pt x="694" y="327"/>
                </a:cubicBezTo>
                <a:cubicBezTo>
                  <a:pt x="693" y="328"/>
                  <a:pt x="691" y="334"/>
                  <a:pt x="689" y="336"/>
                </a:cubicBezTo>
                <a:cubicBezTo>
                  <a:pt x="688" y="338"/>
                  <a:pt x="685" y="339"/>
                  <a:pt x="683" y="339"/>
                </a:cubicBezTo>
                <a:cubicBezTo>
                  <a:pt x="681" y="339"/>
                  <a:pt x="681" y="342"/>
                  <a:pt x="680" y="343"/>
                </a:cubicBezTo>
                <a:cubicBezTo>
                  <a:pt x="678" y="344"/>
                  <a:pt x="679" y="346"/>
                  <a:pt x="677" y="347"/>
                </a:cubicBezTo>
                <a:cubicBezTo>
                  <a:pt x="676" y="348"/>
                  <a:pt x="676" y="352"/>
                  <a:pt x="677" y="353"/>
                </a:cubicBezTo>
                <a:cubicBezTo>
                  <a:pt x="678" y="355"/>
                  <a:pt x="674" y="359"/>
                  <a:pt x="672" y="360"/>
                </a:cubicBezTo>
                <a:cubicBezTo>
                  <a:pt x="670" y="362"/>
                  <a:pt x="669" y="364"/>
                  <a:pt x="666" y="364"/>
                </a:cubicBezTo>
                <a:cubicBezTo>
                  <a:pt x="663" y="365"/>
                  <a:pt x="661" y="368"/>
                  <a:pt x="661" y="370"/>
                </a:cubicBezTo>
                <a:cubicBezTo>
                  <a:pt x="660" y="372"/>
                  <a:pt x="655" y="375"/>
                  <a:pt x="655" y="378"/>
                </a:cubicBezTo>
                <a:cubicBezTo>
                  <a:pt x="655" y="380"/>
                  <a:pt x="650" y="385"/>
                  <a:pt x="647" y="391"/>
                </a:cubicBezTo>
                <a:cubicBezTo>
                  <a:pt x="645" y="397"/>
                  <a:pt x="647" y="398"/>
                  <a:pt x="649" y="400"/>
                </a:cubicBezTo>
                <a:cubicBezTo>
                  <a:pt x="650" y="401"/>
                  <a:pt x="648" y="404"/>
                  <a:pt x="650" y="407"/>
                </a:cubicBezTo>
                <a:cubicBezTo>
                  <a:pt x="651" y="409"/>
                  <a:pt x="649" y="413"/>
                  <a:pt x="648" y="415"/>
                </a:cubicBezTo>
                <a:cubicBezTo>
                  <a:pt x="647" y="416"/>
                  <a:pt x="648" y="420"/>
                  <a:pt x="646" y="422"/>
                </a:cubicBezTo>
                <a:cubicBezTo>
                  <a:pt x="645" y="424"/>
                  <a:pt x="647" y="427"/>
                  <a:pt x="648" y="428"/>
                </a:cubicBezTo>
                <a:cubicBezTo>
                  <a:pt x="649" y="429"/>
                  <a:pt x="647" y="432"/>
                  <a:pt x="648" y="433"/>
                </a:cubicBezTo>
                <a:cubicBezTo>
                  <a:pt x="650" y="435"/>
                  <a:pt x="650" y="436"/>
                  <a:pt x="652" y="436"/>
                </a:cubicBezTo>
                <a:cubicBezTo>
                  <a:pt x="655" y="437"/>
                  <a:pt x="652" y="438"/>
                  <a:pt x="654" y="440"/>
                </a:cubicBezTo>
                <a:cubicBezTo>
                  <a:pt x="656" y="441"/>
                  <a:pt x="656" y="442"/>
                  <a:pt x="657" y="444"/>
                </a:cubicBezTo>
                <a:cubicBezTo>
                  <a:pt x="659" y="445"/>
                  <a:pt x="662" y="447"/>
                  <a:pt x="663" y="451"/>
                </a:cubicBezTo>
                <a:cubicBezTo>
                  <a:pt x="664" y="454"/>
                  <a:pt x="665" y="455"/>
                  <a:pt x="666" y="456"/>
                </a:cubicBezTo>
                <a:cubicBezTo>
                  <a:pt x="668" y="457"/>
                  <a:pt x="672" y="459"/>
                  <a:pt x="675" y="462"/>
                </a:cubicBezTo>
                <a:cubicBezTo>
                  <a:pt x="678" y="464"/>
                  <a:pt x="683" y="467"/>
                  <a:pt x="685" y="468"/>
                </a:cubicBezTo>
                <a:cubicBezTo>
                  <a:pt x="687" y="469"/>
                  <a:pt x="692" y="467"/>
                  <a:pt x="699" y="465"/>
                </a:cubicBezTo>
                <a:cubicBezTo>
                  <a:pt x="705" y="464"/>
                  <a:pt x="709" y="467"/>
                  <a:pt x="710" y="467"/>
                </a:cubicBezTo>
                <a:cubicBezTo>
                  <a:pt x="711" y="467"/>
                  <a:pt x="716" y="465"/>
                  <a:pt x="718" y="464"/>
                </a:cubicBezTo>
                <a:cubicBezTo>
                  <a:pt x="720" y="463"/>
                  <a:pt x="723" y="462"/>
                  <a:pt x="724" y="461"/>
                </a:cubicBezTo>
                <a:cubicBezTo>
                  <a:pt x="725" y="460"/>
                  <a:pt x="728" y="460"/>
                  <a:pt x="729" y="460"/>
                </a:cubicBezTo>
                <a:cubicBezTo>
                  <a:pt x="731" y="460"/>
                  <a:pt x="731" y="458"/>
                  <a:pt x="732" y="459"/>
                </a:cubicBezTo>
                <a:cubicBezTo>
                  <a:pt x="733" y="460"/>
                  <a:pt x="736" y="460"/>
                  <a:pt x="739" y="461"/>
                </a:cubicBezTo>
                <a:cubicBezTo>
                  <a:pt x="741" y="461"/>
                  <a:pt x="743" y="464"/>
                  <a:pt x="743" y="465"/>
                </a:cubicBezTo>
                <a:cubicBezTo>
                  <a:pt x="742" y="466"/>
                  <a:pt x="744" y="468"/>
                  <a:pt x="745" y="469"/>
                </a:cubicBezTo>
                <a:cubicBezTo>
                  <a:pt x="746" y="469"/>
                  <a:pt x="748" y="468"/>
                  <a:pt x="749" y="468"/>
                </a:cubicBezTo>
                <a:cubicBezTo>
                  <a:pt x="750" y="468"/>
                  <a:pt x="754" y="468"/>
                  <a:pt x="755" y="467"/>
                </a:cubicBezTo>
                <a:cubicBezTo>
                  <a:pt x="756" y="466"/>
                  <a:pt x="756" y="468"/>
                  <a:pt x="757" y="469"/>
                </a:cubicBezTo>
                <a:cubicBezTo>
                  <a:pt x="758" y="470"/>
                  <a:pt x="759" y="470"/>
                  <a:pt x="759" y="470"/>
                </a:cubicBezTo>
                <a:cubicBezTo>
                  <a:pt x="760" y="470"/>
                  <a:pt x="760" y="470"/>
                  <a:pt x="760" y="470"/>
                </a:cubicBezTo>
                <a:cubicBezTo>
                  <a:pt x="761" y="470"/>
                  <a:pt x="762" y="473"/>
                  <a:pt x="762" y="474"/>
                </a:cubicBezTo>
                <a:cubicBezTo>
                  <a:pt x="761" y="475"/>
                  <a:pt x="760" y="477"/>
                  <a:pt x="761" y="478"/>
                </a:cubicBezTo>
                <a:cubicBezTo>
                  <a:pt x="762" y="479"/>
                  <a:pt x="761" y="480"/>
                  <a:pt x="760" y="481"/>
                </a:cubicBezTo>
                <a:cubicBezTo>
                  <a:pt x="759" y="481"/>
                  <a:pt x="759" y="483"/>
                  <a:pt x="760" y="483"/>
                </a:cubicBezTo>
                <a:cubicBezTo>
                  <a:pt x="761" y="483"/>
                  <a:pt x="760" y="484"/>
                  <a:pt x="759" y="485"/>
                </a:cubicBezTo>
                <a:cubicBezTo>
                  <a:pt x="759" y="485"/>
                  <a:pt x="760" y="486"/>
                  <a:pt x="761" y="487"/>
                </a:cubicBezTo>
                <a:cubicBezTo>
                  <a:pt x="761" y="488"/>
                  <a:pt x="758" y="487"/>
                  <a:pt x="758" y="489"/>
                </a:cubicBezTo>
                <a:cubicBezTo>
                  <a:pt x="759" y="490"/>
                  <a:pt x="758" y="491"/>
                  <a:pt x="757" y="491"/>
                </a:cubicBezTo>
                <a:cubicBezTo>
                  <a:pt x="756" y="492"/>
                  <a:pt x="759" y="494"/>
                  <a:pt x="759" y="495"/>
                </a:cubicBezTo>
                <a:cubicBezTo>
                  <a:pt x="759" y="496"/>
                  <a:pt x="760" y="497"/>
                  <a:pt x="762" y="499"/>
                </a:cubicBezTo>
                <a:cubicBezTo>
                  <a:pt x="764" y="501"/>
                  <a:pt x="763" y="502"/>
                  <a:pt x="767" y="504"/>
                </a:cubicBezTo>
                <a:cubicBezTo>
                  <a:pt x="770" y="507"/>
                  <a:pt x="771" y="511"/>
                  <a:pt x="772" y="514"/>
                </a:cubicBezTo>
                <a:cubicBezTo>
                  <a:pt x="772" y="516"/>
                  <a:pt x="775" y="522"/>
                  <a:pt x="776" y="523"/>
                </a:cubicBezTo>
                <a:cubicBezTo>
                  <a:pt x="776" y="524"/>
                  <a:pt x="775" y="525"/>
                  <a:pt x="775" y="527"/>
                </a:cubicBezTo>
                <a:cubicBezTo>
                  <a:pt x="775" y="530"/>
                  <a:pt x="777" y="534"/>
                  <a:pt x="777" y="536"/>
                </a:cubicBezTo>
                <a:cubicBezTo>
                  <a:pt x="778" y="539"/>
                  <a:pt x="776" y="541"/>
                  <a:pt x="774" y="542"/>
                </a:cubicBezTo>
                <a:cubicBezTo>
                  <a:pt x="773" y="544"/>
                  <a:pt x="771" y="548"/>
                  <a:pt x="771" y="551"/>
                </a:cubicBezTo>
                <a:cubicBezTo>
                  <a:pt x="771" y="553"/>
                  <a:pt x="769" y="555"/>
                  <a:pt x="769" y="557"/>
                </a:cubicBezTo>
                <a:cubicBezTo>
                  <a:pt x="769" y="558"/>
                  <a:pt x="769" y="561"/>
                  <a:pt x="769" y="562"/>
                </a:cubicBezTo>
                <a:cubicBezTo>
                  <a:pt x="768" y="564"/>
                  <a:pt x="770" y="566"/>
                  <a:pt x="771" y="568"/>
                </a:cubicBezTo>
                <a:cubicBezTo>
                  <a:pt x="772" y="570"/>
                  <a:pt x="774" y="574"/>
                  <a:pt x="775" y="577"/>
                </a:cubicBezTo>
                <a:cubicBezTo>
                  <a:pt x="776" y="580"/>
                  <a:pt x="779" y="583"/>
                  <a:pt x="779" y="585"/>
                </a:cubicBezTo>
                <a:cubicBezTo>
                  <a:pt x="780" y="588"/>
                  <a:pt x="779" y="591"/>
                  <a:pt x="780" y="593"/>
                </a:cubicBezTo>
                <a:cubicBezTo>
                  <a:pt x="780" y="594"/>
                  <a:pt x="781" y="597"/>
                  <a:pt x="781" y="599"/>
                </a:cubicBezTo>
                <a:cubicBezTo>
                  <a:pt x="782" y="602"/>
                  <a:pt x="782" y="607"/>
                  <a:pt x="784" y="610"/>
                </a:cubicBezTo>
                <a:cubicBezTo>
                  <a:pt x="786" y="612"/>
                  <a:pt x="789" y="616"/>
                  <a:pt x="790" y="620"/>
                </a:cubicBezTo>
                <a:cubicBezTo>
                  <a:pt x="791" y="623"/>
                  <a:pt x="793" y="626"/>
                  <a:pt x="794" y="628"/>
                </a:cubicBezTo>
                <a:cubicBezTo>
                  <a:pt x="795" y="630"/>
                  <a:pt x="795" y="632"/>
                  <a:pt x="794" y="632"/>
                </a:cubicBezTo>
                <a:cubicBezTo>
                  <a:pt x="793" y="632"/>
                  <a:pt x="793" y="633"/>
                  <a:pt x="794" y="636"/>
                </a:cubicBezTo>
                <a:cubicBezTo>
                  <a:pt x="795" y="638"/>
                  <a:pt x="794" y="639"/>
                  <a:pt x="795" y="639"/>
                </a:cubicBezTo>
                <a:cubicBezTo>
                  <a:pt x="797" y="639"/>
                  <a:pt x="796" y="640"/>
                  <a:pt x="797" y="640"/>
                </a:cubicBezTo>
                <a:cubicBezTo>
                  <a:pt x="798" y="640"/>
                  <a:pt x="799" y="641"/>
                  <a:pt x="799" y="642"/>
                </a:cubicBezTo>
                <a:cubicBezTo>
                  <a:pt x="800" y="643"/>
                  <a:pt x="802" y="643"/>
                  <a:pt x="802" y="642"/>
                </a:cubicBezTo>
                <a:cubicBezTo>
                  <a:pt x="803" y="641"/>
                  <a:pt x="805" y="641"/>
                  <a:pt x="807" y="641"/>
                </a:cubicBezTo>
                <a:cubicBezTo>
                  <a:pt x="809" y="641"/>
                  <a:pt x="809" y="640"/>
                  <a:pt x="811" y="639"/>
                </a:cubicBezTo>
                <a:cubicBezTo>
                  <a:pt x="813" y="638"/>
                  <a:pt x="816" y="638"/>
                  <a:pt x="818" y="639"/>
                </a:cubicBezTo>
                <a:cubicBezTo>
                  <a:pt x="819" y="640"/>
                  <a:pt x="821" y="639"/>
                  <a:pt x="822" y="638"/>
                </a:cubicBezTo>
                <a:cubicBezTo>
                  <a:pt x="822" y="638"/>
                  <a:pt x="823" y="638"/>
                  <a:pt x="823" y="638"/>
                </a:cubicBezTo>
                <a:cubicBezTo>
                  <a:pt x="824" y="639"/>
                  <a:pt x="824" y="639"/>
                  <a:pt x="824" y="638"/>
                </a:cubicBezTo>
                <a:cubicBezTo>
                  <a:pt x="825" y="636"/>
                  <a:pt x="826" y="637"/>
                  <a:pt x="828" y="637"/>
                </a:cubicBezTo>
                <a:cubicBezTo>
                  <a:pt x="830" y="637"/>
                  <a:pt x="834" y="634"/>
                  <a:pt x="837" y="631"/>
                </a:cubicBezTo>
                <a:cubicBezTo>
                  <a:pt x="840" y="628"/>
                  <a:pt x="845" y="622"/>
                  <a:pt x="847" y="619"/>
                </a:cubicBezTo>
                <a:cubicBezTo>
                  <a:pt x="849" y="616"/>
                  <a:pt x="851" y="613"/>
                  <a:pt x="853" y="612"/>
                </a:cubicBezTo>
                <a:cubicBezTo>
                  <a:pt x="854" y="611"/>
                  <a:pt x="855" y="605"/>
                  <a:pt x="855" y="603"/>
                </a:cubicBezTo>
                <a:cubicBezTo>
                  <a:pt x="855" y="602"/>
                  <a:pt x="855" y="602"/>
                  <a:pt x="854" y="602"/>
                </a:cubicBezTo>
                <a:cubicBezTo>
                  <a:pt x="854" y="602"/>
                  <a:pt x="854" y="602"/>
                  <a:pt x="853" y="601"/>
                </a:cubicBezTo>
                <a:cubicBezTo>
                  <a:pt x="853" y="600"/>
                  <a:pt x="856" y="598"/>
                  <a:pt x="860" y="596"/>
                </a:cubicBezTo>
                <a:cubicBezTo>
                  <a:pt x="864" y="595"/>
                  <a:pt x="865" y="594"/>
                  <a:pt x="865" y="593"/>
                </a:cubicBezTo>
                <a:cubicBezTo>
                  <a:pt x="866" y="592"/>
                  <a:pt x="865" y="588"/>
                  <a:pt x="866" y="587"/>
                </a:cubicBezTo>
                <a:cubicBezTo>
                  <a:pt x="866" y="586"/>
                  <a:pt x="866" y="585"/>
                  <a:pt x="865" y="582"/>
                </a:cubicBezTo>
                <a:cubicBezTo>
                  <a:pt x="865" y="578"/>
                  <a:pt x="863" y="578"/>
                  <a:pt x="863" y="576"/>
                </a:cubicBezTo>
                <a:cubicBezTo>
                  <a:pt x="862" y="574"/>
                  <a:pt x="863" y="573"/>
                  <a:pt x="864" y="573"/>
                </a:cubicBezTo>
                <a:cubicBezTo>
                  <a:pt x="865" y="573"/>
                  <a:pt x="865" y="572"/>
                  <a:pt x="866" y="571"/>
                </a:cubicBezTo>
                <a:cubicBezTo>
                  <a:pt x="867" y="569"/>
                  <a:pt x="868" y="570"/>
                  <a:pt x="869" y="568"/>
                </a:cubicBezTo>
                <a:cubicBezTo>
                  <a:pt x="871" y="567"/>
                  <a:pt x="871" y="566"/>
                  <a:pt x="874" y="564"/>
                </a:cubicBezTo>
                <a:cubicBezTo>
                  <a:pt x="876" y="562"/>
                  <a:pt x="879" y="562"/>
                  <a:pt x="882" y="560"/>
                </a:cubicBezTo>
                <a:cubicBezTo>
                  <a:pt x="885" y="558"/>
                  <a:pt x="889" y="552"/>
                  <a:pt x="889" y="551"/>
                </a:cubicBezTo>
                <a:cubicBezTo>
                  <a:pt x="888" y="550"/>
                  <a:pt x="887" y="545"/>
                  <a:pt x="888" y="543"/>
                </a:cubicBezTo>
                <a:cubicBezTo>
                  <a:pt x="888" y="541"/>
                  <a:pt x="887" y="535"/>
                  <a:pt x="887" y="533"/>
                </a:cubicBezTo>
                <a:cubicBezTo>
                  <a:pt x="887" y="530"/>
                  <a:pt x="884" y="531"/>
                  <a:pt x="884" y="529"/>
                </a:cubicBezTo>
                <a:cubicBezTo>
                  <a:pt x="884" y="526"/>
                  <a:pt x="883" y="526"/>
                  <a:pt x="883" y="524"/>
                </a:cubicBezTo>
                <a:cubicBezTo>
                  <a:pt x="883" y="523"/>
                  <a:pt x="883" y="521"/>
                  <a:pt x="882" y="521"/>
                </a:cubicBezTo>
                <a:cubicBezTo>
                  <a:pt x="882" y="521"/>
                  <a:pt x="882" y="519"/>
                  <a:pt x="883" y="518"/>
                </a:cubicBezTo>
                <a:cubicBezTo>
                  <a:pt x="884" y="516"/>
                  <a:pt x="881" y="516"/>
                  <a:pt x="881" y="514"/>
                </a:cubicBezTo>
                <a:cubicBezTo>
                  <a:pt x="880" y="512"/>
                  <a:pt x="886" y="500"/>
                  <a:pt x="887" y="498"/>
                </a:cubicBezTo>
                <a:cubicBezTo>
                  <a:pt x="888" y="497"/>
                  <a:pt x="889" y="497"/>
                  <a:pt x="889" y="496"/>
                </a:cubicBezTo>
                <a:cubicBezTo>
                  <a:pt x="890" y="496"/>
                  <a:pt x="890" y="496"/>
                  <a:pt x="890" y="496"/>
                </a:cubicBezTo>
                <a:cubicBezTo>
                  <a:pt x="891" y="496"/>
                  <a:pt x="891" y="496"/>
                  <a:pt x="892" y="495"/>
                </a:cubicBezTo>
                <a:cubicBezTo>
                  <a:pt x="893" y="493"/>
                  <a:pt x="898" y="488"/>
                  <a:pt x="902" y="484"/>
                </a:cubicBezTo>
                <a:cubicBezTo>
                  <a:pt x="905" y="480"/>
                  <a:pt x="907" y="480"/>
                  <a:pt x="909" y="479"/>
                </a:cubicBezTo>
                <a:cubicBezTo>
                  <a:pt x="911" y="478"/>
                  <a:pt x="916" y="473"/>
                  <a:pt x="919" y="468"/>
                </a:cubicBezTo>
                <a:cubicBezTo>
                  <a:pt x="922" y="465"/>
                  <a:pt x="924" y="462"/>
                  <a:pt x="924" y="460"/>
                </a:cubicBezTo>
                <a:cubicBezTo>
                  <a:pt x="925" y="458"/>
                  <a:pt x="927" y="456"/>
                  <a:pt x="928" y="454"/>
                </a:cubicBezTo>
                <a:cubicBezTo>
                  <a:pt x="930" y="452"/>
                  <a:pt x="932" y="447"/>
                  <a:pt x="932" y="445"/>
                </a:cubicBezTo>
                <a:cubicBezTo>
                  <a:pt x="932" y="444"/>
                  <a:pt x="933" y="441"/>
                  <a:pt x="934" y="438"/>
                </a:cubicBezTo>
                <a:cubicBezTo>
                  <a:pt x="934" y="435"/>
                  <a:pt x="932" y="435"/>
                  <a:pt x="931" y="436"/>
                </a:cubicBezTo>
                <a:cubicBezTo>
                  <a:pt x="930" y="438"/>
                  <a:pt x="925" y="439"/>
                  <a:pt x="921" y="439"/>
                </a:cubicBezTo>
                <a:cubicBezTo>
                  <a:pt x="918" y="439"/>
                  <a:pt x="916" y="439"/>
                  <a:pt x="915" y="441"/>
                </a:cubicBezTo>
                <a:cubicBezTo>
                  <a:pt x="914" y="441"/>
                  <a:pt x="913" y="441"/>
                  <a:pt x="912" y="441"/>
                </a:cubicBezTo>
                <a:cubicBezTo>
                  <a:pt x="911" y="441"/>
                  <a:pt x="910" y="441"/>
                  <a:pt x="909" y="442"/>
                </a:cubicBezTo>
                <a:cubicBezTo>
                  <a:pt x="908" y="443"/>
                  <a:pt x="903" y="444"/>
                  <a:pt x="902" y="441"/>
                </a:cubicBezTo>
                <a:cubicBezTo>
                  <a:pt x="901" y="438"/>
                  <a:pt x="898" y="438"/>
                  <a:pt x="898" y="438"/>
                </a:cubicBezTo>
                <a:cubicBezTo>
                  <a:pt x="897" y="437"/>
                  <a:pt x="899" y="436"/>
                  <a:pt x="900" y="436"/>
                </a:cubicBezTo>
                <a:cubicBezTo>
                  <a:pt x="901" y="435"/>
                  <a:pt x="901" y="434"/>
                  <a:pt x="900" y="433"/>
                </a:cubicBezTo>
                <a:cubicBezTo>
                  <a:pt x="899" y="432"/>
                  <a:pt x="897" y="431"/>
                  <a:pt x="895" y="428"/>
                </a:cubicBezTo>
                <a:cubicBezTo>
                  <a:pt x="892" y="425"/>
                  <a:pt x="889" y="423"/>
                  <a:pt x="888" y="423"/>
                </a:cubicBezTo>
                <a:cubicBezTo>
                  <a:pt x="886" y="423"/>
                  <a:pt x="886" y="420"/>
                  <a:pt x="885" y="420"/>
                </a:cubicBezTo>
                <a:cubicBezTo>
                  <a:pt x="884" y="420"/>
                  <a:pt x="882" y="416"/>
                  <a:pt x="882" y="414"/>
                </a:cubicBezTo>
                <a:cubicBezTo>
                  <a:pt x="882" y="412"/>
                  <a:pt x="878" y="408"/>
                  <a:pt x="877" y="407"/>
                </a:cubicBezTo>
                <a:cubicBezTo>
                  <a:pt x="875" y="406"/>
                  <a:pt x="874" y="404"/>
                  <a:pt x="874" y="400"/>
                </a:cubicBezTo>
                <a:cubicBezTo>
                  <a:pt x="874" y="397"/>
                  <a:pt x="874" y="394"/>
                  <a:pt x="873" y="393"/>
                </a:cubicBezTo>
                <a:cubicBezTo>
                  <a:pt x="873" y="392"/>
                  <a:pt x="872" y="390"/>
                  <a:pt x="870" y="389"/>
                </a:cubicBezTo>
                <a:cubicBezTo>
                  <a:pt x="868" y="388"/>
                  <a:pt x="867" y="386"/>
                  <a:pt x="867" y="384"/>
                </a:cubicBezTo>
                <a:cubicBezTo>
                  <a:pt x="868" y="382"/>
                  <a:pt x="866" y="382"/>
                  <a:pt x="865" y="379"/>
                </a:cubicBezTo>
                <a:cubicBezTo>
                  <a:pt x="865" y="376"/>
                  <a:pt x="861" y="372"/>
                  <a:pt x="861" y="371"/>
                </a:cubicBezTo>
                <a:cubicBezTo>
                  <a:pt x="861" y="369"/>
                  <a:pt x="859" y="368"/>
                  <a:pt x="859" y="366"/>
                </a:cubicBezTo>
                <a:cubicBezTo>
                  <a:pt x="859" y="364"/>
                  <a:pt x="858" y="364"/>
                  <a:pt x="856" y="362"/>
                </a:cubicBezTo>
                <a:cubicBezTo>
                  <a:pt x="854" y="359"/>
                  <a:pt x="854" y="354"/>
                  <a:pt x="854" y="354"/>
                </a:cubicBezTo>
                <a:cubicBezTo>
                  <a:pt x="855" y="354"/>
                  <a:pt x="856" y="358"/>
                  <a:pt x="857" y="359"/>
                </a:cubicBezTo>
                <a:cubicBezTo>
                  <a:pt x="858" y="361"/>
                  <a:pt x="860" y="365"/>
                  <a:pt x="861" y="365"/>
                </a:cubicBezTo>
                <a:cubicBezTo>
                  <a:pt x="863" y="365"/>
                  <a:pt x="863" y="358"/>
                  <a:pt x="864" y="359"/>
                </a:cubicBezTo>
                <a:cubicBezTo>
                  <a:pt x="864" y="359"/>
                  <a:pt x="864" y="363"/>
                  <a:pt x="865" y="364"/>
                </a:cubicBezTo>
                <a:cubicBezTo>
                  <a:pt x="866" y="364"/>
                  <a:pt x="866" y="366"/>
                  <a:pt x="868" y="368"/>
                </a:cubicBezTo>
                <a:cubicBezTo>
                  <a:pt x="870" y="370"/>
                  <a:pt x="874" y="376"/>
                  <a:pt x="874" y="378"/>
                </a:cubicBezTo>
                <a:cubicBezTo>
                  <a:pt x="874" y="379"/>
                  <a:pt x="875" y="381"/>
                  <a:pt x="877" y="382"/>
                </a:cubicBezTo>
                <a:cubicBezTo>
                  <a:pt x="880" y="384"/>
                  <a:pt x="880" y="386"/>
                  <a:pt x="881" y="387"/>
                </a:cubicBezTo>
                <a:cubicBezTo>
                  <a:pt x="883" y="388"/>
                  <a:pt x="882" y="389"/>
                  <a:pt x="882" y="392"/>
                </a:cubicBezTo>
                <a:cubicBezTo>
                  <a:pt x="882" y="394"/>
                  <a:pt x="884" y="397"/>
                  <a:pt x="886" y="399"/>
                </a:cubicBezTo>
                <a:cubicBezTo>
                  <a:pt x="888" y="400"/>
                  <a:pt x="890" y="402"/>
                  <a:pt x="891" y="404"/>
                </a:cubicBezTo>
                <a:cubicBezTo>
                  <a:pt x="892" y="407"/>
                  <a:pt x="893" y="409"/>
                  <a:pt x="895" y="411"/>
                </a:cubicBezTo>
                <a:cubicBezTo>
                  <a:pt x="896" y="412"/>
                  <a:pt x="895" y="413"/>
                  <a:pt x="896" y="414"/>
                </a:cubicBezTo>
                <a:cubicBezTo>
                  <a:pt x="897" y="415"/>
                  <a:pt x="898" y="418"/>
                  <a:pt x="898" y="419"/>
                </a:cubicBezTo>
                <a:cubicBezTo>
                  <a:pt x="897" y="421"/>
                  <a:pt x="898" y="424"/>
                  <a:pt x="899" y="426"/>
                </a:cubicBezTo>
                <a:cubicBezTo>
                  <a:pt x="900" y="428"/>
                  <a:pt x="900" y="432"/>
                  <a:pt x="900" y="432"/>
                </a:cubicBezTo>
                <a:cubicBezTo>
                  <a:pt x="901" y="433"/>
                  <a:pt x="906" y="433"/>
                  <a:pt x="908" y="431"/>
                </a:cubicBezTo>
                <a:cubicBezTo>
                  <a:pt x="910" y="430"/>
                  <a:pt x="912" y="430"/>
                  <a:pt x="914" y="430"/>
                </a:cubicBezTo>
                <a:cubicBezTo>
                  <a:pt x="915" y="430"/>
                  <a:pt x="918" y="428"/>
                  <a:pt x="918" y="427"/>
                </a:cubicBezTo>
                <a:cubicBezTo>
                  <a:pt x="919" y="427"/>
                  <a:pt x="921" y="427"/>
                  <a:pt x="923" y="427"/>
                </a:cubicBezTo>
                <a:cubicBezTo>
                  <a:pt x="924" y="427"/>
                  <a:pt x="925" y="426"/>
                  <a:pt x="926" y="424"/>
                </a:cubicBezTo>
                <a:cubicBezTo>
                  <a:pt x="927" y="423"/>
                  <a:pt x="931" y="423"/>
                  <a:pt x="935" y="422"/>
                </a:cubicBezTo>
                <a:cubicBezTo>
                  <a:pt x="939" y="420"/>
                  <a:pt x="938" y="418"/>
                  <a:pt x="939" y="417"/>
                </a:cubicBezTo>
                <a:cubicBezTo>
                  <a:pt x="940" y="416"/>
                  <a:pt x="941" y="417"/>
                  <a:pt x="944" y="415"/>
                </a:cubicBezTo>
                <a:cubicBezTo>
                  <a:pt x="946" y="414"/>
                  <a:pt x="949" y="415"/>
                  <a:pt x="951" y="414"/>
                </a:cubicBezTo>
                <a:cubicBezTo>
                  <a:pt x="952" y="414"/>
                  <a:pt x="951" y="412"/>
                  <a:pt x="952" y="411"/>
                </a:cubicBezTo>
                <a:cubicBezTo>
                  <a:pt x="953" y="410"/>
                  <a:pt x="954" y="410"/>
                  <a:pt x="955" y="410"/>
                </a:cubicBezTo>
                <a:cubicBezTo>
                  <a:pt x="956" y="410"/>
                  <a:pt x="956" y="410"/>
                  <a:pt x="957" y="410"/>
                </a:cubicBezTo>
                <a:cubicBezTo>
                  <a:pt x="958" y="410"/>
                  <a:pt x="958" y="407"/>
                  <a:pt x="960" y="406"/>
                </a:cubicBezTo>
                <a:cubicBezTo>
                  <a:pt x="961" y="406"/>
                  <a:pt x="962" y="406"/>
                  <a:pt x="962" y="405"/>
                </a:cubicBezTo>
                <a:cubicBezTo>
                  <a:pt x="962" y="404"/>
                  <a:pt x="962" y="399"/>
                  <a:pt x="964" y="399"/>
                </a:cubicBezTo>
                <a:cubicBezTo>
                  <a:pt x="965" y="399"/>
                  <a:pt x="967" y="397"/>
                  <a:pt x="967" y="397"/>
                </a:cubicBezTo>
                <a:cubicBezTo>
                  <a:pt x="967" y="396"/>
                  <a:pt x="970" y="393"/>
                  <a:pt x="971" y="392"/>
                </a:cubicBezTo>
                <a:cubicBezTo>
                  <a:pt x="971" y="390"/>
                  <a:pt x="972" y="390"/>
                  <a:pt x="970" y="389"/>
                </a:cubicBezTo>
                <a:cubicBezTo>
                  <a:pt x="969" y="389"/>
                  <a:pt x="967" y="386"/>
                  <a:pt x="967" y="385"/>
                </a:cubicBezTo>
                <a:cubicBezTo>
                  <a:pt x="966" y="384"/>
                  <a:pt x="963" y="385"/>
                  <a:pt x="960" y="382"/>
                </a:cubicBezTo>
                <a:cubicBezTo>
                  <a:pt x="957" y="380"/>
                  <a:pt x="957" y="373"/>
                  <a:pt x="956" y="373"/>
                </a:cubicBezTo>
                <a:cubicBezTo>
                  <a:pt x="955" y="372"/>
                  <a:pt x="952" y="376"/>
                  <a:pt x="951" y="378"/>
                </a:cubicBezTo>
                <a:cubicBezTo>
                  <a:pt x="950" y="381"/>
                  <a:pt x="946" y="383"/>
                  <a:pt x="943" y="382"/>
                </a:cubicBezTo>
                <a:cubicBezTo>
                  <a:pt x="940" y="381"/>
                  <a:pt x="939" y="383"/>
                  <a:pt x="938" y="383"/>
                </a:cubicBezTo>
                <a:cubicBezTo>
                  <a:pt x="937" y="384"/>
                  <a:pt x="935" y="381"/>
                  <a:pt x="935" y="379"/>
                </a:cubicBezTo>
                <a:cubicBezTo>
                  <a:pt x="936" y="378"/>
                  <a:pt x="937" y="374"/>
                  <a:pt x="935" y="374"/>
                </a:cubicBezTo>
                <a:cubicBezTo>
                  <a:pt x="933" y="373"/>
                  <a:pt x="932" y="377"/>
                  <a:pt x="932" y="378"/>
                </a:cubicBezTo>
                <a:cubicBezTo>
                  <a:pt x="932" y="379"/>
                  <a:pt x="929" y="374"/>
                  <a:pt x="930" y="373"/>
                </a:cubicBezTo>
                <a:cubicBezTo>
                  <a:pt x="931" y="372"/>
                  <a:pt x="929" y="370"/>
                  <a:pt x="928" y="369"/>
                </a:cubicBezTo>
                <a:cubicBezTo>
                  <a:pt x="926" y="368"/>
                  <a:pt x="924" y="365"/>
                  <a:pt x="923" y="364"/>
                </a:cubicBezTo>
                <a:cubicBezTo>
                  <a:pt x="923" y="362"/>
                  <a:pt x="921" y="358"/>
                  <a:pt x="921" y="357"/>
                </a:cubicBezTo>
                <a:cubicBezTo>
                  <a:pt x="921" y="356"/>
                  <a:pt x="923" y="355"/>
                  <a:pt x="924" y="355"/>
                </a:cubicBezTo>
                <a:cubicBezTo>
                  <a:pt x="925" y="355"/>
                  <a:pt x="925" y="353"/>
                  <a:pt x="926" y="354"/>
                </a:cubicBezTo>
                <a:cubicBezTo>
                  <a:pt x="927" y="355"/>
                  <a:pt x="928" y="354"/>
                  <a:pt x="929" y="354"/>
                </a:cubicBezTo>
                <a:cubicBezTo>
                  <a:pt x="930" y="354"/>
                  <a:pt x="932" y="359"/>
                  <a:pt x="933" y="361"/>
                </a:cubicBezTo>
                <a:cubicBezTo>
                  <a:pt x="934" y="363"/>
                  <a:pt x="934" y="364"/>
                  <a:pt x="936" y="365"/>
                </a:cubicBezTo>
                <a:cubicBezTo>
                  <a:pt x="937" y="366"/>
                  <a:pt x="939" y="365"/>
                  <a:pt x="941" y="367"/>
                </a:cubicBezTo>
                <a:cubicBezTo>
                  <a:pt x="943" y="369"/>
                  <a:pt x="948" y="371"/>
                  <a:pt x="951" y="371"/>
                </a:cubicBezTo>
                <a:cubicBezTo>
                  <a:pt x="952" y="371"/>
                  <a:pt x="953" y="370"/>
                  <a:pt x="954" y="370"/>
                </a:cubicBezTo>
                <a:cubicBezTo>
                  <a:pt x="955" y="369"/>
                  <a:pt x="956" y="369"/>
                  <a:pt x="957" y="369"/>
                </a:cubicBezTo>
                <a:cubicBezTo>
                  <a:pt x="960" y="370"/>
                  <a:pt x="960" y="373"/>
                  <a:pt x="961" y="375"/>
                </a:cubicBezTo>
                <a:cubicBezTo>
                  <a:pt x="962" y="376"/>
                  <a:pt x="973" y="377"/>
                  <a:pt x="975" y="377"/>
                </a:cubicBezTo>
                <a:cubicBezTo>
                  <a:pt x="977" y="378"/>
                  <a:pt x="987" y="378"/>
                  <a:pt x="988" y="377"/>
                </a:cubicBezTo>
                <a:cubicBezTo>
                  <a:pt x="989" y="376"/>
                  <a:pt x="990" y="376"/>
                  <a:pt x="991" y="377"/>
                </a:cubicBezTo>
                <a:cubicBezTo>
                  <a:pt x="992" y="377"/>
                  <a:pt x="996" y="378"/>
                  <a:pt x="998" y="377"/>
                </a:cubicBezTo>
                <a:cubicBezTo>
                  <a:pt x="1000" y="375"/>
                  <a:pt x="1001" y="377"/>
                  <a:pt x="1001" y="378"/>
                </a:cubicBezTo>
                <a:cubicBezTo>
                  <a:pt x="1001" y="379"/>
                  <a:pt x="1002" y="379"/>
                  <a:pt x="1003" y="380"/>
                </a:cubicBezTo>
                <a:cubicBezTo>
                  <a:pt x="1004" y="381"/>
                  <a:pt x="1004" y="382"/>
                  <a:pt x="1004" y="383"/>
                </a:cubicBezTo>
                <a:cubicBezTo>
                  <a:pt x="1005" y="384"/>
                  <a:pt x="1006" y="384"/>
                  <a:pt x="1008" y="384"/>
                </a:cubicBezTo>
                <a:cubicBezTo>
                  <a:pt x="1010" y="385"/>
                  <a:pt x="1010" y="388"/>
                  <a:pt x="1012" y="388"/>
                </a:cubicBezTo>
                <a:cubicBezTo>
                  <a:pt x="1014" y="389"/>
                  <a:pt x="1015" y="389"/>
                  <a:pt x="1015" y="388"/>
                </a:cubicBezTo>
                <a:cubicBezTo>
                  <a:pt x="1016" y="388"/>
                  <a:pt x="1017" y="388"/>
                  <a:pt x="1017" y="389"/>
                </a:cubicBezTo>
                <a:cubicBezTo>
                  <a:pt x="1017" y="391"/>
                  <a:pt x="1011" y="390"/>
                  <a:pt x="1011" y="391"/>
                </a:cubicBezTo>
                <a:cubicBezTo>
                  <a:pt x="1011" y="391"/>
                  <a:pt x="1017" y="399"/>
                  <a:pt x="1020" y="398"/>
                </a:cubicBezTo>
                <a:cubicBezTo>
                  <a:pt x="1023" y="398"/>
                  <a:pt x="1026" y="394"/>
                  <a:pt x="1025" y="394"/>
                </a:cubicBezTo>
                <a:cubicBezTo>
                  <a:pt x="1024" y="393"/>
                  <a:pt x="1025" y="391"/>
                  <a:pt x="1026" y="392"/>
                </a:cubicBezTo>
                <a:cubicBezTo>
                  <a:pt x="1027" y="392"/>
                  <a:pt x="1026" y="395"/>
                  <a:pt x="1027" y="396"/>
                </a:cubicBezTo>
                <a:cubicBezTo>
                  <a:pt x="1028" y="397"/>
                  <a:pt x="1028" y="398"/>
                  <a:pt x="1027" y="400"/>
                </a:cubicBezTo>
                <a:cubicBezTo>
                  <a:pt x="1026" y="402"/>
                  <a:pt x="1028" y="405"/>
                  <a:pt x="1028" y="407"/>
                </a:cubicBezTo>
                <a:cubicBezTo>
                  <a:pt x="1028" y="409"/>
                  <a:pt x="1029" y="412"/>
                  <a:pt x="1030" y="415"/>
                </a:cubicBezTo>
                <a:cubicBezTo>
                  <a:pt x="1030" y="417"/>
                  <a:pt x="1032" y="423"/>
                  <a:pt x="1034" y="426"/>
                </a:cubicBezTo>
                <a:cubicBezTo>
                  <a:pt x="1036" y="429"/>
                  <a:pt x="1037" y="435"/>
                  <a:pt x="1038" y="437"/>
                </a:cubicBezTo>
                <a:cubicBezTo>
                  <a:pt x="1039" y="438"/>
                  <a:pt x="1042" y="443"/>
                  <a:pt x="1042" y="446"/>
                </a:cubicBezTo>
                <a:cubicBezTo>
                  <a:pt x="1042" y="449"/>
                  <a:pt x="1045" y="453"/>
                  <a:pt x="1046" y="453"/>
                </a:cubicBezTo>
                <a:cubicBezTo>
                  <a:pt x="1047" y="454"/>
                  <a:pt x="1050" y="453"/>
                  <a:pt x="1050" y="451"/>
                </a:cubicBezTo>
                <a:cubicBezTo>
                  <a:pt x="1051" y="449"/>
                  <a:pt x="1054" y="448"/>
                  <a:pt x="1054" y="447"/>
                </a:cubicBezTo>
                <a:cubicBezTo>
                  <a:pt x="1054" y="445"/>
                  <a:pt x="1055" y="444"/>
                  <a:pt x="1056" y="444"/>
                </a:cubicBezTo>
                <a:cubicBezTo>
                  <a:pt x="1057" y="444"/>
                  <a:pt x="1057" y="443"/>
                  <a:pt x="1057" y="441"/>
                </a:cubicBezTo>
                <a:cubicBezTo>
                  <a:pt x="1057" y="439"/>
                  <a:pt x="1057" y="437"/>
                  <a:pt x="1058" y="436"/>
                </a:cubicBezTo>
                <a:cubicBezTo>
                  <a:pt x="1059" y="434"/>
                  <a:pt x="1059" y="430"/>
                  <a:pt x="1059" y="429"/>
                </a:cubicBezTo>
                <a:cubicBezTo>
                  <a:pt x="1058" y="427"/>
                  <a:pt x="1058" y="425"/>
                  <a:pt x="1059" y="423"/>
                </a:cubicBezTo>
                <a:cubicBezTo>
                  <a:pt x="1060" y="422"/>
                  <a:pt x="1059" y="420"/>
                  <a:pt x="1061" y="420"/>
                </a:cubicBezTo>
                <a:cubicBezTo>
                  <a:pt x="1062" y="420"/>
                  <a:pt x="1063" y="419"/>
                  <a:pt x="1065" y="417"/>
                </a:cubicBezTo>
                <a:cubicBezTo>
                  <a:pt x="1066" y="415"/>
                  <a:pt x="1070" y="413"/>
                  <a:pt x="1071" y="412"/>
                </a:cubicBezTo>
                <a:cubicBezTo>
                  <a:pt x="1073" y="411"/>
                  <a:pt x="1077" y="407"/>
                  <a:pt x="1078" y="405"/>
                </a:cubicBezTo>
                <a:cubicBezTo>
                  <a:pt x="1079" y="403"/>
                  <a:pt x="1083" y="402"/>
                  <a:pt x="1085" y="400"/>
                </a:cubicBezTo>
                <a:cubicBezTo>
                  <a:pt x="1086" y="399"/>
                  <a:pt x="1086" y="398"/>
                  <a:pt x="1086" y="396"/>
                </a:cubicBezTo>
                <a:cubicBezTo>
                  <a:pt x="1086" y="394"/>
                  <a:pt x="1091" y="393"/>
                  <a:pt x="1093" y="393"/>
                </a:cubicBezTo>
                <a:cubicBezTo>
                  <a:pt x="1095" y="393"/>
                  <a:pt x="1096" y="393"/>
                  <a:pt x="1097" y="393"/>
                </a:cubicBezTo>
                <a:cubicBezTo>
                  <a:pt x="1099" y="393"/>
                  <a:pt x="1101" y="392"/>
                  <a:pt x="1101" y="391"/>
                </a:cubicBezTo>
                <a:cubicBezTo>
                  <a:pt x="1101" y="389"/>
                  <a:pt x="1102" y="388"/>
                  <a:pt x="1103" y="389"/>
                </a:cubicBezTo>
                <a:cubicBezTo>
                  <a:pt x="1104" y="389"/>
                  <a:pt x="1105" y="393"/>
                  <a:pt x="1106" y="395"/>
                </a:cubicBezTo>
                <a:cubicBezTo>
                  <a:pt x="1106" y="396"/>
                  <a:pt x="1108" y="400"/>
                  <a:pt x="1110" y="401"/>
                </a:cubicBezTo>
                <a:cubicBezTo>
                  <a:pt x="1113" y="402"/>
                  <a:pt x="1114" y="407"/>
                  <a:pt x="1115" y="410"/>
                </a:cubicBezTo>
                <a:cubicBezTo>
                  <a:pt x="1116" y="412"/>
                  <a:pt x="1115" y="415"/>
                  <a:pt x="1114" y="416"/>
                </a:cubicBezTo>
                <a:cubicBezTo>
                  <a:pt x="1114" y="418"/>
                  <a:pt x="1115" y="418"/>
                  <a:pt x="1116" y="419"/>
                </a:cubicBezTo>
                <a:cubicBezTo>
                  <a:pt x="1118" y="419"/>
                  <a:pt x="1119" y="420"/>
                  <a:pt x="1120" y="418"/>
                </a:cubicBezTo>
                <a:cubicBezTo>
                  <a:pt x="1121" y="417"/>
                  <a:pt x="1124" y="416"/>
                  <a:pt x="1124" y="414"/>
                </a:cubicBezTo>
                <a:cubicBezTo>
                  <a:pt x="1124" y="412"/>
                  <a:pt x="1125" y="415"/>
                  <a:pt x="1126" y="416"/>
                </a:cubicBezTo>
                <a:cubicBezTo>
                  <a:pt x="1127" y="416"/>
                  <a:pt x="1128" y="418"/>
                  <a:pt x="1128" y="420"/>
                </a:cubicBezTo>
                <a:cubicBezTo>
                  <a:pt x="1128" y="422"/>
                  <a:pt x="1128" y="428"/>
                  <a:pt x="1130" y="429"/>
                </a:cubicBezTo>
                <a:cubicBezTo>
                  <a:pt x="1132" y="431"/>
                  <a:pt x="1132" y="435"/>
                  <a:pt x="1132" y="436"/>
                </a:cubicBezTo>
                <a:cubicBezTo>
                  <a:pt x="1131" y="438"/>
                  <a:pt x="1133" y="440"/>
                  <a:pt x="1132" y="441"/>
                </a:cubicBezTo>
                <a:cubicBezTo>
                  <a:pt x="1132" y="443"/>
                  <a:pt x="1131" y="447"/>
                  <a:pt x="1131" y="449"/>
                </a:cubicBezTo>
                <a:cubicBezTo>
                  <a:pt x="1130" y="451"/>
                  <a:pt x="1130" y="452"/>
                  <a:pt x="1131" y="452"/>
                </a:cubicBezTo>
                <a:cubicBezTo>
                  <a:pt x="1132" y="453"/>
                  <a:pt x="1134" y="455"/>
                  <a:pt x="1137" y="458"/>
                </a:cubicBezTo>
                <a:cubicBezTo>
                  <a:pt x="1139" y="461"/>
                  <a:pt x="1139" y="464"/>
                  <a:pt x="1139" y="466"/>
                </a:cubicBezTo>
                <a:cubicBezTo>
                  <a:pt x="1139" y="469"/>
                  <a:pt x="1143" y="473"/>
                  <a:pt x="1143" y="475"/>
                </a:cubicBezTo>
                <a:cubicBezTo>
                  <a:pt x="1144" y="476"/>
                  <a:pt x="1145" y="477"/>
                  <a:pt x="1147" y="479"/>
                </a:cubicBezTo>
                <a:cubicBezTo>
                  <a:pt x="1150" y="480"/>
                  <a:pt x="1155" y="483"/>
                  <a:pt x="1156" y="483"/>
                </a:cubicBezTo>
                <a:cubicBezTo>
                  <a:pt x="1157" y="482"/>
                  <a:pt x="1154" y="478"/>
                  <a:pt x="1153" y="477"/>
                </a:cubicBezTo>
                <a:cubicBezTo>
                  <a:pt x="1151" y="475"/>
                  <a:pt x="1153" y="471"/>
                  <a:pt x="1153" y="468"/>
                </a:cubicBezTo>
                <a:cubicBezTo>
                  <a:pt x="1153" y="466"/>
                  <a:pt x="1150" y="466"/>
                  <a:pt x="1149" y="464"/>
                </a:cubicBezTo>
                <a:cubicBezTo>
                  <a:pt x="1149" y="462"/>
                  <a:pt x="1148" y="463"/>
                  <a:pt x="1147" y="462"/>
                </a:cubicBezTo>
                <a:cubicBezTo>
                  <a:pt x="1147" y="461"/>
                  <a:pt x="1144" y="459"/>
                  <a:pt x="1142" y="458"/>
                </a:cubicBezTo>
                <a:cubicBezTo>
                  <a:pt x="1140" y="458"/>
                  <a:pt x="1139" y="455"/>
                  <a:pt x="1139" y="454"/>
                </a:cubicBezTo>
                <a:cubicBezTo>
                  <a:pt x="1139" y="452"/>
                  <a:pt x="1138" y="451"/>
                  <a:pt x="1138" y="450"/>
                </a:cubicBezTo>
                <a:cubicBezTo>
                  <a:pt x="1138" y="448"/>
                  <a:pt x="1136" y="448"/>
                  <a:pt x="1135" y="448"/>
                </a:cubicBezTo>
                <a:cubicBezTo>
                  <a:pt x="1133" y="447"/>
                  <a:pt x="1135" y="443"/>
                  <a:pt x="1135" y="441"/>
                </a:cubicBezTo>
                <a:cubicBezTo>
                  <a:pt x="1136" y="439"/>
                  <a:pt x="1139" y="434"/>
                  <a:pt x="1138" y="432"/>
                </a:cubicBezTo>
                <a:cubicBezTo>
                  <a:pt x="1137" y="431"/>
                  <a:pt x="1141" y="429"/>
                  <a:pt x="1141" y="431"/>
                </a:cubicBezTo>
                <a:cubicBezTo>
                  <a:pt x="1142" y="433"/>
                  <a:pt x="1142" y="434"/>
                  <a:pt x="1145" y="434"/>
                </a:cubicBezTo>
                <a:cubicBezTo>
                  <a:pt x="1147" y="434"/>
                  <a:pt x="1147" y="436"/>
                  <a:pt x="1149" y="436"/>
                </a:cubicBezTo>
                <a:cubicBezTo>
                  <a:pt x="1151" y="437"/>
                  <a:pt x="1150" y="439"/>
                  <a:pt x="1151" y="440"/>
                </a:cubicBezTo>
                <a:cubicBezTo>
                  <a:pt x="1151" y="441"/>
                  <a:pt x="1152" y="441"/>
                  <a:pt x="1153" y="441"/>
                </a:cubicBezTo>
                <a:cubicBezTo>
                  <a:pt x="1154" y="440"/>
                  <a:pt x="1153" y="442"/>
                  <a:pt x="1153" y="443"/>
                </a:cubicBezTo>
                <a:cubicBezTo>
                  <a:pt x="1154" y="443"/>
                  <a:pt x="1154" y="443"/>
                  <a:pt x="1155" y="443"/>
                </a:cubicBezTo>
                <a:cubicBezTo>
                  <a:pt x="1156" y="443"/>
                  <a:pt x="1156" y="443"/>
                  <a:pt x="1157" y="443"/>
                </a:cubicBezTo>
                <a:cubicBezTo>
                  <a:pt x="1157" y="444"/>
                  <a:pt x="1158" y="445"/>
                  <a:pt x="1159" y="445"/>
                </a:cubicBezTo>
                <a:cubicBezTo>
                  <a:pt x="1160" y="446"/>
                  <a:pt x="1158" y="447"/>
                  <a:pt x="1158" y="449"/>
                </a:cubicBezTo>
                <a:cubicBezTo>
                  <a:pt x="1158" y="451"/>
                  <a:pt x="1159" y="451"/>
                  <a:pt x="1160" y="451"/>
                </a:cubicBezTo>
                <a:cubicBezTo>
                  <a:pt x="1160" y="450"/>
                  <a:pt x="1163" y="448"/>
                  <a:pt x="1164" y="448"/>
                </a:cubicBezTo>
                <a:cubicBezTo>
                  <a:pt x="1165" y="447"/>
                  <a:pt x="1164" y="446"/>
                  <a:pt x="1165" y="446"/>
                </a:cubicBezTo>
                <a:cubicBezTo>
                  <a:pt x="1166" y="446"/>
                  <a:pt x="1165" y="445"/>
                  <a:pt x="1166" y="444"/>
                </a:cubicBezTo>
                <a:cubicBezTo>
                  <a:pt x="1166" y="443"/>
                  <a:pt x="1167" y="443"/>
                  <a:pt x="1169" y="443"/>
                </a:cubicBezTo>
                <a:cubicBezTo>
                  <a:pt x="1170" y="443"/>
                  <a:pt x="1172" y="442"/>
                  <a:pt x="1174" y="441"/>
                </a:cubicBezTo>
                <a:cubicBezTo>
                  <a:pt x="1176" y="439"/>
                  <a:pt x="1177" y="439"/>
                  <a:pt x="1178" y="435"/>
                </a:cubicBezTo>
                <a:cubicBezTo>
                  <a:pt x="1178" y="431"/>
                  <a:pt x="1177" y="426"/>
                  <a:pt x="1177" y="425"/>
                </a:cubicBezTo>
                <a:cubicBezTo>
                  <a:pt x="1177" y="424"/>
                  <a:pt x="1174" y="418"/>
                  <a:pt x="1173" y="418"/>
                </a:cubicBezTo>
                <a:cubicBezTo>
                  <a:pt x="1172" y="418"/>
                  <a:pt x="1167" y="413"/>
                  <a:pt x="1166" y="413"/>
                </a:cubicBezTo>
                <a:cubicBezTo>
                  <a:pt x="1165" y="412"/>
                  <a:pt x="1165" y="410"/>
                  <a:pt x="1164" y="409"/>
                </a:cubicBezTo>
                <a:cubicBezTo>
                  <a:pt x="1163" y="408"/>
                  <a:pt x="1162" y="406"/>
                  <a:pt x="1163" y="404"/>
                </a:cubicBezTo>
                <a:cubicBezTo>
                  <a:pt x="1163" y="402"/>
                  <a:pt x="1166" y="401"/>
                  <a:pt x="1166" y="400"/>
                </a:cubicBezTo>
                <a:cubicBezTo>
                  <a:pt x="1166" y="399"/>
                  <a:pt x="1166" y="397"/>
                  <a:pt x="1167" y="397"/>
                </a:cubicBezTo>
                <a:cubicBezTo>
                  <a:pt x="1169" y="397"/>
                  <a:pt x="1170" y="396"/>
                  <a:pt x="1171" y="395"/>
                </a:cubicBezTo>
                <a:cubicBezTo>
                  <a:pt x="1171" y="395"/>
                  <a:pt x="1172" y="395"/>
                  <a:pt x="1172" y="395"/>
                </a:cubicBezTo>
                <a:cubicBezTo>
                  <a:pt x="1173" y="395"/>
                  <a:pt x="1174" y="395"/>
                  <a:pt x="1174" y="394"/>
                </a:cubicBezTo>
                <a:cubicBezTo>
                  <a:pt x="1174" y="393"/>
                  <a:pt x="1175" y="393"/>
                  <a:pt x="1176" y="394"/>
                </a:cubicBezTo>
                <a:cubicBezTo>
                  <a:pt x="1177" y="395"/>
                  <a:pt x="1177" y="395"/>
                  <a:pt x="1179" y="394"/>
                </a:cubicBezTo>
                <a:cubicBezTo>
                  <a:pt x="1180" y="393"/>
                  <a:pt x="1180" y="395"/>
                  <a:pt x="1180" y="396"/>
                </a:cubicBezTo>
                <a:cubicBezTo>
                  <a:pt x="1179" y="397"/>
                  <a:pt x="1179" y="399"/>
                  <a:pt x="1181" y="400"/>
                </a:cubicBezTo>
                <a:cubicBezTo>
                  <a:pt x="1182" y="401"/>
                  <a:pt x="1182" y="399"/>
                  <a:pt x="1182" y="398"/>
                </a:cubicBezTo>
                <a:cubicBezTo>
                  <a:pt x="1181" y="397"/>
                  <a:pt x="1184" y="396"/>
                  <a:pt x="1188" y="394"/>
                </a:cubicBezTo>
                <a:cubicBezTo>
                  <a:pt x="1192" y="393"/>
                  <a:pt x="1196" y="390"/>
                  <a:pt x="1196" y="390"/>
                </a:cubicBezTo>
                <a:cubicBezTo>
                  <a:pt x="1196" y="389"/>
                  <a:pt x="1197" y="389"/>
                  <a:pt x="1197" y="390"/>
                </a:cubicBezTo>
                <a:cubicBezTo>
                  <a:pt x="1198" y="390"/>
                  <a:pt x="1199" y="390"/>
                  <a:pt x="1200" y="390"/>
                </a:cubicBezTo>
                <a:cubicBezTo>
                  <a:pt x="1201" y="389"/>
                  <a:pt x="1206" y="388"/>
                  <a:pt x="1207" y="388"/>
                </a:cubicBezTo>
                <a:cubicBezTo>
                  <a:pt x="1209" y="388"/>
                  <a:pt x="1209" y="387"/>
                  <a:pt x="1210" y="386"/>
                </a:cubicBezTo>
                <a:cubicBezTo>
                  <a:pt x="1211" y="385"/>
                  <a:pt x="1211" y="385"/>
                  <a:pt x="1212" y="384"/>
                </a:cubicBezTo>
                <a:cubicBezTo>
                  <a:pt x="1214" y="384"/>
                  <a:pt x="1215" y="382"/>
                  <a:pt x="1215" y="382"/>
                </a:cubicBezTo>
                <a:cubicBezTo>
                  <a:pt x="1215" y="381"/>
                  <a:pt x="1218" y="381"/>
                  <a:pt x="1218" y="380"/>
                </a:cubicBezTo>
                <a:cubicBezTo>
                  <a:pt x="1218" y="379"/>
                  <a:pt x="1220" y="379"/>
                  <a:pt x="1220" y="378"/>
                </a:cubicBezTo>
                <a:cubicBezTo>
                  <a:pt x="1220" y="377"/>
                  <a:pt x="1221" y="377"/>
                  <a:pt x="1222" y="376"/>
                </a:cubicBezTo>
                <a:cubicBezTo>
                  <a:pt x="1222" y="375"/>
                  <a:pt x="1221" y="373"/>
                  <a:pt x="1222" y="373"/>
                </a:cubicBezTo>
                <a:cubicBezTo>
                  <a:pt x="1223" y="373"/>
                  <a:pt x="1222" y="371"/>
                  <a:pt x="1222" y="371"/>
                </a:cubicBezTo>
                <a:cubicBezTo>
                  <a:pt x="1222" y="370"/>
                  <a:pt x="1224" y="370"/>
                  <a:pt x="1225" y="369"/>
                </a:cubicBezTo>
                <a:cubicBezTo>
                  <a:pt x="1226" y="369"/>
                  <a:pt x="1226" y="368"/>
                  <a:pt x="1227" y="367"/>
                </a:cubicBezTo>
                <a:cubicBezTo>
                  <a:pt x="1227" y="365"/>
                  <a:pt x="1229" y="364"/>
                  <a:pt x="1229" y="364"/>
                </a:cubicBezTo>
                <a:cubicBezTo>
                  <a:pt x="1230" y="364"/>
                  <a:pt x="1231" y="362"/>
                  <a:pt x="1230" y="360"/>
                </a:cubicBezTo>
                <a:cubicBezTo>
                  <a:pt x="1230" y="359"/>
                  <a:pt x="1232" y="359"/>
                  <a:pt x="1231" y="359"/>
                </a:cubicBezTo>
                <a:cubicBezTo>
                  <a:pt x="1230" y="358"/>
                  <a:pt x="1231" y="357"/>
                  <a:pt x="1233" y="356"/>
                </a:cubicBezTo>
                <a:cubicBezTo>
                  <a:pt x="1234" y="356"/>
                  <a:pt x="1232" y="355"/>
                  <a:pt x="1231" y="356"/>
                </a:cubicBezTo>
                <a:cubicBezTo>
                  <a:pt x="1231" y="356"/>
                  <a:pt x="1230" y="356"/>
                  <a:pt x="1230" y="355"/>
                </a:cubicBezTo>
                <a:cubicBezTo>
                  <a:pt x="1229" y="355"/>
                  <a:pt x="1229" y="354"/>
                  <a:pt x="1229" y="355"/>
                </a:cubicBezTo>
                <a:cubicBezTo>
                  <a:pt x="1228" y="356"/>
                  <a:pt x="1226" y="354"/>
                  <a:pt x="1227" y="354"/>
                </a:cubicBezTo>
                <a:cubicBezTo>
                  <a:pt x="1228" y="354"/>
                  <a:pt x="1231" y="352"/>
                  <a:pt x="1232" y="352"/>
                </a:cubicBezTo>
                <a:cubicBezTo>
                  <a:pt x="1232" y="352"/>
                  <a:pt x="1230" y="349"/>
                  <a:pt x="1229" y="350"/>
                </a:cubicBezTo>
                <a:cubicBezTo>
                  <a:pt x="1228" y="350"/>
                  <a:pt x="1226" y="347"/>
                  <a:pt x="1225" y="347"/>
                </a:cubicBezTo>
                <a:cubicBezTo>
                  <a:pt x="1224" y="347"/>
                  <a:pt x="1226" y="346"/>
                  <a:pt x="1228" y="347"/>
                </a:cubicBezTo>
                <a:cubicBezTo>
                  <a:pt x="1229" y="347"/>
                  <a:pt x="1231" y="348"/>
                  <a:pt x="1231" y="347"/>
                </a:cubicBezTo>
                <a:cubicBezTo>
                  <a:pt x="1232" y="347"/>
                  <a:pt x="1229" y="344"/>
                  <a:pt x="1228" y="343"/>
                </a:cubicBezTo>
                <a:cubicBezTo>
                  <a:pt x="1227" y="342"/>
                  <a:pt x="1228" y="341"/>
                  <a:pt x="1227" y="341"/>
                </a:cubicBezTo>
                <a:cubicBezTo>
                  <a:pt x="1226" y="340"/>
                  <a:pt x="1225" y="337"/>
                  <a:pt x="1224" y="336"/>
                </a:cubicBezTo>
                <a:cubicBezTo>
                  <a:pt x="1224" y="334"/>
                  <a:pt x="1221" y="334"/>
                  <a:pt x="1221" y="333"/>
                </a:cubicBezTo>
                <a:cubicBezTo>
                  <a:pt x="1220" y="332"/>
                  <a:pt x="1221" y="330"/>
                  <a:pt x="1223" y="329"/>
                </a:cubicBezTo>
                <a:cubicBezTo>
                  <a:pt x="1225" y="328"/>
                  <a:pt x="1224" y="327"/>
                  <a:pt x="1225" y="327"/>
                </a:cubicBezTo>
                <a:cubicBezTo>
                  <a:pt x="1225" y="327"/>
                  <a:pt x="1226" y="327"/>
                  <a:pt x="1227" y="325"/>
                </a:cubicBezTo>
                <a:cubicBezTo>
                  <a:pt x="1228" y="324"/>
                  <a:pt x="1229" y="325"/>
                  <a:pt x="1229" y="324"/>
                </a:cubicBezTo>
                <a:cubicBezTo>
                  <a:pt x="1230" y="323"/>
                  <a:pt x="1233" y="323"/>
                  <a:pt x="1234" y="322"/>
                </a:cubicBezTo>
                <a:cubicBezTo>
                  <a:pt x="1235" y="322"/>
                  <a:pt x="1233" y="319"/>
                  <a:pt x="1232" y="320"/>
                </a:cubicBezTo>
                <a:cubicBezTo>
                  <a:pt x="1230" y="320"/>
                  <a:pt x="1229" y="320"/>
                  <a:pt x="1228" y="318"/>
                </a:cubicBezTo>
                <a:cubicBezTo>
                  <a:pt x="1227" y="316"/>
                  <a:pt x="1224" y="321"/>
                  <a:pt x="1222" y="322"/>
                </a:cubicBezTo>
                <a:cubicBezTo>
                  <a:pt x="1220" y="323"/>
                  <a:pt x="1219" y="320"/>
                  <a:pt x="1219" y="318"/>
                </a:cubicBezTo>
                <a:cubicBezTo>
                  <a:pt x="1220" y="317"/>
                  <a:pt x="1218" y="317"/>
                  <a:pt x="1215" y="317"/>
                </a:cubicBezTo>
                <a:cubicBezTo>
                  <a:pt x="1212" y="317"/>
                  <a:pt x="1213" y="312"/>
                  <a:pt x="1215" y="312"/>
                </a:cubicBezTo>
                <a:cubicBezTo>
                  <a:pt x="1215" y="311"/>
                  <a:pt x="1216" y="312"/>
                  <a:pt x="1217" y="312"/>
                </a:cubicBezTo>
                <a:cubicBezTo>
                  <a:pt x="1218" y="312"/>
                  <a:pt x="1220" y="312"/>
                  <a:pt x="1220" y="310"/>
                </a:cubicBezTo>
                <a:cubicBezTo>
                  <a:pt x="1221" y="307"/>
                  <a:pt x="1223" y="309"/>
                  <a:pt x="1225" y="307"/>
                </a:cubicBezTo>
                <a:cubicBezTo>
                  <a:pt x="1228" y="304"/>
                  <a:pt x="1230" y="302"/>
                  <a:pt x="1232" y="304"/>
                </a:cubicBezTo>
                <a:cubicBezTo>
                  <a:pt x="1235" y="305"/>
                  <a:pt x="1230" y="308"/>
                  <a:pt x="1230" y="309"/>
                </a:cubicBezTo>
                <a:cubicBezTo>
                  <a:pt x="1229" y="311"/>
                  <a:pt x="1230" y="312"/>
                  <a:pt x="1229" y="313"/>
                </a:cubicBezTo>
                <a:cubicBezTo>
                  <a:pt x="1228" y="314"/>
                  <a:pt x="1229" y="314"/>
                  <a:pt x="1232" y="313"/>
                </a:cubicBezTo>
                <a:cubicBezTo>
                  <a:pt x="1234" y="311"/>
                  <a:pt x="1237" y="309"/>
                  <a:pt x="1240" y="308"/>
                </a:cubicBezTo>
                <a:cubicBezTo>
                  <a:pt x="1242" y="307"/>
                  <a:pt x="1245" y="309"/>
                  <a:pt x="1247" y="310"/>
                </a:cubicBezTo>
                <a:cubicBezTo>
                  <a:pt x="1248" y="312"/>
                  <a:pt x="1245" y="314"/>
                  <a:pt x="1244" y="315"/>
                </a:cubicBezTo>
                <a:cubicBezTo>
                  <a:pt x="1243" y="316"/>
                  <a:pt x="1245" y="316"/>
                  <a:pt x="1245" y="318"/>
                </a:cubicBezTo>
                <a:cubicBezTo>
                  <a:pt x="1245" y="319"/>
                  <a:pt x="1246" y="320"/>
                  <a:pt x="1247" y="319"/>
                </a:cubicBezTo>
                <a:cubicBezTo>
                  <a:pt x="1248" y="318"/>
                  <a:pt x="1249" y="318"/>
                  <a:pt x="1250" y="318"/>
                </a:cubicBezTo>
                <a:cubicBezTo>
                  <a:pt x="1252" y="318"/>
                  <a:pt x="1251" y="321"/>
                  <a:pt x="1253" y="321"/>
                </a:cubicBezTo>
                <a:cubicBezTo>
                  <a:pt x="1254" y="321"/>
                  <a:pt x="1254" y="323"/>
                  <a:pt x="1252" y="323"/>
                </a:cubicBezTo>
                <a:cubicBezTo>
                  <a:pt x="1251" y="322"/>
                  <a:pt x="1251" y="325"/>
                  <a:pt x="1252" y="327"/>
                </a:cubicBezTo>
                <a:cubicBezTo>
                  <a:pt x="1253" y="328"/>
                  <a:pt x="1250" y="331"/>
                  <a:pt x="1251" y="332"/>
                </a:cubicBezTo>
                <a:cubicBezTo>
                  <a:pt x="1252" y="333"/>
                  <a:pt x="1251" y="334"/>
                  <a:pt x="1251" y="335"/>
                </a:cubicBezTo>
                <a:cubicBezTo>
                  <a:pt x="1252" y="335"/>
                  <a:pt x="1257" y="334"/>
                  <a:pt x="1259" y="332"/>
                </a:cubicBezTo>
                <a:cubicBezTo>
                  <a:pt x="1262" y="329"/>
                  <a:pt x="1262" y="330"/>
                  <a:pt x="1264" y="330"/>
                </a:cubicBezTo>
                <a:cubicBezTo>
                  <a:pt x="1265" y="330"/>
                  <a:pt x="1266" y="329"/>
                  <a:pt x="1265" y="328"/>
                </a:cubicBezTo>
                <a:cubicBezTo>
                  <a:pt x="1265" y="327"/>
                  <a:pt x="1264" y="325"/>
                  <a:pt x="1264" y="322"/>
                </a:cubicBezTo>
                <a:cubicBezTo>
                  <a:pt x="1264" y="319"/>
                  <a:pt x="1258" y="312"/>
                  <a:pt x="1256" y="311"/>
                </a:cubicBezTo>
                <a:cubicBezTo>
                  <a:pt x="1255" y="311"/>
                  <a:pt x="1256" y="308"/>
                  <a:pt x="1257" y="308"/>
                </a:cubicBezTo>
                <a:cubicBezTo>
                  <a:pt x="1259" y="307"/>
                  <a:pt x="1263" y="304"/>
                  <a:pt x="1265" y="303"/>
                </a:cubicBezTo>
                <a:cubicBezTo>
                  <a:pt x="1266" y="302"/>
                  <a:pt x="1265" y="300"/>
                  <a:pt x="1266" y="298"/>
                </a:cubicBezTo>
                <a:cubicBezTo>
                  <a:pt x="1267" y="296"/>
                  <a:pt x="1274" y="291"/>
                  <a:pt x="1275" y="291"/>
                </a:cubicBezTo>
                <a:cubicBezTo>
                  <a:pt x="1277" y="291"/>
                  <a:pt x="1279" y="293"/>
                  <a:pt x="1280" y="294"/>
                </a:cubicBezTo>
                <a:cubicBezTo>
                  <a:pt x="1282" y="294"/>
                  <a:pt x="1290" y="288"/>
                  <a:pt x="1290" y="287"/>
                </a:cubicBezTo>
                <a:cubicBezTo>
                  <a:pt x="1290" y="286"/>
                  <a:pt x="1295" y="282"/>
                  <a:pt x="1297" y="280"/>
                </a:cubicBezTo>
                <a:cubicBezTo>
                  <a:pt x="1299" y="277"/>
                  <a:pt x="1302" y="274"/>
                  <a:pt x="1303" y="271"/>
                </a:cubicBezTo>
                <a:cubicBezTo>
                  <a:pt x="1304" y="270"/>
                  <a:pt x="1307" y="267"/>
                  <a:pt x="1308" y="265"/>
                </a:cubicBezTo>
                <a:cubicBezTo>
                  <a:pt x="1309" y="264"/>
                  <a:pt x="1309" y="264"/>
                  <a:pt x="1310" y="261"/>
                </a:cubicBezTo>
                <a:cubicBezTo>
                  <a:pt x="1312" y="258"/>
                  <a:pt x="1312" y="250"/>
                  <a:pt x="1312" y="250"/>
                </a:cubicBezTo>
                <a:cubicBezTo>
                  <a:pt x="1313" y="249"/>
                  <a:pt x="1312" y="248"/>
                  <a:pt x="1313" y="247"/>
                </a:cubicBezTo>
                <a:cubicBezTo>
                  <a:pt x="1314" y="246"/>
                  <a:pt x="1313" y="245"/>
                  <a:pt x="1315" y="244"/>
                </a:cubicBezTo>
                <a:cubicBezTo>
                  <a:pt x="1316" y="243"/>
                  <a:pt x="1316" y="242"/>
                  <a:pt x="1315" y="241"/>
                </a:cubicBezTo>
                <a:cubicBezTo>
                  <a:pt x="1315" y="241"/>
                  <a:pt x="1315" y="239"/>
                  <a:pt x="1315" y="238"/>
                </a:cubicBezTo>
                <a:cubicBezTo>
                  <a:pt x="1315" y="238"/>
                  <a:pt x="1315" y="237"/>
                  <a:pt x="1316" y="237"/>
                </a:cubicBezTo>
                <a:cubicBezTo>
                  <a:pt x="1316" y="236"/>
                  <a:pt x="1315" y="235"/>
                  <a:pt x="1314" y="235"/>
                </a:cubicBezTo>
                <a:cubicBezTo>
                  <a:pt x="1313" y="234"/>
                  <a:pt x="1312" y="234"/>
                  <a:pt x="1311" y="233"/>
                </a:cubicBezTo>
                <a:cubicBezTo>
                  <a:pt x="1311" y="231"/>
                  <a:pt x="1310" y="230"/>
                  <a:pt x="1308" y="230"/>
                </a:cubicBezTo>
                <a:cubicBezTo>
                  <a:pt x="1308" y="230"/>
                  <a:pt x="1307" y="230"/>
                  <a:pt x="1306" y="230"/>
                </a:cubicBezTo>
                <a:cubicBezTo>
                  <a:pt x="1305" y="230"/>
                  <a:pt x="1304" y="230"/>
                  <a:pt x="1305" y="230"/>
                </a:cubicBezTo>
                <a:cubicBezTo>
                  <a:pt x="1305" y="231"/>
                  <a:pt x="1304" y="232"/>
                  <a:pt x="1304" y="232"/>
                </a:cubicBezTo>
                <a:cubicBezTo>
                  <a:pt x="1303" y="232"/>
                  <a:pt x="1303" y="232"/>
                  <a:pt x="1302" y="233"/>
                </a:cubicBezTo>
                <a:cubicBezTo>
                  <a:pt x="1301" y="235"/>
                  <a:pt x="1298" y="235"/>
                  <a:pt x="1299" y="234"/>
                </a:cubicBezTo>
                <a:cubicBezTo>
                  <a:pt x="1301" y="232"/>
                  <a:pt x="1299" y="232"/>
                  <a:pt x="1299" y="231"/>
                </a:cubicBezTo>
                <a:cubicBezTo>
                  <a:pt x="1300" y="230"/>
                  <a:pt x="1301" y="229"/>
                  <a:pt x="1299" y="229"/>
                </a:cubicBezTo>
                <a:cubicBezTo>
                  <a:pt x="1298" y="230"/>
                  <a:pt x="1298" y="232"/>
                  <a:pt x="1297" y="232"/>
                </a:cubicBezTo>
                <a:cubicBezTo>
                  <a:pt x="1295" y="233"/>
                  <a:pt x="1296" y="229"/>
                  <a:pt x="1296" y="228"/>
                </a:cubicBezTo>
                <a:cubicBezTo>
                  <a:pt x="1296" y="227"/>
                  <a:pt x="1295" y="228"/>
                  <a:pt x="1294" y="228"/>
                </a:cubicBezTo>
                <a:cubicBezTo>
                  <a:pt x="1293" y="228"/>
                  <a:pt x="1292" y="228"/>
                  <a:pt x="1291" y="228"/>
                </a:cubicBezTo>
                <a:cubicBezTo>
                  <a:pt x="1289" y="228"/>
                  <a:pt x="1289" y="226"/>
                  <a:pt x="1291" y="225"/>
                </a:cubicBezTo>
                <a:cubicBezTo>
                  <a:pt x="1294" y="224"/>
                  <a:pt x="1293" y="223"/>
                  <a:pt x="1294" y="222"/>
                </a:cubicBezTo>
                <a:cubicBezTo>
                  <a:pt x="1295" y="222"/>
                  <a:pt x="1298" y="220"/>
                  <a:pt x="1300" y="219"/>
                </a:cubicBezTo>
                <a:cubicBezTo>
                  <a:pt x="1301" y="218"/>
                  <a:pt x="1302" y="217"/>
                  <a:pt x="1302" y="216"/>
                </a:cubicBezTo>
                <a:cubicBezTo>
                  <a:pt x="1302" y="215"/>
                  <a:pt x="1305" y="213"/>
                  <a:pt x="1308" y="211"/>
                </a:cubicBezTo>
                <a:cubicBezTo>
                  <a:pt x="1311" y="209"/>
                  <a:pt x="1312" y="208"/>
                  <a:pt x="1313" y="207"/>
                </a:cubicBezTo>
                <a:cubicBezTo>
                  <a:pt x="1313" y="205"/>
                  <a:pt x="1317" y="204"/>
                  <a:pt x="1317" y="203"/>
                </a:cubicBezTo>
                <a:cubicBezTo>
                  <a:pt x="1317" y="202"/>
                  <a:pt x="1322" y="199"/>
                  <a:pt x="1325" y="198"/>
                </a:cubicBezTo>
                <a:cubicBezTo>
                  <a:pt x="1329" y="198"/>
                  <a:pt x="1334" y="199"/>
                  <a:pt x="1335" y="200"/>
                </a:cubicBezTo>
                <a:cubicBezTo>
                  <a:pt x="1336" y="200"/>
                  <a:pt x="1336" y="200"/>
                  <a:pt x="1337" y="199"/>
                </a:cubicBezTo>
                <a:cubicBezTo>
                  <a:pt x="1337" y="199"/>
                  <a:pt x="1339" y="199"/>
                  <a:pt x="1341" y="199"/>
                </a:cubicBezTo>
                <a:cubicBezTo>
                  <a:pt x="1342" y="200"/>
                  <a:pt x="1342" y="199"/>
                  <a:pt x="1343" y="199"/>
                </a:cubicBezTo>
                <a:cubicBezTo>
                  <a:pt x="1344" y="199"/>
                  <a:pt x="1344" y="199"/>
                  <a:pt x="1345" y="199"/>
                </a:cubicBezTo>
                <a:cubicBezTo>
                  <a:pt x="1346" y="199"/>
                  <a:pt x="1348" y="200"/>
                  <a:pt x="1348" y="198"/>
                </a:cubicBezTo>
                <a:cubicBezTo>
                  <a:pt x="1349" y="196"/>
                  <a:pt x="1353" y="196"/>
                  <a:pt x="1354" y="197"/>
                </a:cubicBezTo>
                <a:cubicBezTo>
                  <a:pt x="1355" y="198"/>
                  <a:pt x="1356" y="199"/>
                  <a:pt x="1358" y="198"/>
                </a:cubicBezTo>
                <a:cubicBezTo>
                  <a:pt x="1359" y="197"/>
                  <a:pt x="1359" y="199"/>
                  <a:pt x="1360" y="199"/>
                </a:cubicBezTo>
                <a:cubicBezTo>
                  <a:pt x="1362" y="199"/>
                  <a:pt x="1361" y="201"/>
                  <a:pt x="1360" y="201"/>
                </a:cubicBezTo>
                <a:cubicBezTo>
                  <a:pt x="1358" y="200"/>
                  <a:pt x="1357" y="201"/>
                  <a:pt x="1358" y="202"/>
                </a:cubicBezTo>
                <a:cubicBezTo>
                  <a:pt x="1359" y="203"/>
                  <a:pt x="1360" y="202"/>
                  <a:pt x="1361" y="202"/>
                </a:cubicBezTo>
                <a:cubicBezTo>
                  <a:pt x="1362" y="202"/>
                  <a:pt x="1362" y="201"/>
                  <a:pt x="1363" y="201"/>
                </a:cubicBezTo>
                <a:cubicBezTo>
                  <a:pt x="1364" y="202"/>
                  <a:pt x="1366" y="202"/>
                  <a:pt x="1367" y="201"/>
                </a:cubicBezTo>
                <a:cubicBezTo>
                  <a:pt x="1368" y="200"/>
                  <a:pt x="1368" y="200"/>
                  <a:pt x="1369" y="201"/>
                </a:cubicBezTo>
                <a:cubicBezTo>
                  <a:pt x="1369" y="201"/>
                  <a:pt x="1370" y="201"/>
                  <a:pt x="1370" y="201"/>
                </a:cubicBezTo>
                <a:cubicBezTo>
                  <a:pt x="1371" y="200"/>
                  <a:pt x="1373" y="199"/>
                  <a:pt x="1374" y="200"/>
                </a:cubicBezTo>
                <a:cubicBezTo>
                  <a:pt x="1376" y="200"/>
                  <a:pt x="1375" y="198"/>
                  <a:pt x="1373" y="198"/>
                </a:cubicBezTo>
                <a:cubicBezTo>
                  <a:pt x="1371" y="198"/>
                  <a:pt x="1371" y="197"/>
                  <a:pt x="1372" y="195"/>
                </a:cubicBezTo>
                <a:cubicBezTo>
                  <a:pt x="1374" y="192"/>
                  <a:pt x="1377" y="191"/>
                  <a:pt x="1379" y="189"/>
                </a:cubicBezTo>
                <a:cubicBezTo>
                  <a:pt x="1381" y="188"/>
                  <a:pt x="1382" y="188"/>
                  <a:pt x="1382" y="187"/>
                </a:cubicBezTo>
                <a:cubicBezTo>
                  <a:pt x="1382" y="186"/>
                  <a:pt x="1383" y="183"/>
                  <a:pt x="1384" y="183"/>
                </a:cubicBezTo>
                <a:cubicBezTo>
                  <a:pt x="1384" y="183"/>
                  <a:pt x="1385" y="183"/>
                  <a:pt x="1386" y="183"/>
                </a:cubicBezTo>
                <a:cubicBezTo>
                  <a:pt x="1387" y="184"/>
                  <a:pt x="1390" y="184"/>
                  <a:pt x="1391" y="183"/>
                </a:cubicBezTo>
                <a:cubicBezTo>
                  <a:pt x="1393" y="182"/>
                  <a:pt x="1393" y="184"/>
                  <a:pt x="1394" y="184"/>
                </a:cubicBezTo>
                <a:cubicBezTo>
                  <a:pt x="1394" y="184"/>
                  <a:pt x="1395" y="184"/>
                  <a:pt x="1395" y="183"/>
                </a:cubicBezTo>
                <a:cubicBezTo>
                  <a:pt x="1396" y="183"/>
                  <a:pt x="1396" y="182"/>
                  <a:pt x="1397" y="183"/>
                </a:cubicBezTo>
                <a:cubicBezTo>
                  <a:pt x="1398" y="183"/>
                  <a:pt x="1395" y="185"/>
                  <a:pt x="1395" y="187"/>
                </a:cubicBezTo>
                <a:cubicBezTo>
                  <a:pt x="1394" y="189"/>
                  <a:pt x="1396" y="188"/>
                  <a:pt x="1397" y="188"/>
                </a:cubicBezTo>
                <a:cubicBezTo>
                  <a:pt x="1398" y="189"/>
                  <a:pt x="1396" y="190"/>
                  <a:pt x="1396" y="190"/>
                </a:cubicBezTo>
                <a:cubicBezTo>
                  <a:pt x="1396" y="191"/>
                  <a:pt x="1399" y="191"/>
                  <a:pt x="1401" y="188"/>
                </a:cubicBezTo>
                <a:cubicBezTo>
                  <a:pt x="1404" y="185"/>
                  <a:pt x="1407" y="184"/>
                  <a:pt x="1408" y="185"/>
                </a:cubicBezTo>
                <a:cubicBezTo>
                  <a:pt x="1410" y="185"/>
                  <a:pt x="1409" y="183"/>
                  <a:pt x="1409" y="180"/>
                </a:cubicBezTo>
                <a:cubicBezTo>
                  <a:pt x="1409" y="178"/>
                  <a:pt x="1415" y="177"/>
                  <a:pt x="1416" y="178"/>
                </a:cubicBezTo>
                <a:cubicBezTo>
                  <a:pt x="1418" y="179"/>
                  <a:pt x="1418" y="179"/>
                  <a:pt x="1416" y="179"/>
                </a:cubicBezTo>
                <a:cubicBezTo>
                  <a:pt x="1415" y="178"/>
                  <a:pt x="1413" y="180"/>
                  <a:pt x="1413" y="182"/>
                </a:cubicBezTo>
                <a:cubicBezTo>
                  <a:pt x="1413" y="184"/>
                  <a:pt x="1412" y="185"/>
                  <a:pt x="1413" y="186"/>
                </a:cubicBezTo>
                <a:cubicBezTo>
                  <a:pt x="1413" y="186"/>
                  <a:pt x="1411" y="187"/>
                  <a:pt x="1411" y="188"/>
                </a:cubicBezTo>
                <a:cubicBezTo>
                  <a:pt x="1411" y="188"/>
                  <a:pt x="1411" y="189"/>
                  <a:pt x="1410" y="189"/>
                </a:cubicBezTo>
                <a:cubicBezTo>
                  <a:pt x="1409" y="190"/>
                  <a:pt x="1405" y="190"/>
                  <a:pt x="1404" y="192"/>
                </a:cubicBezTo>
                <a:cubicBezTo>
                  <a:pt x="1404" y="194"/>
                  <a:pt x="1402" y="194"/>
                  <a:pt x="1401" y="196"/>
                </a:cubicBezTo>
                <a:cubicBezTo>
                  <a:pt x="1400" y="198"/>
                  <a:pt x="1396" y="199"/>
                  <a:pt x="1393" y="203"/>
                </a:cubicBezTo>
                <a:cubicBezTo>
                  <a:pt x="1390" y="207"/>
                  <a:pt x="1386" y="207"/>
                  <a:pt x="1386" y="208"/>
                </a:cubicBezTo>
                <a:cubicBezTo>
                  <a:pt x="1386" y="209"/>
                  <a:pt x="1383" y="208"/>
                  <a:pt x="1382" y="209"/>
                </a:cubicBezTo>
                <a:cubicBezTo>
                  <a:pt x="1381" y="209"/>
                  <a:pt x="1383" y="211"/>
                  <a:pt x="1381" y="214"/>
                </a:cubicBezTo>
                <a:cubicBezTo>
                  <a:pt x="1378" y="216"/>
                  <a:pt x="1377" y="220"/>
                  <a:pt x="1377" y="223"/>
                </a:cubicBezTo>
                <a:cubicBezTo>
                  <a:pt x="1377" y="227"/>
                  <a:pt x="1378" y="237"/>
                  <a:pt x="1379" y="239"/>
                </a:cubicBezTo>
                <a:cubicBezTo>
                  <a:pt x="1380" y="241"/>
                  <a:pt x="1380" y="245"/>
                  <a:pt x="1381" y="246"/>
                </a:cubicBezTo>
                <a:cubicBezTo>
                  <a:pt x="1381" y="247"/>
                  <a:pt x="1381" y="249"/>
                  <a:pt x="1382" y="249"/>
                </a:cubicBezTo>
                <a:cubicBezTo>
                  <a:pt x="1382" y="250"/>
                  <a:pt x="1385" y="247"/>
                  <a:pt x="1386" y="246"/>
                </a:cubicBezTo>
                <a:cubicBezTo>
                  <a:pt x="1388" y="244"/>
                  <a:pt x="1387" y="244"/>
                  <a:pt x="1388" y="243"/>
                </a:cubicBezTo>
                <a:cubicBezTo>
                  <a:pt x="1389" y="242"/>
                  <a:pt x="1389" y="240"/>
                  <a:pt x="1389" y="239"/>
                </a:cubicBezTo>
                <a:cubicBezTo>
                  <a:pt x="1390" y="238"/>
                  <a:pt x="1391" y="238"/>
                  <a:pt x="1392" y="237"/>
                </a:cubicBezTo>
                <a:cubicBezTo>
                  <a:pt x="1393" y="236"/>
                  <a:pt x="1394" y="237"/>
                  <a:pt x="1395" y="236"/>
                </a:cubicBezTo>
                <a:cubicBezTo>
                  <a:pt x="1396" y="236"/>
                  <a:pt x="1395" y="234"/>
                  <a:pt x="1395" y="233"/>
                </a:cubicBezTo>
                <a:cubicBezTo>
                  <a:pt x="1395" y="231"/>
                  <a:pt x="1397" y="230"/>
                  <a:pt x="1399" y="229"/>
                </a:cubicBezTo>
                <a:cubicBezTo>
                  <a:pt x="1400" y="228"/>
                  <a:pt x="1400" y="228"/>
                  <a:pt x="1401" y="229"/>
                </a:cubicBezTo>
                <a:cubicBezTo>
                  <a:pt x="1402" y="229"/>
                  <a:pt x="1403" y="229"/>
                  <a:pt x="1404" y="228"/>
                </a:cubicBezTo>
                <a:cubicBezTo>
                  <a:pt x="1406" y="226"/>
                  <a:pt x="1404" y="225"/>
                  <a:pt x="1403" y="224"/>
                </a:cubicBezTo>
                <a:cubicBezTo>
                  <a:pt x="1403" y="223"/>
                  <a:pt x="1405" y="219"/>
                  <a:pt x="1406" y="219"/>
                </a:cubicBezTo>
                <a:cubicBezTo>
                  <a:pt x="1407" y="218"/>
                  <a:pt x="1407" y="219"/>
                  <a:pt x="1408" y="219"/>
                </a:cubicBezTo>
                <a:cubicBezTo>
                  <a:pt x="1408" y="219"/>
                  <a:pt x="1409" y="219"/>
                  <a:pt x="1410" y="218"/>
                </a:cubicBezTo>
                <a:cubicBezTo>
                  <a:pt x="1411" y="217"/>
                  <a:pt x="1408" y="215"/>
                  <a:pt x="1408" y="216"/>
                </a:cubicBezTo>
                <a:cubicBezTo>
                  <a:pt x="1407" y="216"/>
                  <a:pt x="1406" y="212"/>
                  <a:pt x="1408" y="211"/>
                </a:cubicBezTo>
                <a:cubicBezTo>
                  <a:pt x="1410" y="209"/>
                  <a:pt x="1410" y="209"/>
                  <a:pt x="1408" y="209"/>
                </a:cubicBezTo>
                <a:cubicBezTo>
                  <a:pt x="1407" y="208"/>
                  <a:pt x="1407" y="209"/>
                  <a:pt x="1406" y="209"/>
                </a:cubicBezTo>
                <a:cubicBezTo>
                  <a:pt x="1405" y="209"/>
                  <a:pt x="1403" y="207"/>
                  <a:pt x="1405" y="204"/>
                </a:cubicBezTo>
                <a:cubicBezTo>
                  <a:pt x="1407" y="202"/>
                  <a:pt x="1408" y="202"/>
                  <a:pt x="1409" y="201"/>
                </a:cubicBezTo>
                <a:cubicBezTo>
                  <a:pt x="1409" y="199"/>
                  <a:pt x="1411" y="196"/>
                  <a:pt x="1412" y="195"/>
                </a:cubicBezTo>
                <a:cubicBezTo>
                  <a:pt x="1412" y="195"/>
                  <a:pt x="1413" y="195"/>
                  <a:pt x="1414" y="195"/>
                </a:cubicBezTo>
                <a:cubicBezTo>
                  <a:pt x="1415" y="195"/>
                  <a:pt x="1415" y="195"/>
                  <a:pt x="1416" y="195"/>
                </a:cubicBezTo>
                <a:cubicBezTo>
                  <a:pt x="1416" y="195"/>
                  <a:pt x="1416" y="195"/>
                  <a:pt x="1416" y="196"/>
                </a:cubicBezTo>
                <a:cubicBezTo>
                  <a:pt x="1416" y="196"/>
                  <a:pt x="1417" y="196"/>
                  <a:pt x="1417" y="196"/>
                </a:cubicBezTo>
                <a:cubicBezTo>
                  <a:pt x="1418" y="195"/>
                  <a:pt x="1420" y="192"/>
                  <a:pt x="1421" y="192"/>
                </a:cubicBezTo>
                <a:cubicBezTo>
                  <a:pt x="1423" y="192"/>
                  <a:pt x="1422" y="194"/>
                  <a:pt x="1422" y="195"/>
                </a:cubicBezTo>
                <a:cubicBezTo>
                  <a:pt x="1423" y="197"/>
                  <a:pt x="1424" y="195"/>
                  <a:pt x="1426" y="193"/>
                </a:cubicBezTo>
                <a:cubicBezTo>
                  <a:pt x="1429" y="191"/>
                  <a:pt x="1435" y="191"/>
                  <a:pt x="1437" y="192"/>
                </a:cubicBezTo>
                <a:cubicBezTo>
                  <a:pt x="1439" y="193"/>
                  <a:pt x="1439" y="195"/>
                  <a:pt x="1440" y="195"/>
                </a:cubicBezTo>
                <a:cubicBezTo>
                  <a:pt x="1442" y="195"/>
                  <a:pt x="1440" y="193"/>
                  <a:pt x="1442" y="193"/>
                </a:cubicBezTo>
                <a:cubicBezTo>
                  <a:pt x="1443" y="192"/>
                  <a:pt x="1446" y="190"/>
                  <a:pt x="1448" y="189"/>
                </a:cubicBezTo>
                <a:cubicBezTo>
                  <a:pt x="1450" y="188"/>
                  <a:pt x="1449" y="189"/>
                  <a:pt x="1450" y="187"/>
                </a:cubicBezTo>
                <a:cubicBezTo>
                  <a:pt x="1452" y="186"/>
                  <a:pt x="1453" y="187"/>
                  <a:pt x="1453" y="186"/>
                </a:cubicBezTo>
                <a:cubicBezTo>
                  <a:pt x="1453" y="185"/>
                  <a:pt x="1456" y="183"/>
                  <a:pt x="1460" y="183"/>
                </a:cubicBezTo>
                <a:cubicBezTo>
                  <a:pt x="1464" y="182"/>
                  <a:pt x="1469" y="179"/>
                  <a:pt x="1469" y="178"/>
                </a:cubicBezTo>
                <a:cubicBezTo>
                  <a:pt x="1469" y="177"/>
                  <a:pt x="1470" y="177"/>
                  <a:pt x="1471" y="178"/>
                </a:cubicBezTo>
                <a:cubicBezTo>
                  <a:pt x="1471" y="179"/>
                  <a:pt x="1472" y="178"/>
                  <a:pt x="1474" y="179"/>
                </a:cubicBezTo>
                <a:cubicBezTo>
                  <a:pt x="1476" y="179"/>
                  <a:pt x="1477" y="180"/>
                  <a:pt x="1479" y="178"/>
                </a:cubicBezTo>
                <a:cubicBezTo>
                  <a:pt x="1481" y="177"/>
                  <a:pt x="1479" y="176"/>
                  <a:pt x="1479" y="175"/>
                </a:cubicBezTo>
                <a:cubicBezTo>
                  <a:pt x="1479" y="174"/>
                  <a:pt x="1476" y="172"/>
                  <a:pt x="1476" y="171"/>
                </a:cubicBezTo>
                <a:cubicBezTo>
                  <a:pt x="1477" y="170"/>
                  <a:pt x="1474" y="166"/>
                  <a:pt x="1474" y="167"/>
                </a:cubicBezTo>
                <a:cubicBezTo>
                  <a:pt x="1473" y="168"/>
                  <a:pt x="1471" y="166"/>
                  <a:pt x="1471" y="165"/>
                </a:cubicBezTo>
                <a:cubicBezTo>
                  <a:pt x="1471" y="164"/>
                  <a:pt x="1471" y="163"/>
                  <a:pt x="1470" y="164"/>
                </a:cubicBezTo>
                <a:cubicBezTo>
                  <a:pt x="1469" y="165"/>
                  <a:pt x="1467" y="164"/>
                  <a:pt x="1466" y="163"/>
                </a:cubicBezTo>
                <a:cubicBezTo>
                  <a:pt x="1466" y="162"/>
                  <a:pt x="1468" y="161"/>
                  <a:pt x="1470" y="162"/>
                </a:cubicBezTo>
                <a:cubicBezTo>
                  <a:pt x="1472" y="163"/>
                  <a:pt x="1472" y="163"/>
                  <a:pt x="1473" y="164"/>
                </a:cubicBezTo>
                <a:cubicBezTo>
                  <a:pt x="1474" y="165"/>
                  <a:pt x="1476" y="164"/>
                  <a:pt x="1477" y="164"/>
                </a:cubicBezTo>
                <a:cubicBezTo>
                  <a:pt x="1479" y="163"/>
                  <a:pt x="1482" y="162"/>
                  <a:pt x="1483" y="161"/>
                </a:cubicBezTo>
                <a:cubicBezTo>
                  <a:pt x="1484" y="160"/>
                  <a:pt x="1483" y="159"/>
                  <a:pt x="1484" y="159"/>
                </a:cubicBezTo>
                <a:cubicBezTo>
                  <a:pt x="1486" y="158"/>
                  <a:pt x="1485" y="157"/>
                  <a:pt x="1484" y="156"/>
                </a:cubicBezTo>
                <a:cubicBezTo>
                  <a:pt x="1482" y="156"/>
                  <a:pt x="1483" y="154"/>
                  <a:pt x="1484" y="154"/>
                </a:cubicBezTo>
                <a:cubicBezTo>
                  <a:pt x="1485" y="154"/>
                  <a:pt x="1485" y="153"/>
                  <a:pt x="1485" y="153"/>
                </a:cubicBezTo>
                <a:cubicBezTo>
                  <a:pt x="1486" y="153"/>
                  <a:pt x="1486" y="153"/>
                  <a:pt x="1486" y="153"/>
                </a:cubicBezTo>
                <a:cubicBezTo>
                  <a:pt x="1486" y="153"/>
                  <a:pt x="1487" y="153"/>
                  <a:pt x="1488" y="153"/>
                </a:cubicBezTo>
                <a:cubicBezTo>
                  <a:pt x="1489" y="152"/>
                  <a:pt x="1488" y="154"/>
                  <a:pt x="1487" y="155"/>
                </a:cubicBezTo>
                <a:cubicBezTo>
                  <a:pt x="1486" y="156"/>
                  <a:pt x="1488" y="157"/>
                  <a:pt x="1489" y="158"/>
                </a:cubicBezTo>
                <a:cubicBezTo>
                  <a:pt x="1489" y="158"/>
                  <a:pt x="1492" y="159"/>
                  <a:pt x="1493" y="158"/>
                </a:cubicBezTo>
                <a:cubicBezTo>
                  <a:pt x="1495" y="157"/>
                  <a:pt x="1499" y="159"/>
                  <a:pt x="1500" y="160"/>
                </a:cubicBezTo>
                <a:cubicBezTo>
                  <a:pt x="1500" y="161"/>
                  <a:pt x="1501" y="163"/>
                  <a:pt x="1503" y="164"/>
                </a:cubicBezTo>
                <a:cubicBezTo>
                  <a:pt x="1505" y="165"/>
                  <a:pt x="1507" y="164"/>
                  <a:pt x="1507" y="165"/>
                </a:cubicBezTo>
                <a:cubicBezTo>
                  <a:pt x="1507" y="166"/>
                  <a:pt x="1508" y="167"/>
                  <a:pt x="1509" y="166"/>
                </a:cubicBezTo>
                <a:cubicBezTo>
                  <a:pt x="1510" y="166"/>
                  <a:pt x="1510" y="166"/>
                  <a:pt x="1510" y="167"/>
                </a:cubicBezTo>
                <a:cubicBezTo>
                  <a:pt x="1511" y="167"/>
                  <a:pt x="1511" y="167"/>
                  <a:pt x="1512" y="167"/>
                </a:cubicBezTo>
                <a:cubicBezTo>
                  <a:pt x="1512" y="166"/>
                  <a:pt x="1512" y="166"/>
                  <a:pt x="1513" y="166"/>
                </a:cubicBezTo>
                <a:cubicBezTo>
                  <a:pt x="1513" y="166"/>
                  <a:pt x="1513" y="167"/>
                  <a:pt x="1514" y="166"/>
                </a:cubicBezTo>
                <a:cubicBezTo>
                  <a:pt x="1515" y="165"/>
                  <a:pt x="1512" y="165"/>
                  <a:pt x="1512" y="164"/>
                </a:cubicBezTo>
                <a:cubicBezTo>
                  <a:pt x="1512" y="163"/>
                  <a:pt x="1513" y="164"/>
                  <a:pt x="1513" y="164"/>
                </a:cubicBezTo>
                <a:cubicBezTo>
                  <a:pt x="1514" y="164"/>
                  <a:pt x="1514" y="164"/>
                  <a:pt x="1514" y="164"/>
                </a:cubicBezTo>
                <a:cubicBezTo>
                  <a:pt x="1515" y="164"/>
                  <a:pt x="1514" y="162"/>
                  <a:pt x="1515" y="162"/>
                </a:cubicBezTo>
                <a:cubicBezTo>
                  <a:pt x="1515" y="162"/>
                  <a:pt x="1515" y="158"/>
                  <a:pt x="1514" y="158"/>
                </a:cubicBezTo>
                <a:cubicBezTo>
                  <a:pt x="1513" y="158"/>
                  <a:pt x="1514" y="156"/>
                  <a:pt x="1515" y="157"/>
                </a:cubicBezTo>
                <a:moveTo>
                  <a:pt x="847" y="523"/>
                </a:moveTo>
                <a:cubicBezTo>
                  <a:pt x="845" y="524"/>
                  <a:pt x="844" y="518"/>
                  <a:pt x="841" y="517"/>
                </a:cubicBezTo>
                <a:cubicBezTo>
                  <a:pt x="839" y="516"/>
                  <a:pt x="839" y="502"/>
                  <a:pt x="840" y="502"/>
                </a:cubicBezTo>
                <a:cubicBezTo>
                  <a:pt x="841" y="501"/>
                  <a:pt x="841" y="513"/>
                  <a:pt x="844" y="515"/>
                </a:cubicBezTo>
                <a:cubicBezTo>
                  <a:pt x="846" y="516"/>
                  <a:pt x="845" y="519"/>
                  <a:pt x="846" y="520"/>
                </a:cubicBezTo>
                <a:cubicBezTo>
                  <a:pt x="846" y="521"/>
                  <a:pt x="848" y="523"/>
                  <a:pt x="847" y="523"/>
                </a:cubicBezTo>
                <a:moveTo>
                  <a:pt x="865" y="548"/>
                </a:moveTo>
                <a:cubicBezTo>
                  <a:pt x="864" y="550"/>
                  <a:pt x="861" y="545"/>
                  <a:pt x="860" y="542"/>
                </a:cubicBezTo>
                <a:cubicBezTo>
                  <a:pt x="860" y="539"/>
                  <a:pt x="862" y="537"/>
                  <a:pt x="861" y="534"/>
                </a:cubicBezTo>
                <a:cubicBezTo>
                  <a:pt x="859" y="531"/>
                  <a:pt x="859" y="528"/>
                  <a:pt x="860" y="528"/>
                </a:cubicBezTo>
                <a:cubicBezTo>
                  <a:pt x="862" y="528"/>
                  <a:pt x="864" y="536"/>
                  <a:pt x="863" y="538"/>
                </a:cubicBezTo>
                <a:cubicBezTo>
                  <a:pt x="862" y="541"/>
                  <a:pt x="866" y="547"/>
                  <a:pt x="865" y="548"/>
                </a:cubicBezTo>
                <a:moveTo>
                  <a:pt x="854" y="487"/>
                </a:moveTo>
                <a:cubicBezTo>
                  <a:pt x="857" y="486"/>
                  <a:pt x="863" y="487"/>
                  <a:pt x="863" y="488"/>
                </a:cubicBezTo>
                <a:cubicBezTo>
                  <a:pt x="862" y="489"/>
                  <a:pt x="860" y="489"/>
                  <a:pt x="860" y="491"/>
                </a:cubicBezTo>
                <a:cubicBezTo>
                  <a:pt x="860" y="493"/>
                  <a:pt x="859" y="495"/>
                  <a:pt x="858" y="495"/>
                </a:cubicBezTo>
                <a:cubicBezTo>
                  <a:pt x="856" y="496"/>
                  <a:pt x="859" y="498"/>
                  <a:pt x="858" y="498"/>
                </a:cubicBezTo>
                <a:cubicBezTo>
                  <a:pt x="857" y="498"/>
                  <a:pt x="856" y="498"/>
                  <a:pt x="855" y="498"/>
                </a:cubicBezTo>
                <a:cubicBezTo>
                  <a:pt x="854" y="497"/>
                  <a:pt x="852" y="497"/>
                  <a:pt x="851" y="498"/>
                </a:cubicBezTo>
                <a:cubicBezTo>
                  <a:pt x="848" y="499"/>
                  <a:pt x="851" y="487"/>
                  <a:pt x="854" y="487"/>
                </a:cubicBezTo>
                <a:moveTo>
                  <a:pt x="950" y="303"/>
                </a:moveTo>
                <a:cubicBezTo>
                  <a:pt x="949" y="303"/>
                  <a:pt x="949" y="303"/>
                  <a:pt x="948" y="303"/>
                </a:cubicBezTo>
                <a:cubicBezTo>
                  <a:pt x="947" y="304"/>
                  <a:pt x="947" y="304"/>
                  <a:pt x="946" y="304"/>
                </a:cubicBezTo>
                <a:cubicBezTo>
                  <a:pt x="944" y="303"/>
                  <a:pt x="942" y="302"/>
                  <a:pt x="942" y="304"/>
                </a:cubicBezTo>
                <a:cubicBezTo>
                  <a:pt x="941" y="305"/>
                  <a:pt x="941" y="307"/>
                  <a:pt x="943" y="307"/>
                </a:cubicBezTo>
                <a:cubicBezTo>
                  <a:pt x="945" y="307"/>
                  <a:pt x="944" y="308"/>
                  <a:pt x="943" y="310"/>
                </a:cubicBezTo>
                <a:cubicBezTo>
                  <a:pt x="942" y="310"/>
                  <a:pt x="943" y="310"/>
                  <a:pt x="944" y="310"/>
                </a:cubicBezTo>
                <a:cubicBezTo>
                  <a:pt x="944" y="310"/>
                  <a:pt x="945" y="310"/>
                  <a:pt x="945" y="311"/>
                </a:cubicBezTo>
                <a:cubicBezTo>
                  <a:pt x="946" y="312"/>
                  <a:pt x="947" y="312"/>
                  <a:pt x="946" y="314"/>
                </a:cubicBezTo>
                <a:cubicBezTo>
                  <a:pt x="946" y="316"/>
                  <a:pt x="947" y="321"/>
                  <a:pt x="946" y="322"/>
                </a:cubicBezTo>
                <a:cubicBezTo>
                  <a:pt x="945" y="323"/>
                  <a:pt x="941" y="324"/>
                  <a:pt x="937" y="324"/>
                </a:cubicBezTo>
                <a:cubicBezTo>
                  <a:pt x="933" y="324"/>
                  <a:pt x="933" y="319"/>
                  <a:pt x="929" y="319"/>
                </a:cubicBezTo>
                <a:cubicBezTo>
                  <a:pt x="925" y="319"/>
                  <a:pt x="923" y="314"/>
                  <a:pt x="925" y="312"/>
                </a:cubicBezTo>
                <a:cubicBezTo>
                  <a:pt x="927" y="309"/>
                  <a:pt x="929" y="305"/>
                  <a:pt x="927" y="303"/>
                </a:cubicBezTo>
                <a:cubicBezTo>
                  <a:pt x="926" y="301"/>
                  <a:pt x="918" y="293"/>
                  <a:pt x="919" y="291"/>
                </a:cubicBezTo>
                <a:cubicBezTo>
                  <a:pt x="919" y="288"/>
                  <a:pt x="920" y="287"/>
                  <a:pt x="917" y="285"/>
                </a:cubicBezTo>
                <a:cubicBezTo>
                  <a:pt x="914" y="282"/>
                  <a:pt x="917" y="281"/>
                  <a:pt x="919" y="279"/>
                </a:cubicBezTo>
                <a:cubicBezTo>
                  <a:pt x="921" y="276"/>
                  <a:pt x="925" y="275"/>
                  <a:pt x="927" y="273"/>
                </a:cubicBezTo>
                <a:cubicBezTo>
                  <a:pt x="930" y="272"/>
                  <a:pt x="933" y="270"/>
                  <a:pt x="936" y="271"/>
                </a:cubicBezTo>
                <a:cubicBezTo>
                  <a:pt x="937" y="271"/>
                  <a:pt x="939" y="271"/>
                  <a:pt x="939" y="271"/>
                </a:cubicBezTo>
                <a:cubicBezTo>
                  <a:pt x="941" y="271"/>
                  <a:pt x="942" y="271"/>
                  <a:pt x="943" y="272"/>
                </a:cubicBezTo>
                <a:cubicBezTo>
                  <a:pt x="944" y="274"/>
                  <a:pt x="943" y="277"/>
                  <a:pt x="943" y="278"/>
                </a:cubicBezTo>
                <a:cubicBezTo>
                  <a:pt x="944" y="279"/>
                  <a:pt x="941" y="279"/>
                  <a:pt x="939" y="279"/>
                </a:cubicBezTo>
                <a:cubicBezTo>
                  <a:pt x="937" y="279"/>
                  <a:pt x="933" y="280"/>
                  <a:pt x="934" y="281"/>
                </a:cubicBezTo>
                <a:cubicBezTo>
                  <a:pt x="934" y="282"/>
                  <a:pt x="936" y="285"/>
                  <a:pt x="933" y="283"/>
                </a:cubicBezTo>
                <a:cubicBezTo>
                  <a:pt x="931" y="282"/>
                  <a:pt x="930" y="285"/>
                  <a:pt x="931" y="285"/>
                </a:cubicBezTo>
                <a:cubicBezTo>
                  <a:pt x="933" y="285"/>
                  <a:pt x="934" y="286"/>
                  <a:pt x="934" y="288"/>
                </a:cubicBezTo>
                <a:cubicBezTo>
                  <a:pt x="934" y="289"/>
                  <a:pt x="935" y="291"/>
                  <a:pt x="936" y="291"/>
                </a:cubicBezTo>
                <a:cubicBezTo>
                  <a:pt x="936" y="291"/>
                  <a:pt x="937" y="291"/>
                  <a:pt x="937" y="292"/>
                </a:cubicBezTo>
                <a:cubicBezTo>
                  <a:pt x="938" y="292"/>
                  <a:pt x="938" y="293"/>
                  <a:pt x="939" y="293"/>
                </a:cubicBezTo>
                <a:cubicBezTo>
                  <a:pt x="941" y="293"/>
                  <a:pt x="942" y="293"/>
                  <a:pt x="941" y="295"/>
                </a:cubicBezTo>
                <a:cubicBezTo>
                  <a:pt x="939" y="296"/>
                  <a:pt x="942" y="301"/>
                  <a:pt x="942" y="300"/>
                </a:cubicBezTo>
                <a:cubicBezTo>
                  <a:pt x="943" y="299"/>
                  <a:pt x="942" y="296"/>
                  <a:pt x="945" y="296"/>
                </a:cubicBezTo>
                <a:cubicBezTo>
                  <a:pt x="948" y="297"/>
                  <a:pt x="946" y="300"/>
                  <a:pt x="948" y="300"/>
                </a:cubicBezTo>
                <a:cubicBezTo>
                  <a:pt x="950" y="300"/>
                  <a:pt x="952" y="303"/>
                  <a:pt x="950" y="303"/>
                </a:cubicBezTo>
                <a:moveTo>
                  <a:pt x="975" y="285"/>
                </a:moveTo>
                <a:cubicBezTo>
                  <a:pt x="971" y="287"/>
                  <a:pt x="968" y="287"/>
                  <a:pt x="969" y="284"/>
                </a:cubicBezTo>
                <a:cubicBezTo>
                  <a:pt x="970" y="281"/>
                  <a:pt x="971" y="278"/>
                  <a:pt x="969" y="278"/>
                </a:cubicBezTo>
                <a:cubicBezTo>
                  <a:pt x="967" y="278"/>
                  <a:pt x="968" y="284"/>
                  <a:pt x="967" y="284"/>
                </a:cubicBezTo>
                <a:cubicBezTo>
                  <a:pt x="966" y="285"/>
                  <a:pt x="966" y="279"/>
                  <a:pt x="967" y="277"/>
                </a:cubicBezTo>
                <a:cubicBezTo>
                  <a:pt x="968" y="275"/>
                  <a:pt x="970" y="277"/>
                  <a:pt x="971" y="277"/>
                </a:cubicBezTo>
                <a:cubicBezTo>
                  <a:pt x="971" y="277"/>
                  <a:pt x="971" y="277"/>
                  <a:pt x="971" y="276"/>
                </a:cubicBezTo>
                <a:cubicBezTo>
                  <a:pt x="972" y="276"/>
                  <a:pt x="972" y="275"/>
                  <a:pt x="973" y="275"/>
                </a:cubicBezTo>
                <a:cubicBezTo>
                  <a:pt x="974" y="275"/>
                  <a:pt x="972" y="278"/>
                  <a:pt x="974" y="278"/>
                </a:cubicBezTo>
                <a:cubicBezTo>
                  <a:pt x="975" y="278"/>
                  <a:pt x="978" y="283"/>
                  <a:pt x="975" y="285"/>
                </a:cubicBezTo>
                <a:moveTo>
                  <a:pt x="979" y="274"/>
                </a:moveTo>
                <a:cubicBezTo>
                  <a:pt x="979" y="275"/>
                  <a:pt x="974" y="274"/>
                  <a:pt x="973" y="273"/>
                </a:cubicBezTo>
                <a:cubicBezTo>
                  <a:pt x="973" y="272"/>
                  <a:pt x="980" y="273"/>
                  <a:pt x="979" y="274"/>
                </a:cubicBezTo>
                <a:moveTo>
                  <a:pt x="1050" y="274"/>
                </a:moveTo>
                <a:cubicBezTo>
                  <a:pt x="1047" y="274"/>
                  <a:pt x="1039" y="272"/>
                  <a:pt x="1036" y="276"/>
                </a:cubicBezTo>
                <a:cubicBezTo>
                  <a:pt x="1033" y="279"/>
                  <a:pt x="1035" y="281"/>
                  <a:pt x="1034" y="281"/>
                </a:cubicBezTo>
                <a:cubicBezTo>
                  <a:pt x="1032" y="281"/>
                  <a:pt x="1031" y="276"/>
                  <a:pt x="1033" y="274"/>
                </a:cubicBezTo>
                <a:cubicBezTo>
                  <a:pt x="1035" y="272"/>
                  <a:pt x="1041" y="272"/>
                  <a:pt x="1044" y="272"/>
                </a:cubicBezTo>
                <a:cubicBezTo>
                  <a:pt x="1046" y="273"/>
                  <a:pt x="1049" y="273"/>
                  <a:pt x="1051" y="272"/>
                </a:cubicBezTo>
                <a:cubicBezTo>
                  <a:pt x="1053" y="272"/>
                  <a:pt x="1054" y="272"/>
                  <a:pt x="1055" y="272"/>
                </a:cubicBezTo>
                <a:cubicBezTo>
                  <a:pt x="1056" y="272"/>
                  <a:pt x="1054" y="274"/>
                  <a:pt x="1050" y="274"/>
                </a:cubicBezTo>
                <a:moveTo>
                  <a:pt x="1175" y="236"/>
                </a:moveTo>
                <a:cubicBezTo>
                  <a:pt x="1171" y="239"/>
                  <a:pt x="1164" y="240"/>
                  <a:pt x="1164" y="243"/>
                </a:cubicBezTo>
                <a:cubicBezTo>
                  <a:pt x="1164" y="245"/>
                  <a:pt x="1156" y="247"/>
                  <a:pt x="1155" y="245"/>
                </a:cubicBezTo>
                <a:cubicBezTo>
                  <a:pt x="1154" y="244"/>
                  <a:pt x="1161" y="244"/>
                  <a:pt x="1163" y="240"/>
                </a:cubicBezTo>
                <a:cubicBezTo>
                  <a:pt x="1165" y="237"/>
                  <a:pt x="1171" y="235"/>
                  <a:pt x="1174" y="230"/>
                </a:cubicBezTo>
                <a:cubicBezTo>
                  <a:pt x="1176" y="226"/>
                  <a:pt x="1178" y="221"/>
                  <a:pt x="1180" y="221"/>
                </a:cubicBezTo>
                <a:cubicBezTo>
                  <a:pt x="1181" y="221"/>
                  <a:pt x="1179" y="233"/>
                  <a:pt x="1175" y="236"/>
                </a:cubicBezTo>
                <a:moveTo>
                  <a:pt x="770" y="45"/>
                </a:moveTo>
                <a:cubicBezTo>
                  <a:pt x="772" y="45"/>
                  <a:pt x="768" y="47"/>
                  <a:pt x="768" y="49"/>
                </a:cubicBezTo>
                <a:cubicBezTo>
                  <a:pt x="767" y="50"/>
                  <a:pt x="771" y="52"/>
                  <a:pt x="772" y="53"/>
                </a:cubicBezTo>
                <a:cubicBezTo>
                  <a:pt x="774" y="55"/>
                  <a:pt x="777" y="55"/>
                  <a:pt x="778" y="54"/>
                </a:cubicBezTo>
                <a:cubicBezTo>
                  <a:pt x="779" y="53"/>
                  <a:pt x="779" y="50"/>
                  <a:pt x="781" y="50"/>
                </a:cubicBezTo>
                <a:cubicBezTo>
                  <a:pt x="782" y="51"/>
                  <a:pt x="781" y="49"/>
                  <a:pt x="783" y="49"/>
                </a:cubicBezTo>
                <a:cubicBezTo>
                  <a:pt x="784" y="48"/>
                  <a:pt x="784" y="50"/>
                  <a:pt x="783" y="51"/>
                </a:cubicBezTo>
                <a:cubicBezTo>
                  <a:pt x="782" y="52"/>
                  <a:pt x="785" y="52"/>
                  <a:pt x="787" y="51"/>
                </a:cubicBezTo>
                <a:cubicBezTo>
                  <a:pt x="788" y="49"/>
                  <a:pt x="789" y="51"/>
                  <a:pt x="788" y="52"/>
                </a:cubicBezTo>
                <a:cubicBezTo>
                  <a:pt x="788" y="54"/>
                  <a:pt x="785" y="53"/>
                  <a:pt x="783" y="55"/>
                </a:cubicBezTo>
                <a:cubicBezTo>
                  <a:pt x="782" y="56"/>
                  <a:pt x="778" y="55"/>
                  <a:pt x="777" y="57"/>
                </a:cubicBezTo>
                <a:cubicBezTo>
                  <a:pt x="775" y="59"/>
                  <a:pt x="778" y="59"/>
                  <a:pt x="781" y="58"/>
                </a:cubicBezTo>
                <a:cubicBezTo>
                  <a:pt x="783" y="58"/>
                  <a:pt x="787" y="58"/>
                  <a:pt x="789" y="58"/>
                </a:cubicBezTo>
                <a:cubicBezTo>
                  <a:pt x="791" y="58"/>
                  <a:pt x="788" y="59"/>
                  <a:pt x="785" y="59"/>
                </a:cubicBezTo>
                <a:cubicBezTo>
                  <a:pt x="782" y="59"/>
                  <a:pt x="781" y="60"/>
                  <a:pt x="781" y="60"/>
                </a:cubicBezTo>
                <a:cubicBezTo>
                  <a:pt x="782" y="61"/>
                  <a:pt x="781" y="61"/>
                  <a:pt x="780" y="61"/>
                </a:cubicBezTo>
                <a:cubicBezTo>
                  <a:pt x="779" y="60"/>
                  <a:pt x="777" y="60"/>
                  <a:pt x="777" y="61"/>
                </a:cubicBezTo>
                <a:cubicBezTo>
                  <a:pt x="777" y="63"/>
                  <a:pt x="781" y="64"/>
                  <a:pt x="782" y="65"/>
                </a:cubicBezTo>
                <a:cubicBezTo>
                  <a:pt x="782" y="65"/>
                  <a:pt x="783" y="65"/>
                  <a:pt x="784" y="65"/>
                </a:cubicBezTo>
                <a:cubicBezTo>
                  <a:pt x="785" y="65"/>
                  <a:pt x="785" y="65"/>
                  <a:pt x="786" y="65"/>
                </a:cubicBezTo>
                <a:cubicBezTo>
                  <a:pt x="787" y="66"/>
                  <a:pt x="784" y="66"/>
                  <a:pt x="784" y="67"/>
                </a:cubicBezTo>
                <a:cubicBezTo>
                  <a:pt x="783" y="67"/>
                  <a:pt x="787" y="68"/>
                  <a:pt x="787" y="69"/>
                </a:cubicBezTo>
                <a:cubicBezTo>
                  <a:pt x="788" y="70"/>
                  <a:pt x="790" y="69"/>
                  <a:pt x="790" y="68"/>
                </a:cubicBezTo>
                <a:cubicBezTo>
                  <a:pt x="790" y="66"/>
                  <a:pt x="792" y="61"/>
                  <a:pt x="795" y="60"/>
                </a:cubicBezTo>
                <a:cubicBezTo>
                  <a:pt x="798" y="59"/>
                  <a:pt x="796" y="58"/>
                  <a:pt x="796" y="57"/>
                </a:cubicBezTo>
                <a:cubicBezTo>
                  <a:pt x="797" y="55"/>
                  <a:pt x="799" y="56"/>
                  <a:pt x="798" y="55"/>
                </a:cubicBezTo>
                <a:cubicBezTo>
                  <a:pt x="798" y="54"/>
                  <a:pt x="798" y="53"/>
                  <a:pt x="800" y="52"/>
                </a:cubicBezTo>
                <a:cubicBezTo>
                  <a:pt x="802" y="50"/>
                  <a:pt x="803" y="51"/>
                  <a:pt x="805" y="50"/>
                </a:cubicBezTo>
                <a:cubicBezTo>
                  <a:pt x="807" y="49"/>
                  <a:pt x="808" y="51"/>
                  <a:pt x="806" y="51"/>
                </a:cubicBezTo>
                <a:cubicBezTo>
                  <a:pt x="804" y="51"/>
                  <a:pt x="805" y="54"/>
                  <a:pt x="807" y="54"/>
                </a:cubicBezTo>
                <a:cubicBezTo>
                  <a:pt x="808" y="55"/>
                  <a:pt x="807" y="55"/>
                  <a:pt x="808" y="56"/>
                </a:cubicBezTo>
                <a:cubicBezTo>
                  <a:pt x="809" y="56"/>
                  <a:pt x="809" y="58"/>
                  <a:pt x="807" y="60"/>
                </a:cubicBezTo>
                <a:cubicBezTo>
                  <a:pt x="806" y="62"/>
                  <a:pt x="808" y="62"/>
                  <a:pt x="811" y="61"/>
                </a:cubicBezTo>
                <a:cubicBezTo>
                  <a:pt x="815" y="59"/>
                  <a:pt x="813" y="62"/>
                  <a:pt x="814" y="63"/>
                </a:cubicBezTo>
                <a:cubicBezTo>
                  <a:pt x="815" y="64"/>
                  <a:pt x="818" y="62"/>
                  <a:pt x="819" y="60"/>
                </a:cubicBezTo>
                <a:cubicBezTo>
                  <a:pt x="821" y="58"/>
                  <a:pt x="823" y="59"/>
                  <a:pt x="823" y="58"/>
                </a:cubicBezTo>
                <a:cubicBezTo>
                  <a:pt x="823" y="57"/>
                  <a:pt x="821" y="56"/>
                  <a:pt x="820" y="57"/>
                </a:cubicBezTo>
                <a:cubicBezTo>
                  <a:pt x="818" y="58"/>
                  <a:pt x="815" y="57"/>
                  <a:pt x="816" y="56"/>
                </a:cubicBezTo>
                <a:cubicBezTo>
                  <a:pt x="817" y="55"/>
                  <a:pt x="817" y="54"/>
                  <a:pt x="815" y="55"/>
                </a:cubicBezTo>
                <a:cubicBezTo>
                  <a:pt x="814" y="55"/>
                  <a:pt x="811" y="54"/>
                  <a:pt x="812" y="53"/>
                </a:cubicBezTo>
                <a:cubicBezTo>
                  <a:pt x="814" y="53"/>
                  <a:pt x="811" y="51"/>
                  <a:pt x="810" y="51"/>
                </a:cubicBezTo>
                <a:cubicBezTo>
                  <a:pt x="808" y="51"/>
                  <a:pt x="809" y="50"/>
                  <a:pt x="809" y="48"/>
                </a:cubicBezTo>
                <a:cubicBezTo>
                  <a:pt x="809" y="47"/>
                  <a:pt x="805" y="47"/>
                  <a:pt x="806" y="47"/>
                </a:cubicBezTo>
                <a:cubicBezTo>
                  <a:pt x="807" y="46"/>
                  <a:pt x="804" y="45"/>
                  <a:pt x="804" y="46"/>
                </a:cubicBezTo>
                <a:cubicBezTo>
                  <a:pt x="803" y="47"/>
                  <a:pt x="802" y="47"/>
                  <a:pt x="802" y="46"/>
                </a:cubicBezTo>
                <a:cubicBezTo>
                  <a:pt x="802" y="44"/>
                  <a:pt x="799" y="45"/>
                  <a:pt x="798" y="45"/>
                </a:cubicBezTo>
                <a:cubicBezTo>
                  <a:pt x="797" y="45"/>
                  <a:pt x="798" y="42"/>
                  <a:pt x="796" y="42"/>
                </a:cubicBezTo>
                <a:cubicBezTo>
                  <a:pt x="796" y="41"/>
                  <a:pt x="795" y="42"/>
                  <a:pt x="794" y="42"/>
                </a:cubicBezTo>
                <a:cubicBezTo>
                  <a:pt x="794" y="43"/>
                  <a:pt x="793" y="43"/>
                  <a:pt x="793" y="43"/>
                </a:cubicBezTo>
                <a:cubicBezTo>
                  <a:pt x="792" y="43"/>
                  <a:pt x="794" y="41"/>
                  <a:pt x="794" y="40"/>
                </a:cubicBezTo>
                <a:cubicBezTo>
                  <a:pt x="795" y="39"/>
                  <a:pt x="790" y="37"/>
                  <a:pt x="790" y="39"/>
                </a:cubicBezTo>
                <a:cubicBezTo>
                  <a:pt x="789" y="40"/>
                  <a:pt x="788" y="37"/>
                  <a:pt x="787" y="37"/>
                </a:cubicBezTo>
                <a:cubicBezTo>
                  <a:pt x="786" y="36"/>
                  <a:pt x="787" y="38"/>
                  <a:pt x="786" y="39"/>
                </a:cubicBezTo>
                <a:cubicBezTo>
                  <a:pt x="786" y="39"/>
                  <a:pt x="784" y="40"/>
                  <a:pt x="786" y="41"/>
                </a:cubicBezTo>
                <a:cubicBezTo>
                  <a:pt x="787" y="42"/>
                  <a:pt x="789" y="46"/>
                  <a:pt x="788" y="47"/>
                </a:cubicBezTo>
                <a:cubicBezTo>
                  <a:pt x="788" y="48"/>
                  <a:pt x="784" y="44"/>
                  <a:pt x="784" y="42"/>
                </a:cubicBezTo>
                <a:cubicBezTo>
                  <a:pt x="784" y="40"/>
                  <a:pt x="781" y="38"/>
                  <a:pt x="781" y="39"/>
                </a:cubicBezTo>
                <a:cubicBezTo>
                  <a:pt x="780" y="41"/>
                  <a:pt x="779" y="41"/>
                  <a:pt x="779" y="43"/>
                </a:cubicBezTo>
                <a:cubicBezTo>
                  <a:pt x="780" y="44"/>
                  <a:pt x="778" y="45"/>
                  <a:pt x="778" y="44"/>
                </a:cubicBezTo>
                <a:cubicBezTo>
                  <a:pt x="778" y="42"/>
                  <a:pt x="776" y="41"/>
                  <a:pt x="775" y="41"/>
                </a:cubicBezTo>
                <a:cubicBezTo>
                  <a:pt x="774" y="41"/>
                  <a:pt x="777" y="40"/>
                  <a:pt x="778" y="40"/>
                </a:cubicBezTo>
                <a:cubicBezTo>
                  <a:pt x="780" y="39"/>
                  <a:pt x="777" y="38"/>
                  <a:pt x="776" y="39"/>
                </a:cubicBezTo>
                <a:cubicBezTo>
                  <a:pt x="775" y="39"/>
                  <a:pt x="775" y="39"/>
                  <a:pt x="774" y="39"/>
                </a:cubicBezTo>
                <a:cubicBezTo>
                  <a:pt x="773" y="39"/>
                  <a:pt x="773" y="39"/>
                  <a:pt x="772" y="39"/>
                </a:cubicBezTo>
                <a:cubicBezTo>
                  <a:pt x="772" y="40"/>
                  <a:pt x="771" y="39"/>
                  <a:pt x="769" y="39"/>
                </a:cubicBezTo>
                <a:cubicBezTo>
                  <a:pt x="769" y="39"/>
                  <a:pt x="768" y="39"/>
                  <a:pt x="768" y="40"/>
                </a:cubicBezTo>
                <a:cubicBezTo>
                  <a:pt x="767" y="40"/>
                  <a:pt x="766" y="41"/>
                  <a:pt x="766" y="41"/>
                </a:cubicBezTo>
                <a:cubicBezTo>
                  <a:pt x="765" y="40"/>
                  <a:pt x="764" y="43"/>
                  <a:pt x="766" y="45"/>
                </a:cubicBezTo>
                <a:cubicBezTo>
                  <a:pt x="767" y="46"/>
                  <a:pt x="768" y="46"/>
                  <a:pt x="769" y="45"/>
                </a:cubicBezTo>
                <a:cubicBezTo>
                  <a:pt x="769" y="45"/>
                  <a:pt x="770" y="44"/>
                  <a:pt x="770" y="45"/>
                </a:cubicBezTo>
                <a:moveTo>
                  <a:pt x="766" y="52"/>
                </a:moveTo>
                <a:cubicBezTo>
                  <a:pt x="768" y="52"/>
                  <a:pt x="768" y="54"/>
                  <a:pt x="770" y="54"/>
                </a:cubicBezTo>
                <a:cubicBezTo>
                  <a:pt x="770" y="54"/>
                  <a:pt x="768" y="52"/>
                  <a:pt x="767" y="51"/>
                </a:cubicBezTo>
                <a:cubicBezTo>
                  <a:pt x="765" y="49"/>
                  <a:pt x="766" y="48"/>
                  <a:pt x="764" y="48"/>
                </a:cubicBezTo>
                <a:cubicBezTo>
                  <a:pt x="762" y="49"/>
                  <a:pt x="765" y="52"/>
                  <a:pt x="766" y="52"/>
                </a:cubicBezTo>
                <a:moveTo>
                  <a:pt x="796" y="37"/>
                </a:moveTo>
                <a:cubicBezTo>
                  <a:pt x="797" y="38"/>
                  <a:pt x="795" y="38"/>
                  <a:pt x="796" y="39"/>
                </a:cubicBezTo>
                <a:cubicBezTo>
                  <a:pt x="798" y="40"/>
                  <a:pt x="802" y="40"/>
                  <a:pt x="806" y="39"/>
                </a:cubicBezTo>
                <a:cubicBezTo>
                  <a:pt x="809" y="39"/>
                  <a:pt x="811" y="39"/>
                  <a:pt x="811" y="39"/>
                </a:cubicBezTo>
                <a:cubicBezTo>
                  <a:pt x="813" y="40"/>
                  <a:pt x="802" y="41"/>
                  <a:pt x="803" y="42"/>
                </a:cubicBezTo>
                <a:cubicBezTo>
                  <a:pt x="803" y="43"/>
                  <a:pt x="812" y="44"/>
                  <a:pt x="813" y="43"/>
                </a:cubicBezTo>
                <a:cubicBezTo>
                  <a:pt x="813" y="43"/>
                  <a:pt x="815" y="45"/>
                  <a:pt x="818" y="45"/>
                </a:cubicBezTo>
                <a:cubicBezTo>
                  <a:pt x="821" y="45"/>
                  <a:pt x="820" y="44"/>
                  <a:pt x="822" y="44"/>
                </a:cubicBezTo>
                <a:cubicBezTo>
                  <a:pt x="825" y="44"/>
                  <a:pt x="828" y="43"/>
                  <a:pt x="828" y="41"/>
                </a:cubicBezTo>
                <a:cubicBezTo>
                  <a:pt x="828" y="40"/>
                  <a:pt x="834" y="39"/>
                  <a:pt x="834" y="37"/>
                </a:cubicBezTo>
                <a:cubicBezTo>
                  <a:pt x="833" y="35"/>
                  <a:pt x="831" y="35"/>
                  <a:pt x="829" y="35"/>
                </a:cubicBezTo>
                <a:cubicBezTo>
                  <a:pt x="827" y="35"/>
                  <a:pt x="826" y="35"/>
                  <a:pt x="825" y="35"/>
                </a:cubicBezTo>
                <a:cubicBezTo>
                  <a:pt x="824" y="34"/>
                  <a:pt x="820" y="33"/>
                  <a:pt x="819" y="34"/>
                </a:cubicBezTo>
                <a:cubicBezTo>
                  <a:pt x="818" y="36"/>
                  <a:pt x="817" y="36"/>
                  <a:pt x="817" y="36"/>
                </a:cubicBezTo>
                <a:cubicBezTo>
                  <a:pt x="816" y="35"/>
                  <a:pt x="817" y="32"/>
                  <a:pt x="814" y="33"/>
                </a:cubicBezTo>
                <a:cubicBezTo>
                  <a:pt x="812" y="34"/>
                  <a:pt x="814" y="37"/>
                  <a:pt x="813" y="37"/>
                </a:cubicBezTo>
                <a:cubicBezTo>
                  <a:pt x="813" y="37"/>
                  <a:pt x="810" y="36"/>
                  <a:pt x="810" y="35"/>
                </a:cubicBezTo>
                <a:cubicBezTo>
                  <a:pt x="810" y="34"/>
                  <a:pt x="809" y="35"/>
                  <a:pt x="809" y="35"/>
                </a:cubicBezTo>
                <a:cubicBezTo>
                  <a:pt x="808" y="35"/>
                  <a:pt x="807" y="36"/>
                  <a:pt x="807" y="35"/>
                </a:cubicBezTo>
                <a:cubicBezTo>
                  <a:pt x="806" y="33"/>
                  <a:pt x="803" y="32"/>
                  <a:pt x="802" y="32"/>
                </a:cubicBezTo>
                <a:cubicBezTo>
                  <a:pt x="801" y="32"/>
                  <a:pt x="803" y="33"/>
                  <a:pt x="802" y="34"/>
                </a:cubicBezTo>
                <a:cubicBezTo>
                  <a:pt x="802" y="35"/>
                  <a:pt x="800" y="33"/>
                  <a:pt x="799" y="33"/>
                </a:cubicBezTo>
                <a:cubicBezTo>
                  <a:pt x="798" y="33"/>
                  <a:pt x="800" y="35"/>
                  <a:pt x="799" y="36"/>
                </a:cubicBezTo>
                <a:cubicBezTo>
                  <a:pt x="799" y="36"/>
                  <a:pt x="797" y="33"/>
                  <a:pt x="796" y="33"/>
                </a:cubicBezTo>
                <a:cubicBezTo>
                  <a:pt x="795" y="33"/>
                  <a:pt x="795" y="35"/>
                  <a:pt x="794" y="35"/>
                </a:cubicBezTo>
                <a:cubicBezTo>
                  <a:pt x="793" y="35"/>
                  <a:pt x="796" y="36"/>
                  <a:pt x="796" y="37"/>
                </a:cubicBezTo>
                <a:moveTo>
                  <a:pt x="924" y="132"/>
                </a:moveTo>
                <a:cubicBezTo>
                  <a:pt x="927" y="135"/>
                  <a:pt x="930" y="131"/>
                  <a:pt x="932" y="131"/>
                </a:cubicBezTo>
                <a:cubicBezTo>
                  <a:pt x="933" y="130"/>
                  <a:pt x="931" y="129"/>
                  <a:pt x="928" y="128"/>
                </a:cubicBezTo>
                <a:cubicBezTo>
                  <a:pt x="925" y="127"/>
                  <a:pt x="921" y="130"/>
                  <a:pt x="924" y="132"/>
                </a:cubicBezTo>
                <a:moveTo>
                  <a:pt x="946" y="99"/>
                </a:moveTo>
                <a:cubicBezTo>
                  <a:pt x="946" y="100"/>
                  <a:pt x="945" y="101"/>
                  <a:pt x="943" y="101"/>
                </a:cubicBezTo>
                <a:cubicBezTo>
                  <a:pt x="940" y="101"/>
                  <a:pt x="944" y="102"/>
                  <a:pt x="944" y="104"/>
                </a:cubicBezTo>
                <a:cubicBezTo>
                  <a:pt x="944" y="105"/>
                  <a:pt x="942" y="104"/>
                  <a:pt x="942" y="106"/>
                </a:cubicBezTo>
                <a:cubicBezTo>
                  <a:pt x="941" y="108"/>
                  <a:pt x="937" y="106"/>
                  <a:pt x="936" y="109"/>
                </a:cubicBezTo>
                <a:cubicBezTo>
                  <a:pt x="936" y="112"/>
                  <a:pt x="939" y="111"/>
                  <a:pt x="941" y="111"/>
                </a:cubicBezTo>
                <a:cubicBezTo>
                  <a:pt x="943" y="112"/>
                  <a:pt x="940" y="113"/>
                  <a:pt x="941" y="115"/>
                </a:cubicBezTo>
                <a:cubicBezTo>
                  <a:pt x="943" y="116"/>
                  <a:pt x="944" y="115"/>
                  <a:pt x="943" y="113"/>
                </a:cubicBezTo>
                <a:cubicBezTo>
                  <a:pt x="942" y="111"/>
                  <a:pt x="948" y="114"/>
                  <a:pt x="946" y="116"/>
                </a:cubicBezTo>
                <a:cubicBezTo>
                  <a:pt x="944" y="117"/>
                  <a:pt x="949" y="118"/>
                  <a:pt x="952" y="119"/>
                </a:cubicBezTo>
                <a:cubicBezTo>
                  <a:pt x="954" y="119"/>
                  <a:pt x="963" y="121"/>
                  <a:pt x="963" y="119"/>
                </a:cubicBezTo>
                <a:cubicBezTo>
                  <a:pt x="963" y="117"/>
                  <a:pt x="960" y="116"/>
                  <a:pt x="957" y="113"/>
                </a:cubicBezTo>
                <a:cubicBezTo>
                  <a:pt x="954" y="111"/>
                  <a:pt x="953" y="106"/>
                  <a:pt x="956" y="104"/>
                </a:cubicBezTo>
                <a:cubicBezTo>
                  <a:pt x="959" y="102"/>
                  <a:pt x="956" y="102"/>
                  <a:pt x="959" y="99"/>
                </a:cubicBezTo>
                <a:cubicBezTo>
                  <a:pt x="962" y="97"/>
                  <a:pt x="960" y="95"/>
                  <a:pt x="963" y="95"/>
                </a:cubicBezTo>
                <a:cubicBezTo>
                  <a:pt x="965" y="95"/>
                  <a:pt x="962" y="93"/>
                  <a:pt x="965" y="92"/>
                </a:cubicBezTo>
                <a:cubicBezTo>
                  <a:pt x="967" y="92"/>
                  <a:pt x="968" y="89"/>
                  <a:pt x="968" y="88"/>
                </a:cubicBezTo>
                <a:cubicBezTo>
                  <a:pt x="967" y="87"/>
                  <a:pt x="970" y="88"/>
                  <a:pt x="972" y="87"/>
                </a:cubicBezTo>
                <a:cubicBezTo>
                  <a:pt x="973" y="85"/>
                  <a:pt x="976" y="86"/>
                  <a:pt x="977" y="84"/>
                </a:cubicBezTo>
                <a:cubicBezTo>
                  <a:pt x="978" y="82"/>
                  <a:pt x="993" y="77"/>
                  <a:pt x="1001" y="75"/>
                </a:cubicBezTo>
                <a:cubicBezTo>
                  <a:pt x="1009" y="73"/>
                  <a:pt x="1015" y="70"/>
                  <a:pt x="1012" y="68"/>
                </a:cubicBezTo>
                <a:cubicBezTo>
                  <a:pt x="1009" y="65"/>
                  <a:pt x="1001" y="68"/>
                  <a:pt x="999" y="70"/>
                </a:cubicBezTo>
                <a:cubicBezTo>
                  <a:pt x="997" y="72"/>
                  <a:pt x="994" y="71"/>
                  <a:pt x="992" y="72"/>
                </a:cubicBezTo>
                <a:cubicBezTo>
                  <a:pt x="990" y="73"/>
                  <a:pt x="986" y="74"/>
                  <a:pt x="983" y="72"/>
                </a:cubicBezTo>
                <a:cubicBezTo>
                  <a:pt x="982" y="72"/>
                  <a:pt x="981" y="72"/>
                  <a:pt x="980" y="73"/>
                </a:cubicBezTo>
                <a:cubicBezTo>
                  <a:pt x="979" y="73"/>
                  <a:pt x="978" y="74"/>
                  <a:pt x="977" y="74"/>
                </a:cubicBezTo>
                <a:cubicBezTo>
                  <a:pt x="976" y="74"/>
                  <a:pt x="975" y="74"/>
                  <a:pt x="975" y="75"/>
                </a:cubicBezTo>
                <a:cubicBezTo>
                  <a:pt x="974" y="75"/>
                  <a:pt x="973" y="75"/>
                  <a:pt x="972" y="75"/>
                </a:cubicBezTo>
                <a:cubicBezTo>
                  <a:pt x="970" y="75"/>
                  <a:pt x="967" y="77"/>
                  <a:pt x="966" y="78"/>
                </a:cubicBezTo>
                <a:cubicBezTo>
                  <a:pt x="966" y="79"/>
                  <a:pt x="963" y="79"/>
                  <a:pt x="963" y="80"/>
                </a:cubicBezTo>
                <a:cubicBezTo>
                  <a:pt x="963" y="81"/>
                  <a:pt x="961" y="82"/>
                  <a:pt x="959" y="81"/>
                </a:cubicBezTo>
                <a:cubicBezTo>
                  <a:pt x="958" y="80"/>
                  <a:pt x="957" y="82"/>
                  <a:pt x="958" y="84"/>
                </a:cubicBezTo>
                <a:cubicBezTo>
                  <a:pt x="960" y="86"/>
                  <a:pt x="955" y="86"/>
                  <a:pt x="956" y="87"/>
                </a:cubicBezTo>
                <a:cubicBezTo>
                  <a:pt x="957" y="88"/>
                  <a:pt x="954" y="88"/>
                  <a:pt x="955" y="89"/>
                </a:cubicBezTo>
                <a:cubicBezTo>
                  <a:pt x="955" y="91"/>
                  <a:pt x="953" y="91"/>
                  <a:pt x="951" y="91"/>
                </a:cubicBezTo>
                <a:cubicBezTo>
                  <a:pt x="949" y="92"/>
                  <a:pt x="948" y="94"/>
                  <a:pt x="951" y="94"/>
                </a:cubicBezTo>
                <a:cubicBezTo>
                  <a:pt x="953" y="95"/>
                  <a:pt x="949" y="95"/>
                  <a:pt x="949" y="97"/>
                </a:cubicBezTo>
                <a:cubicBezTo>
                  <a:pt x="950" y="99"/>
                  <a:pt x="946" y="97"/>
                  <a:pt x="946" y="99"/>
                </a:cubicBezTo>
                <a:moveTo>
                  <a:pt x="1018" y="100"/>
                </a:moveTo>
                <a:cubicBezTo>
                  <a:pt x="1019" y="100"/>
                  <a:pt x="1024" y="100"/>
                  <a:pt x="1024" y="99"/>
                </a:cubicBezTo>
                <a:cubicBezTo>
                  <a:pt x="1025" y="98"/>
                  <a:pt x="1023" y="97"/>
                  <a:pt x="1020" y="97"/>
                </a:cubicBezTo>
                <a:cubicBezTo>
                  <a:pt x="1017" y="97"/>
                  <a:pt x="1016" y="100"/>
                  <a:pt x="1018" y="100"/>
                </a:cubicBezTo>
                <a:moveTo>
                  <a:pt x="1054" y="102"/>
                </a:moveTo>
                <a:cubicBezTo>
                  <a:pt x="1056" y="103"/>
                  <a:pt x="1058" y="103"/>
                  <a:pt x="1058" y="101"/>
                </a:cubicBezTo>
                <a:cubicBezTo>
                  <a:pt x="1057" y="99"/>
                  <a:pt x="1053" y="101"/>
                  <a:pt x="1054" y="102"/>
                </a:cubicBezTo>
                <a:moveTo>
                  <a:pt x="917" y="32"/>
                </a:moveTo>
                <a:cubicBezTo>
                  <a:pt x="919" y="30"/>
                  <a:pt x="921" y="31"/>
                  <a:pt x="922" y="31"/>
                </a:cubicBezTo>
                <a:cubicBezTo>
                  <a:pt x="923" y="31"/>
                  <a:pt x="924" y="31"/>
                  <a:pt x="924" y="31"/>
                </a:cubicBezTo>
                <a:cubicBezTo>
                  <a:pt x="925" y="29"/>
                  <a:pt x="919" y="29"/>
                  <a:pt x="917" y="30"/>
                </a:cubicBezTo>
                <a:cubicBezTo>
                  <a:pt x="915" y="31"/>
                  <a:pt x="910" y="30"/>
                  <a:pt x="910" y="32"/>
                </a:cubicBezTo>
                <a:cubicBezTo>
                  <a:pt x="911" y="33"/>
                  <a:pt x="914" y="35"/>
                  <a:pt x="917" y="32"/>
                </a:cubicBezTo>
                <a:moveTo>
                  <a:pt x="929" y="31"/>
                </a:moveTo>
                <a:cubicBezTo>
                  <a:pt x="931" y="32"/>
                  <a:pt x="924" y="32"/>
                  <a:pt x="923" y="33"/>
                </a:cubicBezTo>
                <a:cubicBezTo>
                  <a:pt x="922" y="34"/>
                  <a:pt x="919" y="34"/>
                  <a:pt x="919" y="35"/>
                </a:cubicBezTo>
                <a:cubicBezTo>
                  <a:pt x="920" y="37"/>
                  <a:pt x="926" y="37"/>
                  <a:pt x="926" y="36"/>
                </a:cubicBezTo>
                <a:cubicBezTo>
                  <a:pt x="926" y="34"/>
                  <a:pt x="930" y="35"/>
                  <a:pt x="930" y="34"/>
                </a:cubicBezTo>
                <a:cubicBezTo>
                  <a:pt x="930" y="33"/>
                  <a:pt x="931" y="32"/>
                  <a:pt x="935" y="32"/>
                </a:cubicBezTo>
                <a:cubicBezTo>
                  <a:pt x="938" y="31"/>
                  <a:pt x="938" y="30"/>
                  <a:pt x="935" y="29"/>
                </a:cubicBezTo>
                <a:cubicBezTo>
                  <a:pt x="932" y="27"/>
                  <a:pt x="927" y="30"/>
                  <a:pt x="929" y="31"/>
                </a:cubicBezTo>
                <a:moveTo>
                  <a:pt x="964" y="29"/>
                </a:moveTo>
                <a:cubicBezTo>
                  <a:pt x="965" y="27"/>
                  <a:pt x="963" y="28"/>
                  <a:pt x="961" y="28"/>
                </a:cubicBezTo>
                <a:cubicBezTo>
                  <a:pt x="960" y="28"/>
                  <a:pt x="959" y="28"/>
                  <a:pt x="957" y="27"/>
                </a:cubicBezTo>
                <a:cubicBezTo>
                  <a:pt x="954" y="26"/>
                  <a:pt x="952" y="26"/>
                  <a:pt x="954" y="28"/>
                </a:cubicBezTo>
                <a:cubicBezTo>
                  <a:pt x="955" y="29"/>
                  <a:pt x="949" y="29"/>
                  <a:pt x="950" y="30"/>
                </a:cubicBezTo>
                <a:cubicBezTo>
                  <a:pt x="952" y="33"/>
                  <a:pt x="964" y="32"/>
                  <a:pt x="964" y="29"/>
                </a:cubicBezTo>
                <a:moveTo>
                  <a:pt x="962" y="27"/>
                </a:moveTo>
                <a:cubicBezTo>
                  <a:pt x="965" y="27"/>
                  <a:pt x="964" y="25"/>
                  <a:pt x="966" y="25"/>
                </a:cubicBezTo>
                <a:cubicBezTo>
                  <a:pt x="968" y="25"/>
                  <a:pt x="971" y="25"/>
                  <a:pt x="970" y="24"/>
                </a:cubicBezTo>
                <a:cubicBezTo>
                  <a:pt x="969" y="23"/>
                  <a:pt x="962" y="23"/>
                  <a:pt x="963" y="24"/>
                </a:cubicBezTo>
                <a:cubicBezTo>
                  <a:pt x="963" y="25"/>
                  <a:pt x="957" y="25"/>
                  <a:pt x="957" y="25"/>
                </a:cubicBezTo>
                <a:cubicBezTo>
                  <a:pt x="957" y="26"/>
                  <a:pt x="959" y="27"/>
                  <a:pt x="962" y="27"/>
                </a:cubicBezTo>
                <a:moveTo>
                  <a:pt x="947" y="35"/>
                </a:moveTo>
                <a:cubicBezTo>
                  <a:pt x="947" y="33"/>
                  <a:pt x="940" y="35"/>
                  <a:pt x="941" y="36"/>
                </a:cubicBezTo>
                <a:cubicBezTo>
                  <a:pt x="943" y="36"/>
                  <a:pt x="947" y="37"/>
                  <a:pt x="947" y="35"/>
                </a:cubicBezTo>
                <a:moveTo>
                  <a:pt x="963" y="33"/>
                </a:moveTo>
                <a:cubicBezTo>
                  <a:pt x="963" y="34"/>
                  <a:pt x="962" y="34"/>
                  <a:pt x="960" y="34"/>
                </a:cubicBezTo>
                <a:cubicBezTo>
                  <a:pt x="957" y="34"/>
                  <a:pt x="956" y="36"/>
                  <a:pt x="957" y="37"/>
                </a:cubicBezTo>
                <a:cubicBezTo>
                  <a:pt x="959" y="38"/>
                  <a:pt x="965" y="38"/>
                  <a:pt x="967" y="36"/>
                </a:cubicBezTo>
                <a:cubicBezTo>
                  <a:pt x="968" y="35"/>
                  <a:pt x="971" y="36"/>
                  <a:pt x="971" y="34"/>
                </a:cubicBezTo>
                <a:cubicBezTo>
                  <a:pt x="972" y="33"/>
                  <a:pt x="963" y="32"/>
                  <a:pt x="963" y="33"/>
                </a:cubicBezTo>
                <a:moveTo>
                  <a:pt x="984" y="31"/>
                </a:moveTo>
                <a:cubicBezTo>
                  <a:pt x="985" y="30"/>
                  <a:pt x="983" y="30"/>
                  <a:pt x="983" y="29"/>
                </a:cubicBezTo>
                <a:cubicBezTo>
                  <a:pt x="982" y="28"/>
                  <a:pt x="975" y="27"/>
                  <a:pt x="976" y="29"/>
                </a:cubicBezTo>
                <a:cubicBezTo>
                  <a:pt x="976" y="30"/>
                  <a:pt x="971" y="31"/>
                  <a:pt x="972" y="32"/>
                </a:cubicBezTo>
                <a:cubicBezTo>
                  <a:pt x="975" y="35"/>
                  <a:pt x="984" y="32"/>
                  <a:pt x="984" y="31"/>
                </a:cubicBezTo>
                <a:moveTo>
                  <a:pt x="994" y="30"/>
                </a:moveTo>
                <a:cubicBezTo>
                  <a:pt x="998" y="30"/>
                  <a:pt x="998" y="27"/>
                  <a:pt x="996" y="27"/>
                </a:cubicBezTo>
                <a:cubicBezTo>
                  <a:pt x="994" y="26"/>
                  <a:pt x="994" y="27"/>
                  <a:pt x="993" y="27"/>
                </a:cubicBezTo>
                <a:cubicBezTo>
                  <a:pt x="993" y="28"/>
                  <a:pt x="992" y="28"/>
                  <a:pt x="992" y="28"/>
                </a:cubicBezTo>
                <a:cubicBezTo>
                  <a:pt x="990" y="28"/>
                  <a:pt x="986" y="29"/>
                  <a:pt x="987" y="30"/>
                </a:cubicBezTo>
                <a:cubicBezTo>
                  <a:pt x="988" y="31"/>
                  <a:pt x="991" y="31"/>
                  <a:pt x="994" y="30"/>
                </a:cubicBezTo>
                <a:moveTo>
                  <a:pt x="1111" y="36"/>
                </a:moveTo>
                <a:cubicBezTo>
                  <a:pt x="1113" y="37"/>
                  <a:pt x="1112" y="38"/>
                  <a:pt x="1110" y="38"/>
                </a:cubicBezTo>
                <a:cubicBezTo>
                  <a:pt x="1107" y="38"/>
                  <a:pt x="1105" y="38"/>
                  <a:pt x="1107" y="39"/>
                </a:cubicBezTo>
                <a:cubicBezTo>
                  <a:pt x="1108" y="40"/>
                  <a:pt x="1108" y="41"/>
                  <a:pt x="1110" y="42"/>
                </a:cubicBezTo>
                <a:cubicBezTo>
                  <a:pt x="1113" y="42"/>
                  <a:pt x="1116" y="40"/>
                  <a:pt x="1115" y="39"/>
                </a:cubicBezTo>
                <a:cubicBezTo>
                  <a:pt x="1115" y="37"/>
                  <a:pt x="1125" y="36"/>
                  <a:pt x="1127" y="35"/>
                </a:cubicBezTo>
                <a:cubicBezTo>
                  <a:pt x="1130" y="34"/>
                  <a:pt x="1125" y="32"/>
                  <a:pt x="1128" y="32"/>
                </a:cubicBezTo>
                <a:cubicBezTo>
                  <a:pt x="1131" y="31"/>
                  <a:pt x="1130" y="30"/>
                  <a:pt x="1126" y="30"/>
                </a:cubicBezTo>
                <a:cubicBezTo>
                  <a:pt x="1123" y="29"/>
                  <a:pt x="1124" y="26"/>
                  <a:pt x="1123" y="25"/>
                </a:cubicBezTo>
                <a:cubicBezTo>
                  <a:pt x="1122" y="24"/>
                  <a:pt x="1122" y="26"/>
                  <a:pt x="1117" y="27"/>
                </a:cubicBezTo>
                <a:cubicBezTo>
                  <a:pt x="1113" y="28"/>
                  <a:pt x="1111" y="29"/>
                  <a:pt x="1112" y="30"/>
                </a:cubicBezTo>
                <a:cubicBezTo>
                  <a:pt x="1114" y="31"/>
                  <a:pt x="1112" y="33"/>
                  <a:pt x="1110" y="33"/>
                </a:cubicBezTo>
                <a:cubicBezTo>
                  <a:pt x="1109" y="33"/>
                  <a:pt x="1108" y="35"/>
                  <a:pt x="1111" y="36"/>
                </a:cubicBezTo>
                <a:moveTo>
                  <a:pt x="1117" y="40"/>
                </a:moveTo>
                <a:cubicBezTo>
                  <a:pt x="1117" y="41"/>
                  <a:pt x="1113" y="42"/>
                  <a:pt x="1114" y="43"/>
                </a:cubicBezTo>
                <a:cubicBezTo>
                  <a:pt x="1115" y="44"/>
                  <a:pt x="1116" y="44"/>
                  <a:pt x="1117" y="44"/>
                </a:cubicBezTo>
                <a:cubicBezTo>
                  <a:pt x="1119" y="44"/>
                  <a:pt x="1119" y="48"/>
                  <a:pt x="1122" y="47"/>
                </a:cubicBezTo>
                <a:cubicBezTo>
                  <a:pt x="1124" y="47"/>
                  <a:pt x="1130" y="50"/>
                  <a:pt x="1134" y="50"/>
                </a:cubicBezTo>
                <a:cubicBezTo>
                  <a:pt x="1137" y="50"/>
                  <a:pt x="1138" y="47"/>
                  <a:pt x="1137" y="46"/>
                </a:cubicBezTo>
                <a:cubicBezTo>
                  <a:pt x="1135" y="46"/>
                  <a:pt x="1136" y="45"/>
                  <a:pt x="1138" y="42"/>
                </a:cubicBezTo>
                <a:cubicBezTo>
                  <a:pt x="1140" y="39"/>
                  <a:pt x="1132" y="37"/>
                  <a:pt x="1132" y="39"/>
                </a:cubicBezTo>
                <a:cubicBezTo>
                  <a:pt x="1132" y="41"/>
                  <a:pt x="1130" y="38"/>
                  <a:pt x="1129" y="37"/>
                </a:cubicBezTo>
                <a:cubicBezTo>
                  <a:pt x="1128" y="36"/>
                  <a:pt x="1117" y="38"/>
                  <a:pt x="1117" y="40"/>
                </a:cubicBezTo>
                <a:moveTo>
                  <a:pt x="1137" y="57"/>
                </a:moveTo>
                <a:cubicBezTo>
                  <a:pt x="1138" y="58"/>
                  <a:pt x="1140" y="57"/>
                  <a:pt x="1143" y="57"/>
                </a:cubicBezTo>
                <a:cubicBezTo>
                  <a:pt x="1144" y="56"/>
                  <a:pt x="1146" y="56"/>
                  <a:pt x="1148" y="56"/>
                </a:cubicBezTo>
                <a:cubicBezTo>
                  <a:pt x="1152" y="56"/>
                  <a:pt x="1162" y="53"/>
                  <a:pt x="1163" y="51"/>
                </a:cubicBezTo>
                <a:cubicBezTo>
                  <a:pt x="1163" y="49"/>
                  <a:pt x="1159" y="49"/>
                  <a:pt x="1157" y="48"/>
                </a:cubicBezTo>
                <a:cubicBezTo>
                  <a:pt x="1155" y="46"/>
                  <a:pt x="1152" y="47"/>
                  <a:pt x="1151" y="49"/>
                </a:cubicBezTo>
                <a:cubicBezTo>
                  <a:pt x="1150" y="50"/>
                  <a:pt x="1149" y="49"/>
                  <a:pt x="1151" y="47"/>
                </a:cubicBezTo>
                <a:cubicBezTo>
                  <a:pt x="1154" y="44"/>
                  <a:pt x="1149" y="42"/>
                  <a:pt x="1149" y="44"/>
                </a:cubicBezTo>
                <a:cubicBezTo>
                  <a:pt x="1149" y="45"/>
                  <a:pt x="1144" y="44"/>
                  <a:pt x="1144" y="45"/>
                </a:cubicBezTo>
                <a:cubicBezTo>
                  <a:pt x="1144" y="47"/>
                  <a:pt x="1143" y="47"/>
                  <a:pt x="1143" y="49"/>
                </a:cubicBezTo>
                <a:cubicBezTo>
                  <a:pt x="1143" y="49"/>
                  <a:pt x="1142" y="49"/>
                  <a:pt x="1142" y="49"/>
                </a:cubicBezTo>
                <a:cubicBezTo>
                  <a:pt x="1141" y="49"/>
                  <a:pt x="1140" y="49"/>
                  <a:pt x="1140" y="51"/>
                </a:cubicBezTo>
                <a:cubicBezTo>
                  <a:pt x="1140" y="54"/>
                  <a:pt x="1135" y="56"/>
                  <a:pt x="1137" y="57"/>
                </a:cubicBezTo>
                <a:moveTo>
                  <a:pt x="1107" y="27"/>
                </a:moveTo>
                <a:cubicBezTo>
                  <a:pt x="1108" y="25"/>
                  <a:pt x="1099" y="26"/>
                  <a:pt x="1102" y="28"/>
                </a:cubicBezTo>
                <a:cubicBezTo>
                  <a:pt x="1102" y="28"/>
                  <a:pt x="1107" y="29"/>
                  <a:pt x="1107" y="27"/>
                </a:cubicBezTo>
                <a:moveTo>
                  <a:pt x="1191" y="89"/>
                </a:moveTo>
                <a:cubicBezTo>
                  <a:pt x="1190" y="90"/>
                  <a:pt x="1188" y="90"/>
                  <a:pt x="1188" y="91"/>
                </a:cubicBezTo>
                <a:cubicBezTo>
                  <a:pt x="1190" y="92"/>
                  <a:pt x="1196" y="91"/>
                  <a:pt x="1196" y="89"/>
                </a:cubicBezTo>
                <a:cubicBezTo>
                  <a:pt x="1196" y="87"/>
                  <a:pt x="1191" y="88"/>
                  <a:pt x="1191" y="89"/>
                </a:cubicBezTo>
                <a:moveTo>
                  <a:pt x="1325" y="99"/>
                </a:moveTo>
                <a:cubicBezTo>
                  <a:pt x="1327" y="99"/>
                  <a:pt x="1323" y="95"/>
                  <a:pt x="1319" y="94"/>
                </a:cubicBezTo>
                <a:cubicBezTo>
                  <a:pt x="1315" y="93"/>
                  <a:pt x="1312" y="96"/>
                  <a:pt x="1312" y="97"/>
                </a:cubicBezTo>
                <a:cubicBezTo>
                  <a:pt x="1313" y="99"/>
                  <a:pt x="1323" y="100"/>
                  <a:pt x="1325" y="99"/>
                </a:cubicBezTo>
                <a:moveTo>
                  <a:pt x="1315" y="91"/>
                </a:moveTo>
                <a:cubicBezTo>
                  <a:pt x="1315" y="89"/>
                  <a:pt x="1308" y="92"/>
                  <a:pt x="1311" y="93"/>
                </a:cubicBezTo>
                <a:cubicBezTo>
                  <a:pt x="1312" y="93"/>
                  <a:pt x="1315" y="93"/>
                  <a:pt x="1315" y="91"/>
                </a:cubicBezTo>
                <a:moveTo>
                  <a:pt x="1299" y="83"/>
                </a:moveTo>
                <a:cubicBezTo>
                  <a:pt x="1300" y="84"/>
                  <a:pt x="1301" y="85"/>
                  <a:pt x="1302" y="86"/>
                </a:cubicBezTo>
                <a:cubicBezTo>
                  <a:pt x="1303" y="87"/>
                  <a:pt x="1307" y="85"/>
                  <a:pt x="1308" y="85"/>
                </a:cubicBezTo>
                <a:cubicBezTo>
                  <a:pt x="1309" y="85"/>
                  <a:pt x="1309" y="85"/>
                  <a:pt x="1310" y="85"/>
                </a:cubicBezTo>
                <a:cubicBezTo>
                  <a:pt x="1310" y="86"/>
                  <a:pt x="1311" y="86"/>
                  <a:pt x="1312" y="86"/>
                </a:cubicBezTo>
                <a:cubicBezTo>
                  <a:pt x="1315" y="84"/>
                  <a:pt x="1317" y="85"/>
                  <a:pt x="1320" y="85"/>
                </a:cubicBezTo>
                <a:cubicBezTo>
                  <a:pt x="1323" y="85"/>
                  <a:pt x="1319" y="81"/>
                  <a:pt x="1320" y="80"/>
                </a:cubicBezTo>
                <a:cubicBezTo>
                  <a:pt x="1320" y="78"/>
                  <a:pt x="1323" y="79"/>
                  <a:pt x="1322" y="81"/>
                </a:cubicBezTo>
                <a:cubicBezTo>
                  <a:pt x="1321" y="82"/>
                  <a:pt x="1323" y="85"/>
                  <a:pt x="1327" y="85"/>
                </a:cubicBezTo>
                <a:cubicBezTo>
                  <a:pt x="1331" y="84"/>
                  <a:pt x="1328" y="82"/>
                  <a:pt x="1330" y="81"/>
                </a:cubicBezTo>
                <a:cubicBezTo>
                  <a:pt x="1332" y="80"/>
                  <a:pt x="1332" y="79"/>
                  <a:pt x="1329" y="77"/>
                </a:cubicBezTo>
                <a:cubicBezTo>
                  <a:pt x="1326" y="76"/>
                  <a:pt x="1323" y="77"/>
                  <a:pt x="1320" y="76"/>
                </a:cubicBezTo>
                <a:cubicBezTo>
                  <a:pt x="1317" y="74"/>
                  <a:pt x="1314" y="74"/>
                  <a:pt x="1314" y="77"/>
                </a:cubicBezTo>
                <a:cubicBezTo>
                  <a:pt x="1314" y="80"/>
                  <a:pt x="1309" y="74"/>
                  <a:pt x="1306" y="73"/>
                </a:cubicBezTo>
                <a:cubicBezTo>
                  <a:pt x="1303" y="72"/>
                  <a:pt x="1295" y="81"/>
                  <a:pt x="1299" y="83"/>
                </a:cubicBezTo>
                <a:moveTo>
                  <a:pt x="1337" y="83"/>
                </a:moveTo>
                <a:cubicBezTo>
                  <a:pt x="1340" y="83"/>
                  <a:pt x="1341" y="86"/>
                  <a:pt x="1347" y="86"/>
                </a:cubicBezTo>
                <a:cubicBezTo>
                  <a:pt x="1353" y="87"/>
                  <a:pt x="1357" y="86"/>
                  <a:pt x="1357" y="84"/>
                </a:cubicBezTo>
                <a:cubicBezTo>
                  <a:pt x="1357" y="83"/>
                  <a:pt x="1352" y="81"/>
                  <a:pt x="1350" y="82"/>
                </a:cubicBezTo>
                <a:cubicBezTo>
                  <a:pt x="1349" y="83"/>
                  <a:pt x="1349" y="82"/>
                  <a:pt x="1348" y="82"/>
                </a:cubicBezTo>
                <a:cubicBezTo>
                  <a:pt x="1347" y="81"/>
                  <a:pt x="1346" y="81"/>
                  <a:pt x="1345" y="81"/>
                </a:cubicBezTo>
                <a:cubicBezTo>
                  <a:pt x="1343" y="82"/>
                  <a:pt x="1341" y="82"/>
                  <a:pt x="1340" y="80"/>
                </a:cubicBezTo>
                <a:cubicBezTo>
                  <a:pt x="1339" y="78"/>
                  <a:pt x="1335" y="83"/>
                  <a:pt x="1337" y="83"/>
                </a:cubicBezTo>
                <a:moveTo>
                  <a:pt x="1477" y="118"/>
                </a:moveTo>
                <a:cubicBezTo>
                  <a:pt x="1478" y="119"/>
                  <a:pt x="1479" y="118"/>
                  <a:pt x="1480" y="118"/>
                </a:cubicBezTo>
                <a:cubicBezTo>
                  <a:pt x="1481" y="118"/>
                  <a:pt x="1482" y="117"/>
                  <a:pt x="1483" y="118"/>
                </a:cubicBezTo>
                <a:cubicBezTo>
                  <a:pt x="1485" y="119"/>
                  <a:pt x="1490" y="117"/>
                  <a:pt x="1492" y="117"/>
                </a:cubicBezTo>
                <a:cubicBezTo>
                  <a:pt x="1494" y="117"/>
                  <a:pt x="1493" y="114"/>
                  <a:pt x="1487" y="113"/>
                </a:cubicBezTo>
                <a:cubicBezTo>
                  <a:pt x="1481" y="113"/>
                  <a:pt x="1474" y="117"/>
                  <a:pt x="1477" y="118"/>
                </a:cubicBezTo>
                <a:moveTo>
                  <a:pt x="1523" y="171"/>
                </a:moveTo>
                <a:cubicBezTo>
                  <a:pt x="1522" y="172"/>
                  <a:pt x="1516" y="172"/>
                  <a:pt x="1517" y="173"/>
                </a:cubicBezTo>
                <a:cubicBezTo>
                  <a:pt x="1518" y="174"/>
                  <a:pt x="1523" y="174"/>
                  <a:pt x="1525" y="175"/>
                </a:cubicBezTo>
                <a:cubicBezTo>
                  <a:pt x="1527" y="176"/>
                  <a:pt x="1530" y="175"/>
                  <a:pt x="1530" y="174"/>
                </a:cubicBezTo>
                <a:cubicBezTo>
                  <a:pt x="1530" y="173"/>
                  <a:pt x="1523" y="171"/>
                  <a:pt x="1523" y="171"/>
                </a:cubicBezTo>
                <a:moveTo>
                  <a:pt x="1319" y="248"/>
                </a:moveTo>
                <a:cubicBezTo>
                  <a:pt x="1320" y="250"/>
                  <a:pt x="1318" y="262"/>
                  <a:pt x="1319" y="264"/>
                </a:cubicBezTo>
                <a:cubicBezTo>
                  <a:pt x="1320" y="266"/>
                  <a:pt x="1317" y="275"/>
                  <a:pt x="1318" y="276"/>
                </a:cubicBezTo>
                <a:cubicBezTo>
                  <a:pt x="1320" y="278"/>
                  <a:pt x="1319" y="273"/>
                  <a:pt x="1321" y="273"/>
                </a:cubicBezTo>
                <a:cubicBezTo>
                  <a:pt x="1323" y="273"/>
                  <a:pt x="1323" y="276"/>
                  <a:pt x="1324" y="276"/>
                </a:cubicBezTo>
                <a:cubicBezTo>
                  <a:pt x="1325" y="277"/>
                  <a:pt x="1325" y="275"/>
                  <a:pt x="1325" y="274"/>
                </a:cubicBezTo>
                <a:cubicBezTo>
                  <a:pt x="1325" y="273"/>
                  <a:pt x="1324" y="272"/>
                  <a:pt x="1324" y="272"/>
                </a:cubicBezTo>
                <a:cubicBezTo>
                  <a:pt x="1322" y="273"/>
                  <a:pt x="1321" y="269"/>
                  <a:pt x="1321" y="267"/>
                </a:cubicBezTo>
                <a:cubicBezTo>
                  <a:pt x="1320" y="265"/>
                  <a:pt x="1322" y="263"/>
                  <a:pt x="1322" y="260"/>
                </a:cubicBezTo>
                <a:cubicBezTo>
                  <a:pt x="1322" y="258"/>
                  <a:pt x="1325" y="258"/>
                  <a:pt x="1327" y="260"/>
                </a:cubicBezTo>
                <a:cubicBezTo>
                  <a:pt x="1329" y="262"/>
                  <a:pt x="1329" y="261"/>
                  <a:pt x="1328" y="259"/>
                </a:cubicBezTo>
                <a:cubicBezTo>
                  <a:pt x="1328" y="258"/>
                  <a:pt x="1325" y="248"/>
                  <a:pt x="1324" y="244"/>
                </a:cubicBezTo>
                <a:cubicBezTo>
                  <a:pt x="1323" y="241"/>
                  <a:pt x="1326" y="237"/>
                  <a:pt x="1323" y="235"/>
                </a:cubicBezTo>
                <a:cubicBezTo>
                  <a:pt x="1321" y="233"/>
                  <a:pt x="1322" y="229"/>
                  <a:pt x="1321" y="230"/>
                </a:cubicBezTo>
                <a:cubicBezTo>
                  <a:pt x="1319" y="231"/>
                  <a:pt x="1321" y="234"/>
                  <a:pt x="1319" y="235"/>
                </a:cubicBezTo>
                <a:cubicBezTo>
                  <a:pt x="1317" y="235"/>
                  <a:pt x="1319" y="237"/>
                  <a:pt x="1318" y="239"/>
                </a:cubicBezTo>
                <a:cubicBezTo>
                  <a:pt x="1317" y="242"/>
                  <a:pt x="1318" y="245"/>
                  <a:pt x="1319" y="248"/>
                </a:cubicBezTo>
                <a:moveTo>
                  <a:pt x="1312" y="291"/>
                </a:moveTo>
                <a:cubicBezTo>
                  <a:pt x="1310" y="292"/>
                  <a:pt x="1312" y="293"/>
                  <a:pt x="1310" y="294"/>
                </a:cubicBezTo>
                <a:cubicBezTo>
                  <a:pt x="1308" y="295"/>
                  <a:pt x="1309" y="296"/>
                  <a:pt x="1309" y="296"/>
                </a:cubicBezTo>
                <a:cubicBezTo>
                  <a:pt x="1310" y="297"/>
                  <a:pt x="1310" y="298"/>
                  <a:pt x="1309" y="300"/>
                </a:cubicBezTo>
                <a:cubicBezTo>
                  <a:pt x="1309" y="301"/>
                  <a:pt x="1311" y="300"/>
                  <a:pt x="1312" y="299"/>
                </a:cubicBezTo>
                <a:cubicBezTo>
                  <a:pt x="1312" y="298"/>
                  <a:pt x="1313" y="298"/>
                  <a:pt x="1313" y="298"/>
                </a:cubicBezTo>
                <a:cubicBezTo>
                  <a:pt x="1313" y="299"/>
                  <a:pt x="1314" y="299"/>
                  <a:pt x="1314" y="298"/>
                </a:cubicBezTo>
                <a:cubicBezTo>
                  <a:pt x="1314" y="297"/>
                  <a:pt x="1311" y="296"/>
                  <a:pt x="1311" y="295"/>
                </a:cubicBezTo>
                <a:cubicBezTo>
                  <a:pt x="1311" y="294"/>
                  <a:pt x="1312" y="295"/>
                  <a:pt x="1313" y="295"/>
                </a:cubicBezTo>
                <a:cubicBezTo>
                  <a:pt x="1313" y="295"/>
                  <a:pt x="1314" y="295"/>
                  <a:pt x="1315" y="295"/>
                </a:cubicBezTo>
                <a:cubicBezTo>
                  <a:pt x="1316" y="294"/>
                  <a:pt x="1319" y="295"/>
                  <a:pt x="1321" y="296"/>
                </a:cubicBezTo>
                <a:cubicBezTo>
                  <a:pt x="1323" y="298"/>
                  <a:pt x="1324" y="297"/>
                  <a:pt x="1324" y="295"/>
                </a:cubicBezTo>
                <a:cubicBezTo>
                  <a:pt x="1324" y="293"/>
                  <a:pt x="1327" y="292"/>
                  <a:pt x="1330" y="292"/>
                </a:cubicBezTo>
                <a:cubicBezTo>
                  <a:pt x="1333" y="292"/>
                  <a:pt x="1333" y="291"/>
                  <a:pt x="1332" y="290"/>
                </a:cubicBezTo>
                <a:cubicBezTo>
                  <a:pt x="1332" y="290"/>
                  <a:pt x="1337" y="286"/>
                  <a:pt x="1337" y="285"/>
                </a:cubicBezTo>
                <a:cubicBezTo>
                  <a:pt x="1337" y="284"/>
                  <a:pt x="1336" y="285"/>
                  <a:pt x="1335" y="286"/>
                </a:cubicBezTo>
                <a:cubicBezTo>
                  <a:pt x="1335" y="286"/>
                  <a:pt x="1334" y="287"/>
                  <a:pt x="1333" y="286"/>
                </a:cubicBezTo>
                <a:cubicBezTo>
                  <a:pt x="1332" y="285"/>
                  <a:pt x="1331" y="287"/>
                  <a:pt x="1329" y="287"/>
                </a:cubicBezTo>
                <a:cubicBezTo>
                  <a:pt x="1327" y="287"/>
                  <a:pt x="1321" y="283"/>
                  <a:pt x="1320" y="280"/>
                </a:cubicBezTo>
                <a:cubicBezTo>
                  <a:pt x="1318" y="278"/>
                  <a:pt x="1316" y="280"/>
                  <a:pt x="1317" y="282"/>
                </a:cubicBezTo>
                <a:cubicBezTo>
                  <a:pt x="1318" y="283"/>
                  <a:pt x="1317" y="284"/>
                  <a:pt x="1317" y="286"/>
                </a:cubicBezTo>
                <a:cubicBezTo>
                  <a:pt x="1317" y="288"/>
                  <a:pt x="1315" y="288"/>
                  <a:pt x="1315" y="290"/>
                </a:cubicBezTo>
                <a:cubicBezTo>
                  <a:pt x="1316" y="291"/>
                  <a:pt x="1313" y="291"/>
                  <a:pt x="1312" y="291"/>
                </a:cubicBezTo>
                <a:moveTo>
                  <a:pt x="1289" y="329"/>
                </a:moveTo>
                <a:cubicBezTo>
                  <a:pt x="1290" y="328"/>
                  <a:pt x="1287" y="328"/>
                  <a:pt x="1284" y="330"/>
                </a:cubicBezTo>
                <a:cubicBezTo>
                  <a:pt x="1283" y="330"/>
                  <a:pt x="1282" y="330"/>
                  <a:pt x="1281" y="330"/>
                </a:cubicBezTo>
                <a:cubicBezTo>
                  <a:pt x="1280" y="329"/>
                  <a:pt x="1279" y="329"/>
                  <a:pt x="1278" y="330"/>
                </a:cubicBezTo>
                <a:cubicBezTo>
                  <a:pt x="1276" y="332"/>
                  <a:pt x="1274" y="334"/>
                  <a:pt x="1272" y="335"/>
                </a:cubicBezTo>
                <a:cubicBezTo>
                  <a:pt x="1269" y="335"/>
                  <a:pt x="1271" y="338"/>
                  <a:pt x="1272" y="337"/>
                </a:cubicBezTo>
                <a:cubicBezTo>
                  <a:pt x="1273" y="337"/>
                  <a:pt x="1275" y="337"/>
                  <a:pt x="1276" y="336"/>
                </a:cubicBezTo>
                <a:cubicBezTo>
                  <a:pt x="1277" y="335"/>
                  <a:pt x="1283" y="334"/>
                  <a:pt x="1287" y="334"/>
                </a:cubicBezTo>
                <a:cubicBezTo>
                  <a:pt x="1291" y="333"/>
                  <a:pt x="1288" y="335"/>
                  <a:pt x="1289" y="337"/>
                </a:cubicBezTo>
                <a:cubicBezTo>
                  <a:pt x="1289" y="339"/>
                  <a:pt x="1292" y="339"/>
                  <a:pt x="1294" y="337"/>
                </a:cubicBezTo>
                <a:cubicBezTo>
                  <a:pt x="1295" y="335"/>
                  <a:pt x="1297" y="335"/>
                  <a:pt x="1295" y="334"/>
                </a:cubicBezTo>
                <a:cubicBezTo>
                  <a:pt x="1294" y="333"/>
                  <a:pt x="1295" y="332"/>
                  <a:pt x="1296" y="334"/>
                </a:cubicBezTo>
                <a:cubicBezTo>
                  <a:pt x="1297" y="335"/>
                  <a:pt x="1301" y="335"/>
                  <a:pt x="1302" y="333"/>
                </a:cubicBezTo>
                <a:cubicBezTo>
                  <a:pt x="1303" y="332"/>
                  <a:pt x="1303" y="332"/>
                  <a:pt x="1304" y="333"/>
                </a:cubicBezTo>
                <a:cubicBezTo>
                  <a:pt x="1304" y="333"/>
                  <a:pt x="1304" y="333"/>
                  <a:pt x="1305" y="333"/>
                </a:cubicBezTo>
                <a:cubicBezTo>
                  <a:pt x="1306" y="333"/>
                  <a:pt x="1307" y="330"/>
                  <a:pt x="1307" y="331"/>
                </a:cubicBezTo>
                <a:cubicBezTo>
                  <a:pt x="1308" y="332"/>
                  <a:pt x="1310" y="332"/>
                  <a:pt x="1311" y="330"/>
                </a:cubicBezTo>
                <a:cubicBezTo>
                  <a:pt x="1313" y="329"/>
                  <a:pt x="1312" y="326"/>
                  <a:pt x="1313" y="324"/>
                </a:cubicBezTo>
                <a:cubicBezTo>
                  <a:pt x="1314" y="323"/>
                  <a:pt x="1315" y="320"/>
                  <a:pt x="1314" y="318"/>
                </a:cubicBezTo>
                <a:cubicBezTo>
                  <a:pt x="1313" y="316"/>
                  <a:pt x="1316" y="315"/>
                  <a:pt x="1317" y="313"/>
                </a:cubicBezTo>
                <a:cubicBezTo>
                  <a:pt x="1319" y="312"/>
                  <a:pt x="1316" y="304"/>
                  <a:pt x="1315" y="302"/>
                </a:cubicBezTo>
                <a:cubicBezTo>
                  <a:pt x="1315" y="300"/>
                  <a:pt x="1311" y="303"/>
                  <a:pt x="1310" y="303"/>
                </a:cubicBezTo>
                <a:cubicBezTo>
                  <a:pt x="1309" y="304"/>
                  <a:pt x="1308" y="308"/>
                  <a:pt x="1309" y="309"/>
                </a:cubicBezTo>
                <a:cubicBezTo>
                  <a:pt x="1311" y="310"/>
                  <a:pt x="1307" y="312"/>
                  <a:pt x="1307" y="315"/>
                </a:cubicBezTo>
                <a:cubicBezTo>
                  <a:pt x="1307" y="317"/>
                  <a:pt x="1305" y="317"/>
                  <a:pt x="1305" y="319"/>
                </a:cubicBezTo>
                <a:cubicBezTo>
                  <a:pt x="1304" y="321"/>
                  <a:pt x="1303" y="320"/>
                  <a:pt x="1301" y="322"/>
                </a:cubicBezTo>
                <a:cubicBezTo>
                  <a:pt x="1299" y="323"/>
                  <a:pt x="1297" y="322"/>
                  <a:pt x="1298" y="320"/>
                </a:cubicBezTo>
                <a:cubicBezTo>
                  <a:pt x="1298" y="319"/>
                  <a:pt x="1295" y="321"/>
                  <a:pt x="1295" y="324"/>
                </a:cubicBezTo>
                <a:cubicBezTo>
                  <a:pt x="1295" y="327"/>
                  <a:pt x="1291" y="327"/>
                  <a:pt x="1292" y="328"/>
                </a:cubicBezTo>
                <a:cubicBezTo>
                  <a:pt x="1293" y="329"/>
                  <a:pt x="1289" y="330"/>
                  <a:pt x="1289" y="329"/>
                </a:cubicBezTo>
                <a:moveTo>
                  <a:pt x="1280" y="342"/>
                </a:moveTo>
                <a:cubicBezTo>
                  <a:pt x="1281" y="340"/>
                  <a:pt x="1283" y="340"/>
                  <a:pt x="1284" y="340"/>
                </a:cubicBezTo>
                <a:cubicBezTo>
                  <a:pt x="1285" y="341"/>
                  <a:pt x="1287" y="338"/>
                  <a:pt x="1287" y="336"/>
                </a:cubicBezTo>
                <a:cubicBezTo>
                  <a:pt x="1287" y="335"/>
                  <a:pt x="1283" y="335"/>
                  <a:pt x="1282" y="336"/>
                </a:cubicBezTo>
                <a:cubicBezTo>
                  <a:pt x="1282" y="337"/>
                  <a:pt x="1280" y="337"/>
                  <a:pt x="1278" y="337"/>
                </a:cubicBezTo>
                <a:cubicBezTo>
                  <a:pt x="1276" y="337"/>
                  <a:pt x="1276" y="342"/>
                  <a:pt x="1278" y="343"/>
                </a:cubicBezTo>
                <a:cubicBezTo>
                  <a:pt x="1279" y="343"/>
                  <a:pt x="1280" y="343"/>
                  <a:pt x="1280" y="342"/>
                </a:cubicBezTo>
                <a:moveTo>
                  <a:pt x="1267" y="340"/>
                </a:moveTo>
                <a:cubicBezTo>
                  <a:pt x="1265" y="341"/>
                  <a:pt x="1265" y="341"/>
                  <a:pt x="1265" y="343"/>
                </a:cubicBezTo>
                <a:cubicBezTo>
                  <a:pt x="1266" y="344"/>
                  <a:pt x="1267" y="343"/>
                  <a:pt x="1268" y="341"/>
                </a:cubicBezTo>
                <a:cubicBezTo>
                  <a:pt x="1268" y="340"/>
                  <a:pt x="1269" y="343"/>
                  <a:pt x="1268" y="346"/>
                </a:cubicBezTo>
                <a:cubicBezTo>
                  <a:pt x="1267" y="348"/>
                  <a:pt x="1268" y="351"/>
                  <a:pt x="1270" y="351"/>
                </a:cubicBezTo>
                <a:cubicBezTo>
                  <a:pt x="1271" y="351"/>
                  <a:pt x="1273" y="346"/>
                  <a:pt x="1275" y="344"/>
                </a:cubicBezTo>
                <a:cubicBezTo>
                  <a:pt x="1277" y="341"/>
                  <a:pt x="1274" y="342"/>
                  <a:pt x="1274" y="341"/>
                </a:cubicBezTo>
                <a:cubicBezTo>
                  <a:pt x="1274" y="340"/>
                  <a:pt x="1271" y="340"/>
                  <a:pt x="1271" y="339"/>
                </a:cubicBezTo>
                <a:cubicBezTo>
                  <a:pt x="1271" y="338"/>
                  <a:pt x="1269" y="338"/>
                  <a:pt x="1267" y="340"/>
                </a:cubicBezTo>
                <a:moveTo>
                  <a:pt x="1227" y="392"/>
                </a:moveTo>
                <a:cubicBezTo>
                  <a:pt x="1228" y="391"/>
                  <a:pt x="1233" y="380"/>
                  <a:pt x="1232" y="379"/>
                </a:cubicBezTo>
                <a:cubicBezTo>
                  <a:pt x="1231" y="377"/>
                  <a:pt x="1226" y="379"/>
                  <a:pt x="1224" y="384"/>
                </a:cubicBezTo>
                <a:cubicBezTo>
                  <a:pt x="1223" y="389"/>
                  <a:pt x="1226" y="392"/>
                  <a:pt x="1227" y="392"/>
                </a:cubicBezTo>
                <a:moveTo>
                  <a:pt x="1183" y="407"/>
                </a:moveTo>
                <a:cubicBezTo>
                  <a:pt x="1183" y="405"/>
                  <a:pt x="1185" y="403"/>
                  <a:pt x="1185" y="402"/>
                </a:cubicBezTo>
                <a:cubicBezTo>
                  <a:pt x="1185" y="401"/>
                  <a:pt x="1181" y="401"/>
                  <a:pt x="1180" y="401"/>
                </a:cubicBezTo>
                <a:cubicBezTo>
                  <a:pt x="1178" y="401"/>
                  <a:pt x="1174" y="404"/>
                  <a:pt x="1175" y="407"/>
                </a:cubicBezTo>
                <a:cubicBezTo>
                  <a:pt x="1177" y="411"/>
                  <a:pt x="1183" y="408"/>
                  <a:pt x="1183" y="407"/>
                </a:cubicBezTo>
                <a:moveTo>
                  <a:pt x="1223" y="418"/>
                </a:moveTo>
                <a:cubicBezTo>
                  <a:pt x="1222" y="419"/>
                  <a:pt x="1223" y="424"/>
                  <a:pt x="1224" y="424"/>
                </a:cubicBezTo>
                <a:cubicBezTo>
                  <a:pt x="1225" y="424"/>
                  <a:pt x="1226" y="425"/>
                  <a:pt x="1225" y="427"/>
                </a:cubicBezTo>
                <a:cubicBezTo>
                  <a:pt x="1224" y="429"/>
                  <a:pt x="1227" y="429"/>
                  <a:pt x="1229" y="428"/>
                </a:cubicBezTo>
                <a:cubicBezTo>
                  <a:pt x="1231" y="428"/>
                  <a:pt x="1231" y="428"/>
                  <a:pt x="1231" y="429"/>
                </a:cubicBezTo>
                <a:cubicBezTo>
                  <a:pt x="1232" y="429"/>
                  <a:pt x="1232" y="430"/>
                  <a:pt x="1233" y="430"/>
                </a:cubicBezTo>
                <a:cubicBezTo>
                  <a:pt x="1236" y="429"/>
                  <a:pt x="1239" y="432"/>
                  <a:pt x="1238" y="433"/>
                </a:cubicBezTo>
                <a:cubicBezTo>
                  <a:pt x="1238" y="435"/>
                  <a:pt x="1239" y="438"/>
                  <a:pt x="1240" y="437"/>
                </a:cubicBezTo>
                <a:cubicBezTo>
                  <a:pt x="1241" y="436"/>
                  <a:pt x="1243" y="437"/>
                  <a:pt x="1241" y="439"/>
                </a:cubicBezTo>
                <a:cubicBezTo>
                  <a:pt x="1240" y="441"/>
                  <a:pt x="1243" y="442"/>
                  <a:pt x="1244" y="444"/>
                </a:cubicBezTo>
                <a:cubicBezTo>
                  <a:pt x="1244" y="446"/>
                  <a:pt x="1245" y="445"/>
                  <a:pt x="1245" y="443"/>
                </a:cubicBezTo>
                <a:cubicBezTo>
                  <a:pt x="1245" y="442"/>
                  <a:pt x="1245" y="442"/>
                  <a:pt x="1247" y="441"/>
                </a:cubicBezTo>
                <a:cubicBezTo>
                  <a:pt x="1248" y="440"/>
                  <a:pt x="1247" y="438"/>
                  <a:pt x="1246" y="436"/>
                </a:cubicBezTo>
                <a:cubicBezTo>
                  <a:pt x="1245" y="433"/>
                  <a:pt x="1241" y="434"/>
                  <a:pt x="1241" y="432"/>
                </a:cubicBezTo>
                <a:cubicBezTo>
                  <a:pt x="1241" y="430"/>
                  <a:pt x="1238" y="429"/>
                  <a:pt x="1238" y="428"/>
                </a:cubicBezTo>
                <a:cubicBezTo>
                  <a:pt x="1238" y="427"/>
                  <a:pt x="1234" y="426"/>
                  <a:pt x="1232" y="427"/>
                </a:cubicBezTo>
                <a:cubicBezTo>
                  <a:pt x="1230" y="429"/>
                  <a:pt x="1231" y="425"/>
                  <a:pt x="1230" y="423"/>
                </a:cubicBezTo>
                <a:cubicBezTo>
                  <a:pt x="1228" y="422"/>
                  <a:pt x="1231" y="419"/>
                  <a:pt x="1233" y="417"/>
                </a:cubicBezTo>
                <a:cubicBezTo>
                  <a:pt x="1235" y="415"/>
                  <a:pt x="1232" y="412"/>
                  <a:pt x="1233" y="411"/>
                </a:cubicBezTo>
                <a:cubicBezTo>
                  <a:pt x="1233" y="409"/>
                  <a:pt x="1233" y="409"/>
                  <a:pt x="1232" y="409"/>
                </a:cubicBezTo>
                <a:cubicBezTo>
                  <a:pt x="1231" y="409"/>
                  <a:pt x="1230" y="409"/>
                  <a:pt x="1229" y="409"/>
                </a:cubicBezTo>
                <a:cubicBezTo>
                  <a:pt x="1228" y="408"/>
                  <a:pt x="1227" y="408"/>
                  <a:pt x="1226" y="409"/>
                </a:cubicBezTo>
                <a:cubicBezTo>
                  <a:pt x="1224" y="410"/>
                  <a:pt x="1226" y="418"/>
                  <a:pt x="1225" y="418"/>
                </a:cubicBezTo>
                <a:cubicBezTo>
                  <a:pt x="1224" y="419"/>
                  <a:pt x="1224" y="418"/>
                  <a:pt x="1224" y="418"/>
                </a:cubicBezTo>
                <a:cubicBezTo>
                  <a:pt x="1223" y="418"/>
                  <a:pt x="1223" y="417"/>
                  <a:pt x="1223" y="418"/>
                </a:cubicBezTo>
                <a:moveTo>
                  <a:pt x="1225" y="431"/>
                </a:moveTo>
                <a:cubicBezTo>
                  <a:pt x="1226" y="433"/>
                  <a:pt x="1226" y="436"/>
                  <a:pt x="1229" y="435"/>
                </a:cubicBezTo>
                <a:cubicBezTo>
                  <a:pt x="1232" y="434"/>
                  <a:pt x="1225" y="429"/>
                  <a:pt x="1225" y="431"/>
                </a:cubicBezTo>
                <a:moveTo>
                  <a:pt x="1232" y="437"/>
                </a:moveTo>
                <a:cubicBezTo>
                  <a:pt x="1230" y="438"/>
                  <a:pt x="1231" y="443"/>
                  <a:pt x="1232" y="443"/>
                </a:cubicBezTo>
                <a:cubicBezTo>
                  <a:pt x="1233" y="443"/>
                  <a:pt x="1234" y="443"/>
                  <a:pt x="1235" y="442"/>
                </a:cubicBezTo>
                <a:cubicBezTo>
                  <a:pt x="1235" y="440"/>
                  <a:pt x="1236" y="444"/>
                  <a:pt x="1235" y="445"/>
                </a:cubicBezTo>
                <a:cubicBezTo>
                  <a:pt x="1234" y="446"/>
                  <a:pt x="1234" y="449"/>
                  <a:pt x="1236" y="450"/>
                </a:cubicBezTo>
                <a:cubicBezTo>
                  <a:pt x="1237" y="450"/>
                  <a:pt x="1241" y="444"/>
                  <a:pt x="1240" y="443"/>
                </a:cubicBezTo>
                <a:cubicBezTo>
                  <a:pt x="1240" y="442"/>
                  <a:pt x="1239" y="443"/>
                  <a:pt x="1239" y="443"/>
                </a:cubicBezTo>
                <a:cubicBezTo>
                  <a:pt x="1239" y="443"/>
                  <a:pt x="1238" y="443"/>
                  <a:pt x="1238" y="442"/>
                </a:cubicBezTo>
                <a:cubicBezTo>
                  <a:pt x="1239" y="441"/>
                  <a:pt x="1234" y="437"/>
                  <a:pt x="1232" y="437"/>
                </a:cubicBezTo>
                <a:moveTo>
                  <a:pt x="1217" y="445"/>
                </a:moveTo>
                <a:cubicBezTo>
                  <a:pt x="1216" y="448"/>
                  <a:pt x="1211" y="451"/>
                  <a:pt x="1212" y="452"/>
                </a:cubicBezTo>
                <a:cubicBezTo>
                  <a:pt x="1213" y="454"/>
                  <a:pt x="1217" y="447"/>
                  <a:pt x="1220" y="445"/>
                </a:cubicBezTo>
                <a:cubicBezTo>
                  <a:pt x="1222" y="444"/>
                  <a:pt x="1222" y="442"/>
                  <a:pt x="1221" y="441"/>
                </a:cubicBezTo>
                <a:cubicBezTo>
                  <a:pt x="1220" y="439"/>
                  <a:pt x="1219" y="443"/>
                  <a:pt x="1217" y="445"/>
                </a:cubicBezTo>
                <a:moveTo>
                  <a:pt x="1243" y="446"/>
                </a:moveTo>
                <a:cubicBezTo>
                  <a:pt x="1242" y="445"/>
                  <a:pt x="1239" y="447"/>
                  <a:pt x="1240" y="448"/>
                </a:cubicBezTo>
                <a:cubicBezTo>
                  <a:pt x="1240" y="449"/>
                  <a:pt x="1244" y="447"/>
                  <a:pt x="1243" y="446"/>
                </a:cubicBezTo>
                <a:moveTo>
                  <a:pt x="1247" y="448"/>
                </a:moveTo>
                <a:cubicBezTo>
                  <a:pt x="1248" y="450"/>
                  <a:pt x="1245" y="448"/>
                  <a:pt x="1245" y="450"/>
                </a:cubicBezTo>
                <a:cubicBezTo>
                  <a:pt x="1244" y="452"/>
                  <a:pt x="1242" y="451"/>
                  <a:pt x="1242" y="452"/>
                </a:cubicBezTo>
                <a:cubicBezTo>
                  <a:pt x="1242" y="454"/>
                  <a:pt x="1240" y="452"/>
                  <a:pt x="1238" y="451"/>
                </a:cubicBezTo>
                <a:cubicBezTo>
                  <a:pt x="1237" y="450"/>
                  <a:pt x="1235" y="454"/>
                  <a:pt x="1233" y="454"/>
                </a:cubicBezTo>
                <a:cubicBezTo>
                  <a:pt x="1232" y="455"/>
                  <a:pt x="1231" y="459"/>
                  <a:pt x="1232" y="458"/>
                </a:cubicBezTo>
                <a:cubicBezTo>
                  <a:pt x="1233" y="458"/>
                  <a:pt x="1234" y="456"/>
                  <a:pt x="1236" y="456"/>
                </a:cubicBezTo>
                <a:cubicBezTo>
                  <a:pt x="1236" y="457"/>
                  <a:pt x="1237" y="456"/>
                  <a:pt x="1237" y="456"/>
                </a:cubicBezTo>
                <a:cubicBezTo>
                  <a:pt x="1237" y="456"/>
                  <a:pt x="1238" y="455"/>
                  <a:pt x="1239" y="455"/>
                </a:cubicBezTo>
                <a:cubicBezTo>
                  <a:pt x="1241" y="456"/>
                  <a:pt x="1239" y="462"/>
                  <a:pt x="1242" y="463"/>
                </a:cubicBezTo>
                <a:cubicBezTo>
                  <a:pt x="1245" y="463"/>
                  <a:pt x="1245" y="465"/>
                  <a:pt x="1247" y="465"/>
                </a:cubicBezTo>
                <a:cubicBezTo>
                  <a:pt x="1248" y="465"/>
                  <a:pt x="1246" y="461"/>
                  <a:pt x="1247" y="459"/>
                </a:cubicBezTo>
                <a:cubicBezTo>
                  <a:pt x="1247" y="458"/>
                  <a:pt x="1250" y="459"/>
                  <a:pt x="1251" y="458"/>
                </a:cubicBezTo>
                <a:cubicBezTo>
                  <a:pt x="1253" y="456"/>
                  <a:pt x="1250" y="451"/>
                  <a:pt x="1250" y="448"/>
                </a:cubicBezTo>
                <a:cubicBezTo>
                  <a:pt x="1250" y="445"/>
                  <a:pt x="1246" y="446"/>
                  <a:pt x="1247" y="448"/>
                </a:cubicBezTo>
                <a:moveTo>
                  <a:pt x="1126" y="482"/>
                </a:moveTo>
                <a:cubicBezTo>
                  <a:pt x="1126" y="483"/>
                  <a:pt x="1127" y="487"/>
                  <a:pt x="1128" y="486"/>
                </a:cubicBezTo>
                <a:cubicBezTo>
                  <a:pt x="1130" y="484"/>
                  <a:pt x="1126" y="481"/>
                  <a:pt x="1126" y="482"/>
                </a:cubicBezTo>
                <a:moveTo>
                  <a:pt x="1132" y="493"/>
                </a:moveTo>
                <a:cubicBezTo>
                  <a:pt x="1132" y="494"/>
                  <a:pt x="1133" y="496"/>
                  <a:pt x="1134" y="495"/>
                </a:cubicBezTo>
                <a:cubicBezTo>
                  <a:pt x="1135" y="495"/>
                  <a:pt x="1133" y="491"/>
                  <a:pt x="1132" y="493"/>
                </a:cubicBezTo>
                <a:moveTo>
                  <a:pt x="1163" y="507"/>
                </a:moveTo>
                <a:cubicBezTo>
                  <a:pt x="1163" y="505"/>
                  <a:pt x="1164" y="503"/>
                  <a:pt x="1164" y="503"/>
                </a:cubicBezTo>
                <a:cubicBezTo>
                  <a:pt x="1164" y="502"/>
                  <a:pt x="1164" y="501"/>
                  <a:pt x="1166" y="502"/>
                </a:cubicBezTo>
                <a:cubicBezTo>
                  <a:pt x="1167" y="502"/>
                  <a:pt x="1167" y="499"/>
                  <a:pt x="1166" y="499"/>
                </a:cubicBezTo>
                <a:cubicBezTo>
                  <a:pt x="1165" y="499"/>
                  <a:pt x="1164" y="496"/>
                  <a:pt x="1162" y="496"/>
                </a:cubicBezTo>
                <a:cubicBezTo>
                  <a:pt x="1160" y="496"/>
                  <a:pt x="1160" y="497"/>
                  <a:pt x="1162" y="497"/>
                </a:cubicBezTo>
                <a:cubicBezTo>
                  <a:pt x="1163" y="498"/>
                  <a:pt x="1164" y="499"/>
                  <a:pt x="1163" y="499"/>
                </a:cubicBezTo>
                <a:cubicBezTo>
                  <a:pt x="1163" y="500"/>
                  <a:pt x="1163" y="500"/>
                  <a:pt x="1162" y="499"/>
                </a:cubicBezTo>
                <a:cubicBezTo>
                  <a:pt x="1162" y="499"/>
                  <a:pt x="1161" y="499"/>
                  <a:pt x="1161" y="499"/>
                </a:cubicBezTo>
                <a:cubicBezTo>
                  <a:pt x="1159" y="499"/>
                  <a:pt x="1160" y="497"/>
                  <a:pt x="1158" y="496"/>
                </a:cubicBezTo>
                <a:cubicBezTo>
                  <a:pt x="1156" y="496"/>
                  <a:pt x="1156" y="493"/>
                  <a:pt x="1154" y="493"/>
                </a:cubicBezTo>
                <a:cubicBezTo>
                  <a:pt x="1152" y="493"/>
                  <a:pt x="1152" y="491"/>
                  <a:pt x="1153" y="490"/>
                </a:cubicBezTo>
                <a:cubicBezTo>
                  <a:pt x="1155" y="488"/>
                  <a:pt x="1151" y="487"/>
                  <a:pt x="1151" y="486"/>
                </a:cubicBezTo>
                <a:cubicBezTo>
                  <a:pt x="1151" y="484"/>
                  <a:pt x="1149" y="485"/>
                  <a:pt x="1149" y="484"/>
                </a:cubicBezTo>
                <a:cubicBezTo>
                  <a:pt x="1149" y="483"/>
                  <a:pt x="1148" y="483"/>
                  <a:pt x="1147" y="482"/>
                </a:cubicBezTo>
                <a:cubicBezTo>
                  <a:pt x="1146" y="481"/>
                  <a:pt x="1146" y="481"/>
                  <a:pt x="1145" y="481"/>
                </a:cubicBezTo>
                <a:cubicBezTo>
                  <a:pt x="1145" y="481"/>
                  <a:pt x="1145" y="481"/>
                  <a:pt x="1144" y="480"/>
                </a:cubicBezTo>
                <a:cubicBezTo>
                  <a:pt x="1143" y="479"/>
                  <a:pt x="1142" y="479"/>
                  <a:pt x="1141" y="479"/>
                </a:cubicBezTo>
                <a:cubicBezTo>
                  <a:pt x="1140" y="479"/>
                  <a:pt x="1138" y="477"/>
                  <a:pt x="1137" y="475"/>
                </a:cubicBezTo>
                <a:cubicBezTo>
                  <a:pt x="1137" y="474"/>
                  <a:pt x="1131" y="471"/>
                  <a:pt x="1130" y="469"/>
                </a:cubicBezTo>
                <a:cubicBezTo>
                  <a:pt x="1129" y="467"/>
                  <a:pt x="1127" y="466"/>
                  <a:pt x="1124" y="466"/>
                </a:cubicBezTo>
                <a:cubicBezTo>
                  <a:pt x="1123" y="466"/>
                  <a:pt x="1122" y="466"/>
                  <a:pt x="1121" y="465"/>
                </a:cubicBezTo>
                <a:cubicBezTo>
                  <a:pt x="1120" y="464"/>
                  <a:pt x="1119" y="464"/>
                  <a:pt x="1118" y="465"/>
                </a:cubicBezTo>
                <a:cubicBezTo>
                  <a:pt x="1117" y="467"/>
                  <a:pt x="1122" y="471"/>
                  <a:pt x="1124" y="473"/>
                </a:cubicBezTo>
                <a:cubicBezTo>
                  <a:pt x="1126" y="474"/>
                  <a:pt x="1128" y="478"/>
                  <a:pt x="1130" y="479"/>
                </a:cubicBezTo>
                <a:cubicBezTo>
                  <a:pt x="1133" y="479"/>
                  <a:pt x="1133" y="487"/>
                  <a:pt x="1135" y="487"/>
                </a:cubicBezTo>
                <a:cubicBezTo>
                  <a:pt x="1137" y="488"/>
                  <a:pt x="1141" y="494"/>
                  <a:pt x="1141" y="497"/>
                </a:cubicBezTo>
                <a:cubicBezTo>
                  <a:pt x="1142" y="500"/>
                  <a:pt x="1146" y="502"/>
                  <a:pt x="1147" y="504"/>
                </a:cubicBezTo>
                <a:cubicBezTo>
                  <a:pt x="1149" y="507"/>
                  <a:pt x="1154" y="510"/>
                  <a:pt x="1155" y="511"/>
                </a:cubicBezTo>
                <a:cubicBezTo>
                  <a:pt x="1156" y="512"/>
                  <a:pt x="1157" y="514"/>
                  <a:pt x="1157" y="513"/>
                </a:cubicBezTo>
                <a:cubicBezTo>
                  <a:pt x="1158" y="512"/>
                  <a:pt x="1160" y="513"/>
                  <a:pt x="1162" y="513"/>
                </a:cubicBezTo>
                <a:cubicBezTo>
                  <a:pt x="1163" y="513"/>
                  <a:pt x="1163" y="509"/>
                  <a:pt x="1163" y="507"/>
                </a:cubicBezTo>
                <a:moveTo>
                  <a:pt x="1175" y="486"/>
                </a:moveTo>
                <a:cubicBezTo>
                  <a:pt x="1177" y="487"/>
                  <a:pt x="1177" y="490"/>
                  <a:pt x="1178" y="492"/>
                </a:cubicBezTo>
                <a:cubicBezTo>
                  <a:pt x="1179" y="493"/>
                  <a:pt x="1181" y="493"/>
                  <a:pt x="1181" y="496"/>
                </a:cubicBezTo>
                <a:cubicBezTo>
                  <a:pt x="1181" y="498"/>
                  <a:pt x="1184" y="503"/>
                  <a:pt x="1185" y="501"/>
                </a:cubicBezTo>
                <a:cubicBezTo>
                  <a:pt x="1187" y="500"/>
                  <a:pt x="1188" y="502"/>
                  <a:pt x="1189" y="503"/>
                </a:cubicBezTo>
                <a:cubicBezTo>
                  <a:pt x="1189" y="504"/>
                  <a:pt x="1190" y="503"/>
                  <a:pt x="1192" y="503"/>
                </a:cubicBezTo>
                <a:cubicBezTo>
                  <a:pt x="1193" y="503"/>
                  <a:pt x="1194" y="502"/>
                  <a:pt x="1194" y="502"/>
                </a:cubicBezTo>
                <a:cubicBezTo>
                  <a:pt x="1196" y="503"/>
                  <a:pt x="1199" y="503"/>
                  <a:pt x="1200" y="505"/>
                </a:cubicBezTo>
                <a:cubicBezTo>
                  <a:pt x="1200" y="506"/>
                  <a:pt x="1203" y="505"/>
                  <a:pt x="1206" y="504"/>
                </a:cubicBezTo>
                <a:cubicBezTo>
                  <a:pt x="1208" y="503"/>
                  <a:pt x="1207" y="496"/>
                  <a:pt x="1209" y="495"/>
                </a:cubicBezTo>
                <a:cubicBezTo>
                  <a:pt x="1211" y="493"/>
                  <a:pt x="1212" y="491"/>
                  <a:pt x="1212" y="488"/>
                </a:cubicBezTo>
                <a:cubicBezTo>
                  <a:pt x="1211" y="485"/>
                  <a:pt x="1217" y="485"/>
                  <a:pt x="1218" y="484"/>
                </a:cubicBezTo>
                <a:cubicBezTo>
                  <a:pt x="1219" y="483"/>
                  <a:pt x="1217" y="482"/>
                  <a:pt x="1215" y="481"/>
                </a:cubicBezTo>
                <a:cubicBezTo>
                  <a:pt x="1214" y="480"/>
                  <a:pt x="1215" y="479"/>
                  <a:pt x="1214" y="478"/>
                </a:cubicBezTo>
                <a:cubicBezTo>
                  <a:pt x="1213" y="477"/>
                  <a:pt x="1211" y="474"/>
                  <a:pt x="1212" y="474"/>
                </a:cubicBezTo>
                <a:cubicBezTo>
                  <a:pt x="1214" y="474"/>
                  <a:pt x="1211" y="471"/>
                  <a:pt x="1213" y="471"/>
                </a:cubicBezTo>
                <a:cubicBezTo>
                  <a:pt x="1214" y="470"/>
                  <a:pt x="1217" y="469"/>
                  <a:pt x="1216" y="468"/>
                </a:cubicBezTo>
                <a:cubicBezTo>
                  <a:pt x="1215" y="467"/>
                  <a:pt x="1219" y="468"/>
                  <a:pt x="1220" y="466"/>
                </a:cubicBezTo>
                <a:cubicBezTo>
                  <a:pt x="1220" y="465"/>
                  <a:pt x="1218" y="463"/>
                  <a:pt x="1217" y="464"/>
                </a:cubicBezTo>
                <a:cubicBezTo>
                  <a:pt x="1216" y="464"/>
                  <a:pt x="1213" y="464"/>
                  <a:pt x="1213" y="463"/>
                </a:cubicBezTo>
                <a:cubicBezTo>
                  <a:pt x="1213" y="462"/>
                  <a:pt x="1211" y="459"/>
                  <a:pt x="1209" y="459"/>
                </a:cubicBezTo>
                <a:cubicBezTo>
                  <a:pt x="1208" y="459"/>
                  <a:pt x="1206" y="462"/>
                  <a:pt x="1206" y="464"/>
                </a:cubicBezTo>
                <a:cubicBezTo>
                  <a:pt x="1206" y="465"/>
                  <a:pt x="1203" y="465"/>
                  <a:pt x="1204" y="467"/>
                </a:cubicBezTo>
                <a:cubicBezTo>
                  <a:pt x="1204" y="468"/>
                  <a:pt x="1201" y="468"/>
                  <a:pt x="1201" y="469"/>
                </a:cubicBezTo>
                <a:cubicBezTo>
                  <a:pt x="1201" y="470"/>
                  <a:pt x="1199" y="468"/>
                  <a:pt x="1198" y="468"/>
                </a:cubicBezTo>
                <a:cubicBezTo>
                  <a:pt x="1197" y="468"/>
                  <a:pt x="1194" y="472"/>
                  <a:pt x="1194" y="474"/>
                </a:cubicBezTo>
                <a:cubicBezTo>
                  <a:pt x="1193" y="476"/>
                  <a:pt x="1191" y="476"/>
                  <a:pt x="1188" y="476"/>
                </a:cubicBezTo>
                <a:cubicBezTo>
                  <a:pt x="1184" y="476"/>
                  <a:pt x="1186" y="480"/>
                  <a:pt x="1185" y="481"/>
                </a:cubicBezTo>
                <a:cubicBezTo>
                  <a:pt x="1184" y="482"/>
                  <a:pt x="1183" y="482"/>
                  <a:pt x="1181" y="481"/>
                </a:cubicBezTo>
                <a:cubicBezTo>
                  <a:pt x="1180" y="480"/>
                  <a:pt x="1179" y="480"/>
                  <a:pt x="1178" y="480"/>
                </a:cubicBezTo>
                <a:cubicBezTo>
                  <a:pt x="1176" y="480"/>
                  <a:pt x="1174" y="484"/>
                  <a:pt x="1175" y="486"/>
                </a:cubicBezTo>
                <a:moveTo>
                  <a:pt x="1173" y="501"/>
                </a:moveTo>
                <a:cubicBezTo>
                  <a:pt x="1173" y="500"/>
                  <a:pt x="1170" y="500"/>
                  <a:pt x="1171" y="502"/>
                </a:cubicBezTo>
                <a:cubicBezTo>
                  <a:pt x="1172" y="503"/>
                  <a:pt x="1173" y="502"/>
                  <a:pt x="1173" y="501"/>
                </a:cubicBezTo>
                <a:moveTo>
                  <a:pt x="1199" y="525"/>
                </a:moveTo>
                <a:cubicBezTo>
                  <a:pt x="1199" y="524"/>
                  <a:pt x="1200" y="525"/>
                  <a:pt x="1201" y="525"/>
                </a:cubicBezTo>
                <a:cubicBezTo>
                  <a:pt x="1201" y="526"/>
                  <a:pt x="1203" y="526"/>
                  <a:pt x="1204" y="525"/>
                </a:cubicBezTo>
                <a:cubicBezTo>
                  <a:pt x="1206" y="523"/>
                  <a:pt x="1200" y="524"/>
                  <a:pt x="1200" y="522"/>
                </a:cubicBezTo>
                <a:cubicBezTo>
                  <a:pt x="1200" y="522"/>
                  <a:pt x="1198" y="522"/>
                  <a:pt x="1196" y="522"/>
                </a:cubicBezTo>
                <a:cubicBezTo>
                  <a:pt x="1195" y="522"/>
                  <a:pt x="1193" y="522"/>
                  <a:pt x="1192" y="521"/>
                </a:cubicBezTo>
                <a:cubicBezTo>
                  <a:pt x="1190" y="520"/>
                  <a:pt x="1195" y="519"/>
                  <a:pt x="1196" y="518"/>
                </a:cubicBezTo>
                <a:cubicBezTo>
                  <a:pt x="1198" y="517"/>
                  <a:pt x="1195" y="517"/>
                  <a:pt x="1191" y="518"/>
                </a:cubicBezTo>
                <a:cubicBezTo>
                  <a:pt x="1190" y="519"/>
                  <a:pt x="1187" y="518"/>
                  <a:pt x="1186" y="518"/>
                </a:cubicBezTo>
                <a:cubicBezTo>
                  <a:pt x="1184" y="517"/>
                  <a:pt x="1183" y="516"/>
                  <a:pt x="1183" y="517"/>
                </a:cubicBezTo>
                <a:cubicBezTo>
                  <a:pt x="1183" y="519"/>
                  <a:pt x="1175" y="516"/>
                  <a:pt x="1174" y="515"/>
                </a:cubicBezTo>
                <a:cubicBezTo>
                  <a:pt x="1172" y="514"/>
                  <a:pt x="1165" y="512"/>
                  <a:pt x="1164" y="515"/>
                </a:cubicBezTo>
                <a:cubicBezTo>
                  <a:pt x="1162" y="517"/>
                  <a:pt x="1161" y="515"/>
                  <a:pt x="1162" y="517"/>
                </a:cubicBezTo>
                <a:cubicBezTo>
                  <a:pt x="1162" y="519"/>
                  <a:pt x="1164" y="518"/>
                  <a:pt x="1165" y="518"/>
                </a:cubicBezTo>
                <a:cubicBezTo>
                  <a:pt x="1166" y="518"/>
                  <a:pt x="1165" y="520"/>
                  <a:pt x="1167" y="520"/>
                </a:cubicBezTo>
                <a:cubicBezTo>
                  <a:pt x="1169" y="521"/>
                  <a:pt x="1174" y="522"/>
                  <a:pt x="1175" y="521"/>
                </a:cubicBezTo>
                <a:cubicBezTo>
                  <a:pt x="1175" y="520"/>
                  <a:pt x="1180" y="521"/>
                  <a:pt x="1183" y="523"/>
                </a:cubicBezTo>
                <a:cubicBezTo>
                  <a:pt x="1185" y="525"/>
                  <a:pt x="1191" y="525"/>
                  <a:pt x="1193" y="525"/>
                </a:cubicBezTo>
                <a:cubicBezTo>
                  <a:pt x="1194" y="525"/>
                  <a:pt x="1195" y="525"/>
                  <a:pt x="1196" y="525"/>
                </a:cubicBezTo>
                <a:cubicBezTo>
                  <a:pt x="1197" y="525"/>
                  <a:pt x="1198" y="526"/>
                  <a:pt x="1199" y="525"/>
                </a:cubicBezTo>
                <a:moveTo>
                  <a:pt x="1212" y="524"/>
                </a:moveTo>
                <a:cubicBezTo>
                  <a:pt x="1212" y="525"/>
                  <a:pt x="1210" y="525"/>
                  <a:pt x="1208" y="524"/>
                </a:cubicBezTo>
                <a:cubicBezTo>
                  <a:pt x="1207" y="523"/>
                  <a:pt x="1206" y="525"/>
                  <a:pt x="1206" y="526"/>
                </a:cubicBezTo>
                <a:cubicBezTo>
                  <a:pt x="1207" y="527"/>
                  <a:pt x="1209" y="529"/>
                  <a:pt x="1213" y="527"/>
                </a:cubicBezTo>
                <a:cubicBezTo>
                  <a:pt x="1216" y="526"/>
                  <a:pt x="1218" y="527"/>
                  <a:pt x="1219" y="526"/>
                </a:cubicBezTo>
                <a:cubicBezTo>
                  <a:pt x="1219" y="524"/>
                  <a:pt x="1213" y="522"/>
                  <a:pt x="1212" y="524"/>
                </a:cubicBezTo>
                <a:moveTo>
                  <a:pt x="1238" y="525"/>
                </a:moveTo>
                <a:cubicBezTo>
                  <a:pt x="1240" y="525"/>
                  <a:pt x="1242" y="524"/>
                  <a:pt x="1239" y="524"/>
                </a:cubicBezTo>
                <a:cubicBezTo>
                  <a:pt x="1237" y="524"/>
                  <a:pt x="1236" y="524"/>
                  <a:pt x="1235" y="524"/>
                </a:cubicBezTo>
                <a:cubicBezTo>
                  <a:pt x="1233" y="525"/>
                  <a:pt x="1232" y="525"/>
                  <a:pt x="1230" y="525"/>
                </a:cubicBezTo>
                <a:cubicBezTo>
                  <a:pt x="1226" y="523"/>
                  <a:pt x="1221" y="525"/>
                  <a:pt x="1222" y="526"/>
                </a:cubicBezTo>
                <a:cubicBezTo>
                  <a:pt x="1222" y="527"/>
                  <a:pt x="1225" y="527"/>
                  <a:pt x="1229" y="527"/>
                </a:cubicBezTo>
                <a:cubicBezTo>
                  <a:pt x="1232" y="527"/>
                  <a:pt x="1235" y="525"/>
                  <a:pt x="1238" y="525"/>
                </a:cubicBezTo>
                <a:moveTo>
                  <a:pt x="1222" y="532"/>
                </a:moveTo>
                <a:cubicBezTo>
                  <a:pt x="1223" y="532"/>
                  <a:pt x="1226" y="534"/>
                  <a:pt x="1226" y="532"/>
                </a:cubicBezTo>
                <a:cubicBezTo>
                  <a:pt x="1226" y="530"/>
                  <a:pt x="1218" y="528"/>
                  <a:pt x="1219" y="530"/>
                </a:cubicBezTo>
                <a:cubicBezTo>
                  <a:pt x="1219" y="531"/>
                  <a:pt x="1221" y="531"/>
                  <a:pt x="1222" y="532"/>
                </a:cubicBezTo>
                <a:moveTo>
                  <a:pt x="1239" y="533"/>
                </a:moveTo>
                <a:cubicBezTo>
                  <a:pt x="1241" y="534"/>
                  <a:pt x="1243" y="530"/>
                  <a:pt x="1245" y="529"/>
                </a:cubicBezTo>
                <a:cubicBezTo>
                  <a:pt x="1246" y="527"/>
                  <a:pt x="1254" y="525"/>
                  <a:pt x="1254" y="524"/>
                </a:cubicBezTo>
                <a:cubicBezTo>
                  <a:pt x="1255" y="524"/>
                  <a:pt x="1253" y="524"/>
                  <a:pt x="1251" y="524"/>
                </a:cubicBezTo>
                <a:cubicBezTo>
                  <a:pt x="1250" y="524"/>
                  <a:pt x="1249" y="524"/>
                  <a:pt x="1248" y="524"/>
                </a:cubicBezTo>
                <a:cubicBezTo>
                  <a:pt x="1246" y="524"/>
                  <a:pt x="1245" y="527"/>
                  <a:pt x="1242" y="528"/>
                </a:cubicBezTo>
                <a:cubicBezTo>
                  <a:pt x="1239" y="528"/>
                  <a:pt x="1237" y="532"/>
                  <a:pt x="1239" y="533"/>
                </a:cubicBezTo>
                <a:moveTo>
                  <a:pt x="1221" y="491"/>
                </a:moveTo>
                <a:cubicBezTo>
                  <a:pt x="1220" y="492"/>
                  <a:pt x="1220" y="496"/>
                  <a:pt x="1218" y="499"/>
                </a:cubicBezTo>
                <a:cubicBezTo>
                  <a:pt x="1216" y="503"/>
                  <a:pt x="1219" y="504"/>
                  <a:pt x="1221" y="504"/>
                </a:cubicBezTo>
                <a:cubicBezTo>
                  <a:pt x="1222" y="504"/>
                  <a:pt x="1222" y="507"/>
                  <a:pt x="1222" y="508"/>
                </a:cubicBezTo>
                <a:cubicBezTo>
                  <a:pt x="1221" y="510"/>
                  <a:pt x="1221" y="514"/>
                  <a:pt x="1222" y="513"/>
                </a:cubicBezTo>
                <a:cubicBezTo>
                  <a:pt x="1224" y="512"/>
                  <a:pt x="1226" y="510"/>
                  <a:pt x="1224" y="509"/>
                </a:cubicBezTo>
                <a:cubicBezTo>
                  <a:pt x="1223" y="508"/>
                  <a:pt x="1223" y="503"/>
                  <a:pt x="1224" y="501"/>
                </a:cubicBezTo>
                <a:cubicBezTo>
                  <a:pt x="1224" y="500"/>
                  <a:pt x="1228" y="501"/>
                  <a:pt x="1227" y="503"/>
                </a:cubicBezTo>
                <a:cubicBezTo>
                  <a:pt x="1226" y="505"/>
                  <a:pt x="1229" y="505"/>
                  <a:pt x="1229" y="507"/>
                </a:cubicBezTo>
                <a:cubicBezTo>
                  <a:pt x="1229" y="510"/>
                  <a:pt x="1231" y="508"/>
                  <a:pt x="1233" y="508"/>
                </a:cubicBezTo>
                <a:cubicBezTo>
                  <a:pt x="1235" y="507"/>
                  <a:pt x="1234" y="506"/>
                  <a:pt x="1233" y="504"/>
                </a:cubicBezTo>
                <a:cubicBezTo>
                  <a:pt x="1232" y="503"/>
                  <a:pt x="1234" y="501"/>
                  <a:pt x="1232" y="500"/>
                </a:cubicBezTo>
                <a:cubicBezTo>
                  <a:pt x="1230" y="498"/>
                  <a:pt x="1229" y="496"/>
                  <a:pt x="1231" y="496"/>
                </a:cubicBezTo>
                <a:cubicBezTo>
                  <a:pt x="1232" y="496"/>
                  <a:pt x="1238" y="493"/>
                  <a:pt x="1237" y="491"/>
                </a:cubicBezTo>
                <a:cubicBezTo>
                  <a:pt x="1237" y="490"/>
                  <a:pt x="1229" y="492"/>
                  <a:pt x="1228" y="494"/>
                </a:cubicBezTo>
                <a:cubicBezTo>
                  <a:pt x="1228" y="496"/>
                  <a:pt x="1223" y="494"/>
                  <a:pt x="1223" y="490"/>
                </a:cubicBezTo>
                <a:cubicBezTo>
                  <a:pt x="1224" y="486"/>
                  <a:pt x="1234" y="485"/>
                  <a:pt x="1237" y="487"/>
                </a:cubicBezTo>
                <a:cubicBezTo>
                  <a:pt x="1240" y="488"/>
                  <a:pt x="1244" y="484"/>
                  <a:pt x="1245" y="482"/>
                </a:cubicBezTo>
                <a:cubicBezTo>
                  <a:pt x="1246" y="480"/>
                  <a:pt x="1242" y="483"/>
                  <a:pt x="1240" y="484"/>
                </a:cubicBezTo>
                <a:cubicBezTo>
                  <a:pt x="1238" y="485"/>
                  <a:pt x="1232" y="484"/>
                  <a:pt x="1229" y="483"/>
                </a:cubicBezTo>
                <a:cubicBezTo>
                  <a:pt x="1227" y="482"/>
                  <a:pt x="1227" y="485"/>
                  <a:pt x="1224" y="485"/>
                </a:cubicBezTo>
                <a:cubicBezTo>
                  <a:pt x="1222" y="485"/>
                  <a:pt x="1222" y="491"/>
                  <a:pt x="1221" y="491"/>
                </a:cubicBezTo>
                <a:moveTo>
                  <a:pt x="1249" y="503"/>
                </a:moveTo>
                <a:cubicBezTo>
                  <a:pt x="1249" y="505"/>
                  <a:pt x="1253" y="506"/>
                  <a:pt x="1254" y="504"/>
                </a:cubicBezTo>
                <a:cubicBezTo>
                  <a:pt x="1255" y="502"/>
                  <a:pt x="1248" y="500"/>
                  <a:pt x="1249" y="503"/>
                </a:cubicBezTo>
                <a:moveTo>
                  <a:pt x="1257" y="502"/>
                </a:moveTo>
                <a:cubicBezTo>
                  <a:pt x="1258" y="504"/>
                  <a:pt x="1261" y="503"/>
                  <a:pt x="1263" y="503"/>
                </a:cubicBezTo>
                <a:cubicBezTo>
                  <a:pt x="1266" y="503"/>
                  <a:pt x="1267" y="505"/>
                  <a:pt x="1269" y="505"/>
                </a:cubicBezTo>
                <a:cubicBezTo>
                  <a:pt x="1270" y="505"/>
                  <a:pt x="1269" y="502"/>
                  <a:pt x="1266" y="501"/>
                </a:cubicBezTo>
                <a:cubicBezTo>
                  <a:pt x="1263" y="500"/>
                  <a:pt x="1257" y="501"/>
                  <a:pt x="1257" y="502"/>
                </a:cubicBezTo>
                <a:moveTo>
                  <a:pt x="1258" y="483"/>
                </a:moveTo>
                <a:cubicBezTo>
                  <a:pt x="1258" y="482"/>
                  <a:pt x="1257" y="478"/>
                  <a:pt x="1255" y="481"/>
                </a:cubicBezTo>
                <a:cubicBezTo>
                  <a:pt x="1253" y="484"/>
                  <a:pt x="1256" y="491"/>
                  <a:pt x="1257" y="490"/>
                </a:cubicBezTo>
                <a:cubicBezTo>
                  <a:pt x="1259" y="490"/>
                  <a:pt x="1256" y="487"/>
                  <a:pt x="1259" y="487"/>
                </a:cubicBezTo>
                <a:cubicBezTo>
                  <a:pt x="1262" y="487"/>
                  <a:pt x="1261" y="485"/>
                  <a:pt x="1261" y="484"/>
                </a:cubicBezTo>
                <a:cubicBezTo>
                  <a:pt x="1261" y="483"/>
                  <a:pt x="1260" y="483"/>
                  <a:pt x="1259" y="483"/>
                </a:cubicBezTo>
                <a:cubicBezTo>
                  <a:pt x="1259" y="483"/>
                  <a:pt x="1258" y="483"/>
                  <a:pt x="1258" y="483"/>
                </a:cubicBezTo>
                <a:moveTo>
                  <a:pt x="1340" y="518"/>
                </a:moveTo>
                <a:cubicBezTo>
                  <a:pt x="1343" y="518"/>
                  <a:pt x="1343" y="516"/>
                  <a:pt x="1341" y="515"/>
                </a:cubicBezTo>
                <a:cubicBezTo>
                  <a:pt x="1339" y="513"/>
                  <a:pt x="1333" y="513"/>
                  <a:pt x="1333" y="510"/>
                </a:cubicBezTo>
                <a:cubicBezTo>
                  <a:pt x="1333" y="508"/>
                  <a:pt x="1321" y="502"/>
                  <a:pt x="1316" y="501"/>
                </a:cubicBezTo>
                <a:cubicBezTo>
                  <a:pt x="1311" y="500"/>
                  <a:pt x="1300" y="495"/>
                  <a:pt x="1298" y="495"/>
                </a:cubicBezTo>
                <a:cubicBezTo>
                  <a:pt x="1297" y="495"/>
                  <a:pt x="1296" y="498"/>
                  <a:pt x="1295" y="498"/>
                </a:cubicBezTo>
                <a:cubicBezTo>
                  <a:pt x="1293" y="498"/>
                  <a:pt x="1291" y="502"/>
                  <a:pt x="1288" y="503"/>
                </a:cubicBezTo>
                <a:cubicBezTo>
                  <a:pt x="1285" y="504"/>
                  <a:pt x="1285" y="494"/>
                  <a:pt x="1283" y="492"/>
                </a:cubicBezTo>
                <a:cubicBezTo>
                  <a:pt x="1282" y="490"/>
                  <a:pt x="1274" y="489"/>
                  <a:pt x="1274" y="491"/>
                </a:cubicBezTo>
                <a:cubicBezTo>
                  <a:pt x="1273" y="493"/>
                  <a:pt x="1270" y="492"/>
                  <a:pt x="1270" y="494"/>
                </a:cubicBezTo>
                <a:cubicBezTo>
                  <a:pt x="1270" y="495"/>
                  <a:pt x="1271" y="495"/>
                  <a:pt x="1272" y="495"/>
                </a:cubicBezTo>
                <a:cubicBezTo>
                  <a:pt x="1274" y="495"/>
                  <a:pt x="1274" y="496"/>
                  <a:pt x="1275" y="498"/>
                </a:cubicBezTo>
                <a:cubicBezTo>
                  <a:pt x="1275" y="499"/>
                  <a:pt x="1280" y="498"/>
                  <a:pt x="1281" y="498"/>
                </a:cubicBezTo>
                <a:cubicBezTo>
                  <a:pt x="1282" y="498"/>
                  <a:pt x="1282" y="498"/>
                  <a:pt x="1282" y="499"/>
                </a:cubicBezTo>
                <a:cubicBezTo>
                  <a:pt x="1283" y="499"/>
                  <a:pt x="1282" y="500"/>
                  <a:pt x="1281" y="499"/>
                </a:cubicBezTo>
                <a:cubicBezTo>
                  <a:pt x="1280" y="499"/>
                  <a:pt x="1279" y="499"/>
                  <a:pt x="1279" y="500"/>
                </a:cubicBezTo>
                <a:cubicBezTo>
                  <a:pt x="1278" y="500"/>
                  <a:pt x="1278" y="500"/>
                  <a:pt x="1277" y="500"/>
                </a:cubicBezTo>
                <a:cubicBezTo>
                  <a:pt x="1276" y="500"/>
                  <a:pt x="1274" y="500"/>
                  <a:pt x="1275" y="501"/>
                </a:cubicBezTo>
                <a:cubicBezTo>
                  <a:pt x="1276" y="502"/>
                  <a:pt x="1277" y="502"/>
                  <a:pt x="1277" y="504"/>
                </a:cubicBezTo>
                <a:cubicBezTo>
                  <a:pt x="1277" y="506"/>
                  <a:pt x="1280" y="506"/>
                  <a:pt x="1280" y="504"/>
                </a:cubicBezTo>
                <a:cubicBezTo>
                  <a:pt x="1280" y="503"/>
                  <a:pt x="1282" y="505"/>
                  <a:pt x="1285" y="506"/>
                </a:cubicBezTo>
                <a:cubicBezTo>
                  <a:pt x="1288" y="506"/>
                  <a:pt x="1286" y="508"/>
                  <a:pt x="1288" y="508"/>
                </a:cubicBezTo>
                <a:cubicBezTo>
                  <a:pt x="1291" y="508"/>
                  <a:pt x="1298" y="510"/>
                  <a:pt x="1300" y="512"/>
                </a:cubicBezTo>
                <a:cubicBezTo>
                  <a:pt x="1303" y="514"/>
                  <a:pt x="1301" y="515"/>
                  <a:pt x="1303" y="517"/>
                </a:cubicBezTo>
                <a:cubicBezTo>
                  <a:pt x="1304" y="519"/>
                  <a:pt x="1305" y="521"/>
                  <a:pt x="1303" y="521"/>
                </a:cubicBezTo>
                <a:cubicBezTo>
                  <a:pt x="1300" y="521"/>
                  <a:pt x="1298" y="523"/>
                  <a:pt x="1299" y="524"/>
                </a:cubicBezTo>
                <a:cubicBezTo>
                  <a:pt x="1299" y="525"/>
                  <a:pt x="1307" y="523"/>
                  <a:pt x="1308" y="523"/>
                </a:cubicBezTo>
                <a:cubicBezTo>
                  <a:pt x="1310" y="523"/>
                  <a:pt x="1312" y="528"/>
                  <a:pt x="1317" y="528"/>
                </a:cubicBezTo>
                <a:cubicBezTo>
                  <a:pt x="1323" y="529"/>
                  <a:pt x="1322" y="526"/>
                  <a:pt x="1323" y="526"/>
                </a:cubicBezTo>
                <a:cubicBezTo>
                  <a:pt x="1324" y="526"/>
                  <a:pt x="1324" y="524"/>
                  <a:pt x="1325" y="522"/>
                </a:cubicBezTo>
                <a:cubicBezTo>
                  <a:pt x="1326" y="521"/>
                  <a:pt x="1331" y="522"/>
                  <a:pt x="1334" y="524"/>
                </a:cubicBezTo>
                <a:cubicBezTo>
                  <a:pt x="1337" y="527"/>
                  <a:pt x="1340" y="533"/>
                  <a:pt x="1343" y="533"/>
                </a:cubicBezTo>
                <a:cubicBezTo>
                  <a:pt x="1345" y="532"/>
                  <a:pt x="1347" y="533"/>
                  <a:pt x="1348" y="533"/>
                </a:cubicBezTo>
                <a:cubicBezTo>
                  <a:pt x="1350" y="534"/>
                  <a:pt x="1351" y="534"/>
                  <a:pt x="1352" y="534"/>
                </a:cubicBezTo>
                <a:cubicBezTo>
                  <a:pt x="1355" y="534"/>
                  <a:pt x="1353" y="532"/>
                  <a:pt x="1352" y="532"/>
                </a:cubicBezTo>
                <a:cubicBezTo>
                  <a:pt x="1351" y="531"/>
                  <a:pt x="1349" y="530"/>
                  <a:pt x="1349" y="529"/>
                </a:cubicBezTo>
                <a:cubicBezTo>
                  <a:pt x="1349" y="528"/>
                  <a:pt x="1346" y="528"/>
                  <a:pt x="1344" y="527"/>
                </a:cubicBezTo>
                <a:cubicBezTo>
                  <a:pt x="1343" y="526"/>
                  <a:pt x="1343" y="522"/>
                  <a:pt x="1341" y="521"/>
                </a:cubicBezTo>
                <a:cubicBezTo>
                  <a:pt x="1339" y="520"/>
                  <a:pt x="1338" y="518"/>
                  <a:pt x="1340" y="518"/>
                </a:cubicBezTo>
                <a:moveTo>
                  <a:pt x="1359" y="509"/>
                </a:moveTo>
                <a:cubicBezTo>
                  <a:pt x="1359" y="510"/>
                  <a:pt x="1357" y="511"/>
                  <a:pt x="1354" y="512"/>
                </a:cubicBezTo>
                <a:cubicBezTo>
                  <a:pt x="1352" y="513"/>
                  <a:pt x="1350" y="513"/>
                  <a:pt x="1348" y="512"/>
                </a:cubicBezTo>
                <a:cubicBezTo>
                  <a:pt x="1346" y="512"/>
                  <a:pt x="1345" y="512"/>
                  <a:pt x="1345" y="513"/>
                </a:cubicBezTo>
                <a:cubicBezTo>
                  <a:pt x="1344" y="514"/>
                  <a:pt x="1348" y="516"/>
                  <a:pt x="1352" y="516"/>
                </a:cubicBezTo>
                <a:cubicBezTo>
                  <a:pt x="1355" y="516"/>
                  <a:pt x="1360" y="512"/>
                  <a:pt x="1360" y="511"/>
                </a:cubicBezTo>
                <a:cubicBezTo>
                  <a:pt x="1360" y="510"/>
                  <a:pt x="1362" y="509"/>
                  <a:pt x="1362" y="508"/>
                </a:cubicBezTo>
                <a:cubicBezTo>
                  <a:pt x="1361" y="507"/>
                  <a:pt x="1359" y="508"/>
                  <a:pt x="1359" y="509"/>
                </a:cubicBezTo>
                <a:moveTo>
                  <a:pt x="1362" y="505"/>
                </a:moveTo>
                <a:cubicBezTo>
                  <a:pt x="1364" y="507"/>
                  <a:pt x="1363" y="509"/>
                  <a:pt x="1364" y="509"/>
                </a:cubicBezTo>
                <a:cubicBezTo>
                  <a:pt x="1367" y="508"/>
                  <a:pt x="1365" y="506"/>
                  <a:pt x="1363" y="505"/>
                </a:cubicBezTo>
                <a:cubicBezTo>
                  <a:pt x="1361" y="503"/>
                  <a:pt x="1359" y="502"/>
                  <a:pt x="1362" y="505"/>
                </a:cubicBezTo>
                <a:moveTo>
                  <a:pt x="1372" y="512"/>
                </a:moveTo>
                <a:cubicBezTo>
                  <a:pt x="1372" y="513"/>
                  <a:pt x="1376" y="519"/>
                  <a:pt x="1377" y="519"/>
                </a:cubicBezTo>
                <a:cubicBezTo>
                  <a:pt x="1380" y="517"/>
                  <a:pt x="1372" y="511"/>
                  <a:pt x="1372" y="512"/>
                </a:cubicBezTo>
                <a:moveTo>
                  <a:pt x="1059" y="447"/>
                </a:moveTo>
                <a:cubicBezTo>
                  <a:pt x="1057" y="447"/>
                  <a:pt x="1058" y="449"/>
                  <a:pt x="1057" y="451"/>
                </a:cubicBezTo>
                <a:cubicBezTo>
                  <a:pt x="1056" y="452"/>
                  <a:pt x="1057" y="454"/>
                  <a:pt x="1057" y="456"/>
                </a:cubicBezTo>
                <a:cubicBezTo>
                  <a:pt x="1057" y="459"/>
                  <a:pt x="1057" y="461"/>
                  <a:pt x="1059" y="463"/>
                </a:cubicBezTo>
                <a:cubicBezTo>
                  <a:pt x="1061" y="464"/>
                  <a:pt x="1065" y="460"/>
                  <a:pt x="1066" y="457"/>
                </a:cubicBezTo>
                <a:cubicBezTo>
                  <a:pt x="1066" y="453"/>
                  <a:pt x="1060" y="447"/>
                  <a:pt x="1059" y="447"/>
                </a:cubicBezTo>
                <a:moveTo>
                  <a:pt x="925" y="539"/>
                </a:moveTo>
                <a:cubicBezTo>
                  <a:pt x="925" y="537"/>
                  <a:pt x="924" y="540"/>
                  <a:pt x="924" y="541"/>
                </a:cubicBezTo>
                <a:cubicBezTo>
                  <a:pt x="923" y="541"/>
                  <a:pt x="923" y="543"/>
                  <a:pt x="923" y="544"/>
                </a:cubicBezTo>
                <a:cubicBezTo>
                  <a:pt x="923" y="545"/>
                  <a:pt x="921" y="546"/>
                  <a:pt x="920" y="546"/>
                </a:cubicBezTo>
                <a:cubicBezTo>
                  <a:pt x="919" y="545"/>
                  <a:pt x="918" y="546"/>
                  <a:pt x="918" y="547"/>
                </a:cubicBezTo>
                <a:cubicBezTo>
                  <a:pt x="919" y="549"/>
                  <a:pt x="918" y="549"/>
                  <a:pt x="918" y="550"/>
                </a:cubicBezTo>
                <a:cubicBezTo>
                  <a:pt x="919" y="551"/>
                  <a:pt x="917" y="552"/>
                  <a:pt x="915" y="552"/>
                </a:cubicBezTo>
                <a:cubicBezTo>
                  <a:pt x="913" y="552"/>
                  <a:pt x="911" y="556"/>
                  <a:pt x="909" y="555"/>
                </a:cubicBezTo>
                <a:cubicBezTo>
                  <a:pt x="908" y="555"/>
                  <a:pt x="907" y="555"/>
                  <a:pt x="906" y="556"/>
                </a:cubicBezTo>
                <a:cubicBezTo>
                  <a:pt x="905" y="556"/>
                  <a:pt x="905" y="556"/>
                  <a:pt x="904" y="556"/>
                </a:cubicBezTo>
                <a:cubicBezTo>
                  <a:pt x="902" y="556"/>
                  <a:pt x="903" y="560"/>
                  <a:pt x="902" y="562"/>
                </a:cubicBezTo>
                <a:cubicBezTo>
                  <a:pt x="901" y="564"/>
                  <a:pt x="901" y="567"/>
                  <a:pt x="903" y="570"/>
                </a:cubicBezTo>
                <a:cubicBezTo>
                  <a:pt x="904" y="572"/>
                  <a:pt x="905" y="575"/>
                  <a:pt x="902" y="578"/>
                </a:cubicBezTo>
                <a:cubicBezTo>
                  <a:pt x="899" y="582"/>
                  <a:pt x="899" y="586"/>
                  <a:pt x="900" y="588"/>
                </a:cubicBezTo>
                <a:cubicBezTo>
                  <a:pt x="901" y="591"/>
                  <a:pt x="901" y="595"/>
                  <a:pt x="903" y="596"/>
                </a:cubicBezTo>
                <a:cubicBezTo>
                  <a:pt x="904" y="598"/>
                  <a:pt x="909" y="600"/>
                  <a:pt x="910" y="598"/>
                </a:cubicBezTo>
                <a:cubicBezTo>
                  <a:pt x="912" y="597"/>
                  <a:pt x="913" y="599"/>
                  <a:pt x="915" y="597"/>
                </a:cubicBezTo>
                <a:cubicBezTo>
                  <a:pt x="916" y="595"/>
                  <a:pt x="919" y="585"/>
                  <a:pt x="921" y="579"/>
                </a:cubicBezTo>
                <a:cubicBezTo>
                  <a:pt x="923" y="572"/>
                  <a:pt x="926" y="564"/>
                  <a:pt x="925" y="562"/>
                </a:cubicBezTo>
                <a:cubicBezTo>
                  <a:pt x="925" y="561"/>
                  <a:pt x="927" y="559"/>
                  <a:pt x="926" y="558"/>
                </a:cubicBezTo>
                <a:cubicBezTo>
                  <a:pt x="925" y="556"/>
                  <a:pt x="926" y="553"/>
                  <a:pt x="927" y="555"/>
                </a:cubicBezTo>
                <a:cubicBezTo>
                  <a:pt x="928" y="556"/>
                  <a:pt x="929" y="556"/>
                  <a:pt x="930" y="554"/>
                </a:cubicBezTo>
                <a:cubicBezTo>
                  <a:pt x="930" y="552"/>
                  <a:pt x="928" y="549"/>
                  <a:pt x="928" y="546"/>
                </a:cubicBezTo>
                <a:cubicBezTo>
                  <a:pt x="928" y="543"/>
                  <a:pt x="926" y="541"/>
                  <a:pt x="925" y="539"/>
                </a:cubicBezTo>
                <a:moveTo>
                  <a:pt x="480" y="247"/>
                </a:moveTo>
                <a:cubicBezTo>
                  <a:pt x="482" y="246"/>
                  <a:pt x="480" y="244"/>
                  <a:pt x="478" y="245"/>
                </a:cubicBezTo>
                <a:cubicBezTo>
                  <a:pt x="476" y="246"/>
                  <a:pt x="471" y="253"/>
                  <a:pt x="471" y="255"/>
                </a:cubicBezTo>
                <a:cubicBezTo>
                  <a:pt x="471" y="257"/>
                  <a:pt x="471" y="259"/>
                  <a:pt x="469" y="259"/>
                </a:cubicBezTo>
                <a:cubicBezTo>
                  <a:pt x="467" y="259"/>
                  <a:pt x="465" y="260"/>
                  <a:pt x="467" y="261"/>
                </a:cubicBezTo>
                <a:cubicBezTo>
                  <a:pt x="468" y="262"/>
                  <a:pt x="463" y="265"/>
                  <a:pt x="466" y="266"/>
                </a:cubicBezTo>
                <a:cubicBezTo>
                  <a:pt x="467" y="267"/>
                  <a:pt x="468" y="267"/>
                  <a:pt x="469" y="266"/>
                </a:cubicBezTo>
                <a:cubicBezTo>
                  <a:pt x="470" y="266"/>
                  <a:pt x="471" y="266"/>
                  <a:pt x="472" y="266"/>
                </a:cubicBezTo>
                <a:cubicBezTo>
                  <a:pt x="474" y="267"/>
                  <a:pt x="476" y="267"/>
                  <a:pt x="478" y="265"/>
                </a:cubicBezTo>
                <a:cubicBezTo>
                  <a:pt x="479" y="264"/>
                  <a:pt x="480" y="265"/>
                  <a:pt x="480" y="266"/>
                </a:cubicBezTo>
                <a:cubicBezTo>
                  <a:pt x="481" y="266"/>
                  <a:pt x="481" y="266"/>
                  <a:pt x="482" y="266"/>
                </a:cubicBezTo>
                <a:cubicBezTo>
                  <a:pt x="484" y="266"/>
                  <a:pt x="481" y="268"/>
                  <a:pt x="481" y="269"/>
                </a:cubicBezTo>
                <a:cubicBezTo>
                  <a:pt x="481" y="271"/>
                  <a:pt x="483" y="269"/>
                  <a:pt x="485" y="268"/>
                </a:cubicBezTo>
                <a:cubicBezTo>
                  <a:pt x="486" y="267"/>
                  <a:pt x="488" y="268"/>
                  <a:pt x="487" y="269"/>
                </a:cubicBezTo>
                <a:cubicBezTo>
                  <a:pt x="487" y="270"/>
                  <a:pt x="491" y="272"/>
                  <a:pt x="493" y="270"/>
                </a:cubicBezTo>
                <a:cubicBezTo>
                  <a:pt x="494" y="268"/>
                  <a:pt x="491" y="264"/>
                  <a:pt x="491" y="266"/>
                </a:cubicBezTo>
                <a:cubicBezTo>
                  <a:pt x="490" y="267"/>
                  <a:pt x="489" y="265"/>
                  <a:pt x="490" y="264"/>
                </a:cubicBezTo>
                <a:cubicBezTo>
                  <a:pt x="492" y="262"/>
                  <a:pt x="490" y="262"/>
                  <a:pt x="489" y="263"/>
                </a:cubicBezTo>
                <a:cubicBezTo>
                  <a:pt x="487" y="263"/>
                  <a:pt x="488" y="259"/>
                  <a:pt x="489" y="258"/>
                </a:cubicBezTo>
                <a:cubicBezTo>
                  <a:pt x="490" y="258"/>
                  <a:pt x="486" y="256"/>
                  <a:pt x="486" y="257"/>
                </a:cubicBezTo>
                <a:cubicBezTo>
                  <a:pt x="486" y="259"/>
                  <a:pt x="482" y="258"/>
                  <a:pt x="482" y="257"/>
                </a:cubicBezTo>
                <a:cubicBezTo>
                  <a:pt x="481" y="255"/>
                  <a:pt x="479" y="255"/>
                  <a:pt x="480" y="254"/>
                </a:cubicBezTo>
                <a:cubicBezTo>
                  <a:pt x="481" y="253"/>
                  <a:pt x="477" y="253"/>
                  <a:pt x="477" y="254"/>
                </a:cubicBezTo>
                <a:cubicBezTo>
                  <a:pt x="476" y="256"/>
                  <a:pt x="475" y="253"/>
                  <a:pt x="477" y="251"/>
                </a:cubicBezTo>
                <a:cubicBezTo>
                  <a:pt x="479" y="249"/>
                  <a:pt x="478" y="248"/>
                  <a:pt x="480" y="247"/>
                </a:cubicBezTo>
                <a:moveTo>
                  <a:pt x="944" y="434"/>
                </a:moveTo>
                <a:cubicBezTo>
                  <a:pt x="945" y="436"/>
                  <a:pt x="948" y="434"/>
                  <a:pt x="948" y="434"/>
                </a:cubicBezTo>
                <a:cubicBezTo>
                  <a:pt x="948" y="433"/>
                  <a:pt x="942" y="433"/>
                  <a:pt x="944" y="434"/>
                </a:cubicBezTo>
                <a:moveTo>
                  <a:pt x="53" y="401"/>
                </a:moveTo>
                <a:cubicBezTo>
                  <a:pt x="51" y="401"/>
                  <a:pt x="52" y="407"/>
                  <a:pt x="53" y="406"/>
                </a:cubicBezTo>
                <a:cubicBezTo>
                  <a:pt x="54" y="405"/>
                  <a:pt x="56" y="405"/>
                  <a:pt x="56" y="404"/>
                </a:cubicBezTo>
                <a:cubicBezTo>
                  <a:pt x="57" y="403"/>
                  <a:pt x="55" y="400"/>
                  <a:pt x="53" y="401"/>
                </a:cubicBezTo>
                <a:moveTo>
                  <a:pt x="50" y="397"/>
                </a:moveTo>
                <a:cubicBezTo>
                  <a:pt x="49" y="397"/>
                  <a:pt x="49" y="400"/>
                  <a:pt x="50" y="399"/>
                </a:cubicBezTo>
                <a:cubicBezTo>
                  <a:pt x="52" y="398"/>
                  <a:pt x="51" y="397"/>
                  <a:pt x="50" y="397"/>
                </a:cubicBezTo>
                <a:moveTo>
                  <a:pt x="35" y="392"/>
                </a:moveTo>
                <a:cubicBezTo>
                  <a:pt x="36" y="394"/>
                  <a:pt x="37" y="393"/>
                  <a:pt x="38" y="392"/>
                </a:cubicBezTo>
                <a:cubicBezTo>
                  <a:pt x="38" y="391"/>
                  <a:pt x="34" y="391"/>
                  <a:pt x="35" y="392"/>
                </a:cubicBezTo>
                <a:moveTo>
                  <a:pt x="42" y="395"/>
                </a:moveTo>
                <a:cubicBezTo>
                  <a:pt x="43" y="397"/>
                  <a:pt x="44" y="397"/>
                  <a:pt x="45" y="396"/>
                </a:cubicBezTo>
                <a:cubicBezTo>
                  <a:pt x="45" y="394"/>
                  <a:pt x="41" y="394"/>
                  <a:pt x="42" y="395"/>
                </a:cubicBezTo>
                <a:moveTo>
                  <a:pt x="556" y="746"/>
                </a:moveTo>
                <a:cubicBezTo>
                  <a:pt x="556" y="747"/>
                  <a:pt x="558" y="747"/>
                  <a:pt x="560" y="748"/>
                </a:cubicBezTo>
                <a:cubicBezTo>
                  <a:pt x="561" y="749"/>
                  <a:pt x="563" y="752"/>
                  <a:pt x="565" y="750"/>
                </a:cubicBezTo>
                <a:cubicBezTo>
                  <a:pt x="566" y="747"/>
                  <a:pt x="556" y="745"/>
                  <a:pt x="556" y="746"/>
                </a:cubicBezTo>
                <a:moveTo>
                  <a:pt x="1010" y="716"/>
                </a:moveTo>
                <a:cubicBezTo>
                  <a:pt x="1010" y="715"/>
                  <a:pt x="1005" y="719"/>
                  <a:pt x="1009" y="721"/>
                </a:cubicBezTo>
                <a:cubicBezTo>
                  <a:pt x="1009" y="721"/>
                  <a:pt x="1010" y="721"/>
                  <a:pt x="1011" y="721"/>
                </a:cubicBezTo>
                <a:cubicBezTo>
                  <a:pt x="1011" y="720"/>
                  <a:pt x="1012" y="720"/>
                  <a:pt x="1012" y="721"/>
                </a:cubicBezTo>
                <a:cubicBezTo>
                  <a:pt x="1013" y="722"/>
                  <a:pt x="1015" y="721"/>
                  <a:pt x="1016" y="719"/>
                </a:cubicBezTo>
                <a:cubicBezTo>
                  <a:pt x="1016" y="717"/>
                  <a:pt x="1011" y="717"/>
                  <a:pt x="1010" y="716"/>
                </a:cubicBezTo>
                <a:moveTo>
                  <a:pt x="1380" y="518"/>
                </a:moveTo>
                <a:cubicBezTo>
                  <a:pt x="1380" y="518"/>
                  <a:pt x="1383" y="521"/>
                  <a:pt x="1383" y="521"/>
                </a:cubicBezTo>
                <a:cubicBezTo>
                  <a:pt x="1384" y="520"/>
                  <a:pt x="1380" y="517"/>
                  <a:pt x="1380" y="518"/>
                </a:cubicBezTo>
                <a:moveTo>
                  <a:pt x="1394" y="525"/>
                </a:moveTo>
                <a:cubicBezTo>
                  <a:pt x="1395" y="524"/>
                  <a:pt x="1388" y="521"/>
                  <a:pt x="1388" y="522"/>
                </a:cubicBezTo>
                <a:cubicBezTo>
                  <a:pt x="1388" y="523"/>
                  <a:pt x="1393" y="526"/>
                  <a:pt x="1394" y="525"/>
                </a:cubicBezTo>
                <a:moveTo>
                  <a:pt x="1393" y="529"/>
                </a:moveTo>
                <a:cubicBezTo>
                  <a:pt x="1394" y="531"/>
                  <a:pt x="1396" y="532"/>
                  <a:pt x="1398" y="532"/>
                </a:cubicBezTo>
                <a:cubicBezTo>
                  <a:pt x="1399" y="531"/>
                  <a:pt x="1393" y="527"/>
                  <a:pt x="1393" y="529"/>
                </a:cubicBezTo>
                <a:moveTo>
                  <a:pt x="1401" y="533"/>
                </a:moveTo>
                <a:cubicBezTo>
                  <a:pt x="1401" y="534"/>
                  <a:pt x="1404" y="536"/>
                  <a:pt x="1405" y="535"/>
                </a:cubicBezTo>
                <a:cubicBezTo>
                  <a:pt x="1406" y="534"/>
                  <a:pt x="1401" y="533"/>
                  <a:pt x="1401" y="533"/>
                </a:cubicBezTo>
                <a:moveTo>
                  <a:pt x="1398" y="525"/>
                </a:moveTo>
                <a:cubicBezTo>
                  <a:pt x="1397" y="527"/>
                  <a:pt x="1401" y="531"/>
                  <a:pt x="1401" y="531"/>
                </a:cubicBezTo>
                <a:cubicBezTo>
                  <a:pt x="1401" y="531"/>
                  <a:pt x="1401" y="529"/>
                  <a:pt x="1400" y="528"/>
                </a:cubicBezTo>
                <a:cubicBezTo>
                  <a:pt x="1399" y="526"/>
                  <a:pt x="1398" y="524"/>
                  <a:pt x="1398" y="525"/>
                </a:cubicBezTo>
                <a:moveTo>
                  <a:pt x="1366" y="612"/>
                </a:moveTo>
                <a:cubicBezTo>
                  <a:pt x="1367" y="611"/>
                  <a:pt x="1366" y="608"/>
                  <a:pt x="1365" y="609"/>
                </a:cubicBezTo>
                <a:cubicBezTo>
                  <a:pt x="1365" y="609"/>
                  <a:pt x="1365" y="604"/>
                  <a:pt x="1365" y="602"/>
                </a:cubicBezTo>
                <a:cubicBezTo>
                  <a:pt x="1365" y="599"/>
                  <a:pt x="1365" y="600"/>
                  <a:pt x="1364" y="601"/>
                </a:cubicBezTo>
                <a:cubicBezTo>
                  <a:pt x="1363" y="602"/>
                  <a:pt x="1361" y="598"/>
                  <a:pt x="1361" y="597"/>
                </a:cubicBezTo>
                <a:cubicBezTo>
                  <a:pt x="1361" y="597"/>
                  <a:pt x="1359" y="594"/>
                  <a:pt x="1358" y="594"/>
                </a:cubicBezTo>
                <a:cubicBezTo>
                  <a:pt x="1357" y="594"/>
                  <a:pt x="1357" y="594"/>
                  <a:pt x="1357" y="593"/>
                </a:cubicBezTo>
                <a:cubicBezTo>
                  <a:pt x="1357" y="593"/>
                  <a:pt x="1357" y="592"/>
                  <a:pt x="1356" y="592"/>
                </a:cubicBezTo>
                <a:cubicBezTo>
                  <a:pt x="1354" y="593"/>
                  <a:pt x="1354" y="590"/>
                  <a:pt x="1354" y="588"/>
                </a:cubicBezTo>
                <a:cubicBezTo>
                  <a:pt x="1354" y="587"/>
                  <a:pt x="1354" y="587"/>
                  <a:pt x="1354" y="587"/>
                </a:cubicBezTo>
                <a:cubicBezTo>
                  <a:pt x="1353" y="587"/>
                  <a:pt x="1353" y="587"/>
                  <a:pt x="1353" y="586"/>
                </a:cubicBezTo>
                <a:cubicBezTo>
                  <a:pt x="1352" y="586"/>
                  <a:pt x="1351" y="586"/>
                  <a:pt x="1350" y="587"/>
                </a:cubicBezTo>
                <a:cubicBezTo>
                  <a:pt x="1349" y="587"/>
                  <a:pt x="1349" y="585"/>
                  <a:pt x="1349" y="584"/>
                </a:cubicBezTo>
                <a:cubicBezTo>
                  <a:pt x="1349" y="583"/>
                  <a:pt x="1349" y="582"/>
                  <a:pt x="1348" y="581"/>
                </a:cubicBezTo>
                <a:cubicBezTo>
                  <a:pt x="1346" y="580"/>
                  <a:pt x="1346" y="579"/>
                  <a:pt x="1346" y="578"/>
                </a:cubicBezTo>
                <a:cubicBezTo>
                  <a:pt x="1346" y="576"/>
                  <a:pt x="1338" y="572"/>
                  <a:pt x="1336" y="572"/>
                </a:cubicBezTo>
                <a:cubicBezTo>
                  <a:pt x="1335" y="571"/>
                  <a:pt x="1336" y="570"/>
                  <a:pt x="1335" y="569"/>
                </a:cubicBezTo>
                <a:cubicBezTo>
                  <a:pt x="1335" y="568"/>
                  <a:pt x="1334" y="566"/>
                  <a:pt x="1334" y="564"/>
                </a:cubicBezTo>
                <a:cubicBezTo>
                  <a:pt x="1334" y="562"/>
                  <a:pt x="1332" y="561"/>
                  <a:pt x="1332" y="559"/>
                </a:cubicBezTo>
                <a:cubicBezTo>
                  <a:pt x="1332" y="558"/>
                  <a:pt x="1331" y="556"/>
                  <a:pt x="1331" y="554"/>
                </a:cubicBezTo>
                <a:cubicBezTo>
                  <a:pt x="1331" y="552"/>
                  <a:pt x="1328" y="552"/>
                  <a:pt x="1328" y="551"/>
                </a:cubicBezTo>
                <a:cubicBezTo>
                  <a:pt x="1328" y="550"/>
                  <a:pt x="1327" y="551"/>
                  <a:pt x="1325" y="551"/>
                </a:cubicBezTo>
                <a:cubicBezTo>
                  <a:pt x="1323" y="551"/>
                  <a:pt x="1323" y="549"/>
                  <a:pt x="1324" y="547"/>
                </a:cubicBezTo>
                <a:cubicBezTo>
                  <a:pt x="1324" y="544"/>
                  <a:pt x="1323" y="541"/>
                  <a:pt x="1322" y="540"/>
                </a:cubicBezTo>
                <a:cubicBezTo>
                  <a:pt x="1320" y="539"/>
                  <a:pt x="1320" y="535"/>
                  <a:pt x="1320" y="535"/>
                </a:cubicBezTo>
                <a:cubicBezTo>
                  <a:pt x="1319" y="534"/>
                  <a:pt x="1317" y="536"/>
                  <a:pt x="1317" y="538"/>
                </a:cubicBezTo>
                <a:cubicBezTo>
                  <a:pt x="1317" y="539"/>
                  <a:pt x="1317" y="540"/>
                  <a:pt x="1316" y="541"/>
                </a:cubicBezTo>
                <a:cubicBezTo>
                  <a:pt x="1315" y="542"/>
                  <a:pt x="1316" y="545"/>
                  <a:pt x="1315" y="546"/>
                </a:cubicBezTo>
                <a:cubicBezTo>
                  <a:pt x="1314" y="547"/>
                  <a:pt x="1315" y="551"/>
                  <a:pt x="1315" y="553"/>
                </a:cubicBezTo>
                <a:cubicBezTo>
                  <a:pt x="1315" y="556"/>
                  <a:pt x="1315" y="558"/>
                  <a:pt x="1314" y="560"/>
                </a:cubicBezTo>
                <a:cubicBezTo>
                  <a:pt x="1312" y="561"/>
                  <a:pt x="1312" y="564"/>
                  <a:pt x="1310" y="565"/>
                </a:cubicBezTo>
                <a:cubicBezTo>
                  <a:pt x="1308" y="566"/>
                  <a:pt x="1305" y="564"/>
                  <a:pt x="1305" y="563"/>
                </a:cubicBezTo>
                <a:cubicBezTo>
                  <a:pt x="1305" y="561"/>
                  <a:pt x="1302" y="561"/>
                  <a:pt x="1301" y="561"/>
                </a:cubicBezTo>
                <a:cubicBezTo>
                  <a:pt x="1300" y="561"/>
                  <a:pt x="1299" y="559"/>
                  <a:pt x="1297" y="558"/>
                </a:cubicBezTo>
                <a:cubicBezTo>
                  <a:pt x="1296" y="557"/>
                  <a:pt x="1295" y="557"/>
                  <a:pt x="1294" y="557"/>
                </a:cubicBezTo>
                <a:cubicBezTo>
                  <a:pt x="1294" y="557"/>
                  <a:pt x="1293" y="557"/>
                  <a:pt x="1293" y="556"/>
                </a:cubicBezTo>
                <a:cubicBezTo>
                  <a:pt x="1292" y="554"/>
                  <a:pt x="1291" y="554"/>
                  <a:pt x="1290" y="553"/>
                </a:cubicBezTo>
                <a:cubicBezTo>
                  <a:pt x="1288" y="552"/>
                  <a:pt x="1289" y="552"/>
                  <a:pt x="1290" y="551"/>
                </a:cubicBezTo>
                <a:cubicBezTo>
                  <a:pt x="1292" y="550"/>
                  <a:pt x="1291" y="548"/>
                  <a:pt x="1291" y="547"/>
                </a:cubicBezTo>
                <a:cubicBezTo>
                  <a:pt x="1290" y="546"/>
                  <a:pt x="1291" y="546"/>
                  <a:pt x="1293" y="545"/>
                </a:cubicBezTo>
                <a:cubicBezTo>
                  <a:pt x="1295" y="544"/>
                  <a:pt x="1293" y="543"/>
                  <a:pt x="1295" y="542"/>
                </a:cubicBezTo>
                <a:cubicBezTo>
                  <a:pt x="1296" y="542"/>
                  <a:pt x="1295" y="541"/>
                  <a:pt x="1294" y="540"/>
                </a:cubicBezTo>
                <a:cubicBezTo>
                  <a:pt x="1292" y="540"/>
                  <a:pt x="1293" y="542"/>
                  <a:pt x="1292" y="542"/>
                </a:cubicBezTo>
                <a:cubicBezTo>
                  <a:pt x="1292" y="542"/>
                  <a:pt x="1292" y="542"/>
                  <a:pt x="1291" y="541"/>
                </a:cubicBezTo>
                <a:cubicBezTo>
                  <a:pt x="1291" y="540"/>
                  <a:pt x="1291" y="540"/>
                  <a:pt x="1291" y="540"/>
                </a:cubicBezTo>
                <a:cubicBezTo>
                  <a:pt x="1290" y="540"/>
                  <a:pt x="1288" y="542"/>
                  <a:pt x="1287" y="541"/>
                </a:cubicBezTo>
                <a:cubicBezTo>
                  <a:pt x="1286" y="540"/>
                  <a:pt x="1281" y="539"/>
                  <a:pt x="1279" y="539"/>
                </a:cubicBezTo>
                <a:cubicBezTo>
                  <a:pt x="1277" y="538"/>
                  <a:pt x="1276" y="536"/>
                  <a:pt x="1275" y="536"/>
                </a:cubicBezTo>
                <a:cubicBezTo>
                  <a:pt x="1274" y="537"/>
                  <a:pt x="1275" y="537"/>
                  <a:pt x="1277" y="539"/>
                </a:cubicBezTo>
                <a:cubicBezTo>
                  <a:pt x="1278" y="540"/>
                  <a:pt x="1272" y="541"/>
                  <a:pt x="1270" y="541"/>
                </a:cubicBezTo>
                <a:cubicBezTo>
                  <a:pt x="1269" y="541"/>
                  <a:pt x="1269" y="541"/>
                  <a:pt x="1270" y="541"/>
                </a:cubicBezTo>
                <a:cubicBezTo>
                  <a:pt x="1270" y="542"/>
                  <a:pt x="1270" y="542"/>
                  <a:pt x="1269" y="542"/>
                </a:cubicBezTo>
                <a:cubicBezTo>
                  <a:pt x="1267" y="542"/>
                  <a:pt x="1267" y="545"/>
                  <a:pt x="1266" y="546"/>
                </a:cubicBezTo>
                <a:cubicBezTo>
                  <a:pt x="1265" y="547"/>
                  <a:pt x="1266" y="548"/>
                  <a:pt x="1264" y="549"/>
                </a:cubicBezTo>
                <a:cubicBezTo>
                  <a:pt x="1263" y="550"/>
                  <a:pt x="1263" y="551"/>
                  <a:pt x="1264" y="553"/>
                </a:cubicBezTo>
                <a:cubicBezTo>
                  <a:pt x="1266" y="554"/>
                  <a:pt x="1264" y="555"/>
                  <a:pt x="1262" y="553"/>
                </a:cubicBezTo>
                <a:cubicBezTo>
                  <a:pt x="1261" y="552"/>
                  <a:pt x="1259" y="552"/>
                  <a:pt x="1260" y="553"/>
                </a:cubicBezTo>
                <a:cubicBezTo>
                  <a:pt x="1260" y="555"/>
                  <a:pt x="1258" y="554"/>
                  <a:pt x="1258" y="552"/>
                </a:cubicBezTo>
                <a:cubicBezTo>
                  <a:pt x="1258" y="551"/>
                  <a:pt x="1256" y="551"/>
                  <a:pt x="1256" y="550"/>
                </a:cubicBezTo>
                <a:cubicBezTo>
                  <a:pt x="1255" y="549"/>
                  <a:pt x="1253" y="548"/>
                  <a:pt x="1252" y="548"/>
                </a:cubicBezTo>
                <a:cubicBezTo>
                  <a:pt x="1251" y="548"/>
                  <a:pt x="1251" y="549"/>
                  <a:pt x="1250" y="549"/>
                </a:cubicBezTo>
                <a:cubicBezTo>
                  <a:pt x="1249" y="549"/>
                  <a:pt x="1248" y="550"/>
                  <a:pt x="1248" y="551"/>
                </a:cubicBezTo>
                <a:cubicBezTo>
                  <a:pt x="1249" y="552"/>
                  <a:pt x="1248" y="552"/>
                  <a:pt x="1247" y="551"/>
                </a:cubicBezTo>
                <a:cubicBezTo>
                  <a:pt x="1246" y="551"/>
                  <a:pt x="1246" y="551"/>
                  <a:pt x="1245" y="551"/>
                </a:cubicBezTo>
                <a:cubicBezTo>
                  <a:pt x="1244" y="551"/>
                  <a:pt x="1245" y="553"/>
                  <a:pt x="1244" y="553"/>
                </a:cubicBezTo>
                <a:cubicBezTo>
                  <a:pt x="1244" y="553"/>
                  <a:pt x="1244" y="555"/>
                  <a:pt x="1242" y="555"/>
                </a:cubicBezTo>
                <a:cubicBezTo>
                  <a:pt x="1241" y="555"/>
                  <a:pt x="1241" y="557"/>
                  <a:pt x="1242" y="559"/>
                </a:cubicBezTo>
                <a:cubicBezTo>
                  <a:pt x="1242" y="560"/>
                  <a:pt x="1241" y="559"/>
                  <a:pt x="1240" y="559"/>
                </a:cubicBezTo>
                <a:cubicBezTo>
                  <a:pt x="1240" y="559"/>
                  <a:pt x="1239" y="558"/>
                  <a:pt x="1238" y="558"/>
                </a:cubicBezTo>
                <a:cubicBezTo>
                  <a:pt x="1237" y="559"/>
                  <a:pt x="1239" y="560"/>
                  <a:pt x="1239" y="562"/>
                </a:cubicBezTo>
                <a:cubicBezTo>
                  <a:pt x="1239" y="563"/>
                  <a:pt x="1238" y="563"/>
                  <a:pt x="1238" y="564"/>
                </a:cubicBezTo>
                <a:cubicBezTo>
                  <a:pt x="1237" y="564"/>
                  <a:pt x="1236" y="562"/>
                  <a:pt x="1236" y="561"/>
                </a:cubicBezTo>
                <a:cubicBezTo>
                  <a:pt x="1236" y="559"/>
                  <a:pt x="1235" y="560"/>
                  <a:pt x="1233" y="562"/>
                </a:cubicBezTo>
                <a:cubicBezTo>
                  <a:pt x="1231" y="564"/>
                  <a:pt x="1233" y="567"/>
                  <a:pt x="1233" y="567"/>
                </a:cubicBezTo>
                <a:cubicBezTo>
                  <a:pt x="1232" y="568"/>
                  <a:pt x="1228" y="571"/>
                  <a:pt x="1227" y="573"/>
                </a:cubicBezTo>
                <a:cubicBezTo>
                  <a:pt x="1225" y="576"/>
                  <a:pt x="1220" y="574"/>
                  <a:pt x="1219" y="575"/>
                </a:cubicBezTo>
                <a:cubicBezTo>
                  <a:pt x="1218" y="576"/>
                  <a:pt x="1216" y="576"/>
                  <a:pt x="1215" y="577"/>
                </a:cubicBezTo>
                <a:cubicBezTo>
                  <a:pt x="1214" y="578"/>
                  <a:pt x="1211" y="580"/>
                  <a:pt x="1211" y="578"/>
                </a:cubicBezTo>
                <a:cubicBezTo>
                  <a:pt x="1211" y="577"/>
                  <a:pt x="1207" y="578"/>
                  <a:pt x="1206" y="580"/>
                </a:cubicBezTo>
                <a:cubicBezTo>
                  <a:pt x="1204" y="581"/>
                  <a:pt x="1202" y="583"/>
                  <a:pt x="1201" y="583"/>
                </a:cubicBezTo>
                <a:cubicBezTo>
                  <a:pt x="1199" y="583"/>
                  <a:pt x="1199" y="585"/>
                  <a:pt x="1198" y="586"/>
                </a:cubicBezTo>
                <a:cubicBezTo>
                  <a:pt x="1198" y="586"/>
                  <a:pt x="1198" y="584"/>
                  <a:pt x="1198" y="583"/>
                </a:cubicBezTo>
                <a:cubicBezTo>
                  <a:pt x="1198" y="582"/>
                  <a:pt x="1196" y="584"/>
                  <a:pt x="1196" y="586"/>
                </a:cubicBezTo>
                <a:cubicBezTo>
                  <a:pt x="1195" y="588"/>
                  <a:pt x="1197" y="589"/>
                  <a:pt x="1196" y="591"/>
                </a:cubicBezTo>
                <a:cubicBezTo>
                  <a:pt x="1194" y="593"/>
                  <a:pt x="1193" y="595"/>
                  <a:pt x="1195" y="598"/>
                </a:cubicBezTo>
                <a:cubicBezTo>
                  <a:pt x="1197" y="600"/>
                  <a:pt x="1198" y="602"/>
                  <a:pt x="1197" y="603"/>
                </a:cubicBezTo>
                <a:cubicBezTo>
                  <a:pt x="1197" y="604"/>
                  <a:pt x="1197" y="603"/>
                  <a:pt x="1196" y="602"/>
                </a:cubicBezTo>
                <a:cubicBezTo>
                  <a:pt x="1196" y="602"/>
                  <a:pt x="1195" y="601"/>
                  <a:pt x="1195" y="601"/>
                </a:cubicBezTo>
                <a:cubicBezTo>
                  <a:pt x="1194" y="602"/>
                  <a:pt x="1197" y="603"/>
                  <a:pt x="1196" y="604"/>
                </a:cubicBezTo>
                <a:cubicBezTo>
                  <a:pt x="1196" y="605"/>
                  <a:pt x="1195" y="604"/>
                  <a:pt x="1195" y="603"/>
                </a:cubicBezTo>
                <a:cubicBezTo>
                  <a:pt x="1194" y="602"/>
                  <a:pt x="1193" y="602"/>
                  <a:pt x="1193" y="602"/>
                </a:cubicBezTo>
                <a:cubicBezTo>
                  <a:pt x="1193" y="603"/>
                  <a:pt x="1197" y="609"/>
                  <a:pt x="1197" y="612"/>
                </a:cubicBezTo>
                <a:cubicBezTo>
                  <a:pt x="1198" y="614"/>
                  <a:pt x="1201" y="616"/>
                  <a:pt x="1201" y="620"/>
                </a:cubicBezTo>
                <a:cubicBezTo>
                  <a:pt x="1201" y="623"/>
                  <a:pt x="1204" y="628"/>
                  <a:pt x="1205" y="629"/>
                </a:cubicBezTo>
                <a:cubicBezTo>
                  <a:pt x="1205" y="630"/>
                  <a:pt x="1204" y="632"/>
                  <a:pt x="1204" y="635"/>
                </a:cubicBezTo>
                <a:cubicBezTo>
                  <a:pt x="1204" y="638"/>
                  <a:pt x="1203" y="638"/>
                  <a:pt x="1201" y="638"/>
                </a:cubicBezTo>
                <a:cubicBezTo>
                  <a:pt x="1200" y="638"/>
                  <a:pt x="1201" y="641"/>
                  <a:pt x="1203" y="641"/>
                </a:cubicBezTo>
                <a:cubicBezTo>
                  <a:pt x="1204" y="641"/>
                  <a:pt x="1204" y="643"/>
                  <a:pt x="1206" y="644"/>
                </a:cubicBezTo>
                <a:cubicBezTo>
                  <a:pt x="1208" y="645"/>
                  <a:pt x="1212" y="645"/>
                  <a:pt x="1214" y="645"/>
                </a:cubicBezTo>
                <a:cubicBezTo>
                  <a:pt x="1216" y="645"/>
                  <a:pt x="1216" y="642"/>
                  <a:pt x="1218" y="642"/>
                </a:cubicBezTo>
                <a:cubicBezTo>
                  <a:pt x="1220" y="642"/>
                  <a:pt x="1220" y="642"/>
                  <a:pt x="1221" y="640"/>
                </a:cubicBezTo>
                <a:cubicBezTo>
                  <a:pt x="1222" y="639"/>
                  <a:pt x="1227" y="639"/>
                  <a:pt x="1232" y="640"/>
                </a:cubicBezTo>
                <a:cubicBezTo>
                  <a:pt x="1237" y="640"/>
                  <a:pt x="1239" y="638"/>
                  <a:pt x="1240" y="636"/>
                </a:cubicBezTo>
                <a:cubicBezTo>
                  <a:pt x="1241" y="635"/>
                  <a:pt x="1244" y="634"/>
                  <a:pt x="1246" y="633"/>
                </a:cubicBezTo>
                <a:cubicBezTo>
                  <a:pt x="1247" y="632"/>
                  <a:pt x="1248" y="632"/>
                  <a:pt x="1252" y="632"/>
                </a:cubicBezTo>
                <a:cubicBezTo>
                  <a:pt x="1256" y="632"/>
                  <a:pt x="1259" y="630"/>
                  <a:pt x="1261" y="629"/>
                </a:cubicBezTo>
                <a:cubicBezTo>
                  <a:pt x="1264" y="628"/>
                  <a:pt x="1268" y="629"/>
                  <a:pt x="1270" y="628"/>
                </a:cubicBezTo>
                <a:cubicBezTo>
                  <a:pt x="1272" y="628"/>
                  <a:pt x="1272" y="628"/>
                  <a:pt x="1273" y="629"/>
                </a:cubicBezTo>
                <a:cubicBezTo>
                  <a:pt x="1274" y="630"/>
                  <a:pt x="1274" y="631"/>
                  <a:pt x="1276" y="631"/>
                </a:cubicBezTo>
                <a:cubicBezTo>
                  <a:pt x="1277" y="630"/>
                  <a:pt x="1278" y="631"/>
                  <a:pt x="1279" y="631"/>
                </a:cubicBezTo>
                <a:cubicBezTo>
                  <a:pt x="1279" y="631"/>
                  <a:pt x="1280" y="631"/>
                  <a:pt x="1281" y="631"/>
                </a:cubicBezTo>
                <a:cubicBezTo>
                  <a:pt x="1282" y="631"/>
                  <a:pt x="1282" y="632"/>
                  <a:pt x="1283" y="632"/>
                </a:cubicBezTo>
                <a:cubicBezTo>
                  <a:pt x="1284" y="633"/>
                  <a:pt x="1284" y="634"/>
                  <a:pt x="1283" y="635"/>
                </a:cubicBezTo>
                <a:cubicBezTo>
                  <a:pt x="1282" y="636"/>
                  <a:pt x="1285" y="636"/>
                  <a:pt x="1287" y="639"/>
                </a:cubicBezTo>
                <a:cubicBezTo>
                  <a:pt x="1289" y="641"/>
                  <a:pt x="1287" y="641"/>
                  <a:pt x="1288" y="643"/>
                </a:cubicBezTo>
                <a:cubicBezTo>
                  <a:pt x="1289" y="645"/>
                  <a:pt x="1290" y="645"/>
                  <a:pt x="1292" y="642"/>
                </a:cubicBezTo>
                <a:cubicBezTo>
                  <a:pt x="1293" y="639"/>
                  <a:pt x="1296" y="641"/>
                  <a:pt x="1296" y="639"/>
                </a:cubicBezTo>
                <a:cubicBezTo>
                  <a:pt x="1296" y="637"/>
                  <a:pt x="1298" y="634"/>
                  <a:pt x="1299" y="635"/>
                </a:cubicBezTo>
                <a:cubicBezTo>
                  <a:pt x="1301" y="636"/>
                  <a:pt x="1298" y="637"/>
                  <a:pt x="1298" y="641"/>
                </a:cubicBezTo>
                <a:cubicBezTo>
                  <a:pt x="1297" y="646"/>
                  <a:pt x="1295" y="643"/>
                  <a:pt x="1295" y="644"/>
                </a:cubicBezTo>
                <a:cubicBezTo>
                  <a:pt x="1295" y="646"/>
                  <a:pt x="1299" y="646"/>
                  <a:pt x="1299" y="644"/>
                </a:cubicBezTo>
                <a:cubicBezTo>
                  <a:pt x="1299" y="642"/>
                  <a:pt x="1300" y="641"/>
                  <a:pt x="1301" y="643"/>
                </a:cubicBezTo>
                <a:cubicBezTo>
                  <a:pt x="1303" y="645"/>
                  <a:pt x="1300" y="647"/>
                  <a:pt x="1301" y="648"/>
                </a:cubicBezTo>
                <a:cubicBezTo>
                  <a:pt x="1301" y="648"/>
                  <a:pt x="1302" y="648"/>
                  <a:pt x="1302" y="648"/>
                </a:cubicBezTo>
                <a:cubicBezTo>
                  <a:pt x="1303" y="648"/>
                  <a:pt x="1303" y="647"/>
                  <a:pt x="1304" y="647"/>
                </a:cubicBezTo>
                <a:cubicBezTo>
                  <a:pt x="1305" y="648"/>
                  <a:pt x="1308" y="651"/>
                  <a:pt x="1307" y="653"/>
                </a:cubicBezTo>
                <a:cubicBezTo>
                  <a:pt x="1307" y="655"/>
                  <a:pt x="1306" y="657"/>
                  <a:pt x="1310" y="659"/>
                </a:cubicBezTo>
                <a:cubicBezTo>
                  <a:pt x="1313" y="660"/>
                  <a:pt x="1312" y="661"/>
                  <a:pt x="1314" y="661"/>
                </a:cubicBezTo>
                <a:cubicBezTo>
                  <a:pt x="1316" y="661"/>
                  <a:pt x="1321" y="662"/>
                  <a:pt x="1323" y="664"/>
                </a:cubicBezTo>
                <a:cubicBezTo>
                  <a:pt x="1324" y="665"/>
                  <a:pt x="1327" y="663"/>
                  <a:pt x="1328" y="660"/>
                </a:cubicBezTo>
                <a:cubicBezTo>
                  <a:pt x="1329" y="658"/>
                  <a:pt x="1331" y="660"/>
                  <a:pt x="1330" y="661"/>
                </a:cubicBezTo>
                <a:cubicBezTo>
                  <a:pt x="1328" y="662"/>
                  <a:pt x="1330" y="664"/>
                  <a:pt x="1330" y="662"/>
                </a:cubicBezTo>
                <a:cubicBezTo>
                  <a:pt x="1331" y="661"/>
                  <a:pt x="1331" y="660"/>
                  <a:pt x="1332" y="662"/>
                </a:cubicBezTo>
                <a:cubicBezTo>
                  <a:pt x="1332" y="663"/>
                  <a:pt x="1334" y="663"/>
                  <a:pt x="1334" y="664"/>
                </a:cubicBezTo>
                <a:cubicBezTo>
                  <a:pt x="1335" y="665"/>
                  <a:pt x="1336" y="666"/>
                  <a:pt x="1336" y="665"/>
                </a:cubicBezTo>
                <a:cubicBezTo>
                  <a:pt x="1336" y="664"/>
                  <a:pt x="1336" y="663"/>
                  <a:pt x="1338" y="663"/>
                </a:cubicBezTo>
                <a:cubicBezTo>
                  <a:pt x="1339" y="662"/>
                  <a:pt x="1340" y="661"/>
                  <a:pt x="1342" y="660"/>
                </a:cubicBezTo>
                <a:cubicBezTo>
                  <a:pt x="1343" y="659"/>
                  <a:pt x="1350" y="658"/>
                  <a:pt x="1351" y="658"/>
                </a:cubicBezTo>
                <a:cubicBezTo>
                  <a:pt x="1351" y="658"/>
                  <a:pt x="1352" y="653"/>
                  <a:pt x="1352" y="650"/>
                </a:cubicBezTo>
                <a:cubicBezTo>
                  <a:pt x="1352" y="647"/>
                  <a:pt x="1355" y="646"/>
                  <a:pt x="1355" y="643"/>
                </a:cubicBezTo>
                <a:cubicBezTo>
                  <a:pt x="1356" y="640"/>
                  <a:pt x="1359" y="634"/>
                  <a:pt x="1360" y="634"/>
                </a:cubicBezTo>
                <a:cubicBezTo>
                  <a:pt x="1361" y="634"/>
                  <a:pt x="1362" y="633"/>
                  <a:pt x="1362" y="631"/>
                </a:cubicBezTo>
                <a:cubicBezTo>
                  <a:pt x="1362" y="629"/>
                  <a:pt x="1365" y="627"/>
                  <a:pt x="1365" y="625"/>
                </a:cubicBezTo>
                <a:cubicBezTo>
                  <a:pt x="1365" y="623"/>
                  <a:pt x="1366" y="621"/>
                  <a:pt x="1366" y="620"/>
                </a:cubicBezTo>
                <a:cubicBezTo>
                  <a:pt x="1365" y="619"/>
                  <a:pt x="1365" y="617"/>
                  <a:pt x="1366" y="616"/>
                </a:cubicBezTo>
                <a:cubicBezTo>
                  <a:pt x="1367" y="614"/>
                  <a:pt x="1365" y="612"/>
                  <a:pt x="1366" y="612"/>
                </a:cubicBezTo>
                <a:moveTo>
                  <a:pt x="1266" y="539"/>
                </a:moveTo>
                <a:cubicBezTo>
                  <a:pt x="1267" y="540"/>
                  <a:pt x="1272" y="539"/>
                  <a:pt x="1272" y="538"/>
                </a:cubicBezTo>
                <a:cubicBezTo>
                  <a:pt x="1272" y="537"/>
                  <a:pt x="1265" y="538"/>
                  <a:pt x="1266" y="539"/>
                </a:cubicBezTo>
                <a:moveTo>
                  <a:pt x="1293" y="650"/>
                </a:moveTo>
                <a:cubicBezTo>
                  <a:pt x="1294" y="651"/>
                  <a:pt x="1298" y="650"/>
                  <a:pt x="1298" y="649"/>
                </a:cubicBezTo>
                <a:cubicBezTo>
                  <a:pt x="1299" y="648"/>
                  <a:pt x="1292" y="649"/>
                  <a:pt x="1293" y="650"/>
                </a:cubicBezTo>
                <a:moveTo>
                  <a:pt x="1336" y="676"/>
                </a:moveTo>
                <a:cubicBezTo>
                  <a:pt x="1334" y="676"/>
                  <a:pt x="1333" y="675"/>
                  <a:pt x="1331" y="675"/>
                </a:cubicBezTo>
                <a:cubicBezTo>
                  <a:pt x="1330" y="674"/>
                  <a:pt x="1329" y="674"/>
                  <a:pt x="1328" y="674"/>
                </a:cubicBezTo>
                <a:cubicBezTo>
                  <a:pt x="1327" y="674"/>
                  <a:pt x="1332" y="680"/>
                  <a:pt x="1330" y="682"/>
                </a:cubicBezTo>
                <a:cubicBezTo>
                  <a:pt x="1329" y="684"/>
                  <a:pt x="1334" y="688"/>
                  <a:pt x="1336" y="689"/>
                </a:cubicBezTo>
                <a:cubicBezTo>
                  <a:pt x="1337" y="689"/>
                  <a:pt x="1337" y="688"/>
                  <a:pt x="1337" y="688"/>
                </a:cubicBezTo>
                <a:cubicBezTo>
                  <a:pt x="1338" y="687"/>
                  <a:pt x="1338" y="687"/>
                  <a:pt x="1338" y="687"/>
                </a:cubicBezTo>
                <a:cubicBezTo>
                  <a:pt x="1340" y="687"/>
                  <a:pt x="1339" y="686"/>
                  <a:pt x="1339" y="685"/>
                </a:cubicBezTo>
                <a:cubicBezTo>
                  <a:pt x="1339" y="684"/>
                  <a:pt x="1340" y="685"/>
                  <a:pt x="1340" y="685"/>
                </a:cubicBezTo>
                <a:cubicBezTo>
                  <a:pt x="1341" y="685"/>
                  <a:pt x="1341" y="686"/>
                  <a:pt x="1342" y="685"/>
                </a:cubicBezTo>
                <a:cubicBezTo>
                  <a:pt x="1343" y="685"/>
                  <a:pt x="1341" y="681"/>
                  <a:pt x="1343" y="681"/>
                </a:cubicBezTo>
                <a:cubicBezTo>
                  <a:pt x="1344" y="681"/>
                  <a:pt x="1343" y="676"/>
                  <a:pt x="1343" y="674"/>
                </a:cubicBezTo>
                <a:cubicBezTo>
                  <a:pt x="1342" y="673"/>
                  <a:pt x="1338" y="675"/>
                  <a:pt x="1336" y="676"/>
                </a:cubicBezTo>
                <a:moveTo>
                  <a:pt x="1454" y="675"/>
                </a:moveTo>
                <a:cubicBezTo>
                  <a:pt x="1453" y="674"/>
                  <a:pt x="1452" y="675"/>
                  <a:pt x="1451" y="676"/>
                </a:cubicBezTo>
                <a:cubicBezTo>
                  <a:pt x="1450" y="676"/>
                  <a:pt x="1449" y="676"/>
                  <a:pt x="1449" y="675"/>
                </a:cubicBezTo>
                <a:cubicBezTo>
                  <a:pt x="1448" y="674"/>
                  <a:pt x="1447" y="673"/>
                  <a:pt x="1446" y="674"/>
                </a:cubicBezTo>
                <a:cubicBezTo>
                  <a:pt x="1445" y="676"/>
                  <a:pt x="1446" y="676"/>
                  <a:pt x="1444" y="678"/>
                </a:cubicBezTo>
                <a:cubicBezTo>
                  <a:pt x="1442" y="680"/>
                  <a:pt x="1443" y="680"/>
                  <a:pt x="1441" y="684"/>
                </a:cubicBezTo>
                <a:cubicBezTo>
                  <a:pt x="1438" y="688"/>
                  <a:pt x="1430" y="690"/>
                  <a:pt x="1429" y="692"/>
                </a:cubicBezTo>
                <a:cubicBezTo>
                  <a:pt x="1428" y="694"/>
                  <a:pt x="1424" y="695"/>
                  <a:pt x="1424" y="697"/>
                </a:cubicBezTo>
                <a:cubicBezTo>
                  <a:pt x="1424" y="698"/>
                  <a:pt x="1421" y="699"/>
                  <a:pt x="1423" y="701"/>
                </a:cubicBezTo>
                <a:cubicBezTo>
                  <a:pt x="1424" y="703"/>
                  <a:pt x="1425" y="702"/>
                  <a:pt x="1427" y="703"/>
                </a:cubicBezTo>
                <a:cubicBezTo>
                  <a:pt x="1428" y="704"/>
                  <a:pt x="1429" y="703"/>
                  <a:pt x="1430" y="704"/>
                </a:cubicBezTo>
                <a:cubicBezTo>
                  <a:pt x="1430" y="705"/>
                  <a:pt x="1434" y="705"/>
                  <a:pt x="1437" y="702"/>
                </a:cubicBezTo>
                <a:cubicBezTo>
                  <a:pt x="1440" y="700"/>
                  <a:pt x="1439" y="698"/>
                  <a:pt x="1440" y="697"/>
                </a:cubicBezTo>
                <a:cubicBezTo>
                  <a:pt x="1441" y="697"/>
                  <a:pt x="1442" y="694"/>
                  <a:pt x="1442" y="693"/>
                </a:cubicBezTo>
                <a:cubicBezTo>
                  <a:pt x="1443" y="692"/>
                  <a:pt x="1444" y="690"/>
                  <a:pt x="1447" y="690"/>
                </a:cubicBezTo>
                <a:cubicBezTo>
                  <a:pt x="1450" y="690"/>
                  <a:pt x="1449" y="689"/>
                  <a:pt x="1448" y="688"/>
                </a:cubicBezTo>
                <a:cubicBezTo>
                  <a:pt x="1448" y="686"/>
                  <a:pt x="1451" y="686"/>
                  <a:pt x="1451" y="684"/>
                </a:cubicBezTo>
                <a:cubicBezTo>
                  <a:pt x="1451" y="682"/>
                  <a:pt x="1455" y="680"/>
                  <a:pt x="1455" y="678"/>
                </a:cubicBezTo>
                <a:cubicBezTo>
                  <a:pt x="1454" y="677"/>
                  <a:pt x="1455" y="676"/>
                  <a:pt x="1454" y="675"/>
                </a:cubicBezTo>
                <a:moveTo>
                  <a:pt x="1427" y="707"/>
                </a:moveTo>
                <a:cubicBezTo>
                  <a:pt x="1427" y="708"/>
                  <a:pt x="1430" y="707"/>
                  <a:pt x="1428" y="705"/>
                </a:cubicBezTo>
                <a:cubicBezTo>
                  <a:pt x="1427" y="704"/>
                  <a:pt x="1425" y="707"/>
                  <a:pt x="1427" y="707"/>
                </a:cubicBezTo>
                <a:moveTo>
                  <a:pt x="1469" y="660"/>
                </a:moveTo>
                <a:cubicBezTo>
                  <a:pt x="1469" y="661"/>
                  <a:pt x="1467" y="659"/>
                  <a:pt x="1465" y="659"/>
                </a:cubicBezTo>
                <a:cubicBezTo>
                  <a:pt x="1464" y="659"/>
                  <a:pt x="1463" y="658"/>
                  <a:pt x="1463" y="657"/>
                </a:cubicBezTo>
                <a:cubicBezTo>
                  <a:pt x="1463" y="655"/>
                  <a:pt x="1462" y="653"/>
                  <a:pt x="1461" y="653"/>
                </a:cubicBezTo>
                <a:cubicBezTo>
                  <a:pt x="1459" y="654"/>
                  <a:pt x="1461" y="655"/>
                  <a:pt x="1461" y="656"/>
                </a:cubicBezTo>
                <a:cubicBezTo>
                  <a:pt x="1460" y="657"/>
                  <a:pt x="1460" y="655"/>
                  <a:pt x="1459" y="655"/>
                </a:cubicBezTo>
                <a:cubicBezTo>
                  <a:pt x="1458" y="655"/>
                  <a:pt x="1457" y="654"/>
                  <a:pt x="1457" y="652"/>
                </a:cubicBezTo>
                <a:cubicBezTo>
                  <a:pt x="1457" y="650"/>
                  <a:pt x="1456" y="650"/>
                  <a:pt x="1456" y="648"/>
                </a:cubicBezTo>
                <a:cubicBezTo>
                  <a:pt x="1456" y="646"/>
                  <a:pt x="1452" y="644"/>
                  <a:pt x="1451" y="644"/>
                </a:cubicBezTo>
                <a:cubicBezTo>
                  <a:pt x="1449" y="644"/>
                  <a:pt x="1451" y="648"/>
                  <a:pt x="1452" y="649"/>
                </a:cubicBezTo>
                <a:cubicBezTo>
                  <a:pt x="1453" y="650"/>
                  <a:pt x="1455" y="651"/>
                  <a:pt x="1455" y="652"/>
                </a:cubicBezTo>
                <a:cubicBezTo>
                  <a:pt x="1455" y="653"/>
                  <a:pt x="1456" y="655"/>
                  <a:pt x="1457" y="655"/>
                </a:cubicBezTo>
                <a:cubicBezTo>
                  <a:pt x="1458" y="656"/>
                  <a:pt x="1457" y="659"/>
                  <a:pt x="1457" y="662"/>
                </a:cubicBezTo>
                <a:cubicBezTo>
                  <a:pt x="1457" y="664"/>
                  <a:pt x="1455" y="664"/>
                  <a:pt x="1453" y="665"/>
                </a:cubicBezTo>
                <a:cubicBezTo>
                  <a:pt x="1452" y="667"/>
                  <a:pt x="1457" y="669"/>
                  <a:pt x="1459" y="670"/>
                </a:cubicBezTo>
                <a:cubicBezTo>
                  <a:pt x="1461" y="672"/>
                  <a:pt x="1457" y="676"/>
                  <a:pt x="1458" y="677"/>
                </a:cubicBezTo>
                <a:cubicBezTo>
                  <a:pt x="1458" y="678"/>
                  <a:pt x="1459" y="678"/>
                  <a:pt x="1461" y="678"/>
                </a:cubicBezTo>
                <a:cubicBezTo>
                  <a:pt x="1464" y="677"/>
                  <a:pt x="1465" y="673"/>
                  <a:pt x="1466" y="671"/>
                </a:cubicBezTo>
                <a:cubicBezTo>
                  <a:pt x="1468" y="670"/>
                  <a:pt x="1467" y="668"/>
                  <a:pt x="1467" y="667"/>
                </a:cubicBezTo>
                <a:cubicBezTo>
                  <a:pt x="1468" y="666"/>
                  <a:pt x="1469" y="666"/>
                  <a:pt x="1470" y="666"/>
                </a:cubicBezTo>
                <a:cubicBezTo>
                  <a:pt x="1471" y="666"/>
                  <a:pt x="1471" y="663"/>
                  <a:pt x="1472" y="663"/>
                </a:cubicBezTo>
                <a:cubicBezTo>
                  <a:pt x="1473" y="663"/>
                  <a:pt x="1473" y="662"/>
                  <a:pt x="1473" y="660"/>
                </a:cubicBezTo>
                <a:cubicBezTo>
                  <a:pt x="1474" y="658"/>
                  <a:pt x="1470" y="658"/>
                  <a:pt x="1469" y="660"/>
                </a:cubicBezTo>
                <a:moveTo>
                  <a:pt x="1469" y="567"/>
                </a:moveTo>
                <a:cubicBezTo>
                  <a:pt x="1471" y="569"/>
                  <a:pt x="1474" y="569"/>
                  <a:pt x="1474" y="566"/>
                </a:cubicBezTo>
                <a:cubicBezTo>
                  <a:pt x="1474" y="563"/>
                  <a:pt x="1468" y="566"/>
                  <a:pt x="1469" y="567"/>
                </a:cubicBezTo>
                <a:moveTo>
                  <a:pt x="1475" y="562"/>
                </a:moveTo>
                <a:cubicBezTo>
                  <a:pt x="1476" y="563"/>
                  <a:pt x="1479" y="562"/>
                  <a:pt x="1479" y="560"/>
                </a:cubicBezTo>
                <a:cubicBezTo>
                  <a:pt x="1479" y="558"/>
                  <a:pt x="1473" y="562"/>
                  <a:pt x="1475" y="562"/>
                </a:cubicBezTo>
                <a:moveTo>
                  <a:pt x="150" y="231"/>
                </a:moveTo>
                <a:cubicBezTo>
                  <a:pt x="147" y="233"/>
                  <a:pt x="155" y="242"/>
                  <a:pt x="157" y="240"/>
                </a:cubicBezTo>
                <a:cubicBezTo>
                  <a:pt x="158" y="240"/>
                  <a:pt x="155" y="236"/>
                  <a:pt x="155" y="234"/>
                </a:cubicBezTo>
                <a:cubicBezTo>
                  <a:pt x="155" y="232"/>
                  <a:pt x="154" y="229"/>
                  <a:pt x="150" y="231"/>
                </a:cubicBezTo>
                <a:moveTo>
                  <a:pt x="565" y="510"/>
                </a:moveTo>
                <a:cubicBezTo>
                  <a:pt x="563" y="510"/>
                  <a:pt x="559" y="509"/>
                  <a:pt x="554" y="504"/>
                </a:cubicBezTo>
                <a:cubicBezTo>
                  <a:pt x="550" y="499"/>
                  <a:pt x="545" y="500"/>
                  <a:pt x="542" y="500"/>
                </a:cubicBezTo>
                <a:cubicBezTo>
                  <a:pt x="539" y="501"/>
                  <a:pt x="536" y="499"/>
                  <a:pt x="534" y="498"/>
                </a:cubicBezTo>
                <a:cubicBezTo>
                  <a:pt x="532" y="498"/>
                  <a:pt x="530" y="501"/>
                  <a:pt x="528" y="501"/>
                </a:cubicBezTo>
                <a:cubicBezTo>
                  <a:pt x="527" y="502"/>
                  <a:pt x="529" y="499"/>
                  <a:pt x="529" y="497"/>
                </a:cubicBezTo>
                <a:cubicBezTo>
                  <a:pt x="529" y="495"/>
                  <a:pt x="523" y="493"/>
                  <a:pt x="519" y="491"/>
                </a:cubicBezTo>
                <a:cubicBezTo>
                  <a:pt x="515" y="489"/>
                  <a:pt x="513" y="490"/>
                  <a:pt x="513" y="493"/>
                </a:cubicBezTo>
                <a:cubicBezTo>
                  <a:pt x="513" y="494"/>
                  <a:pt x="512" y="494"/>
                  <a:pt x="512" y="494"/>
                </a:cubicBezTo>
                <a:cubicBezTo>
                  <a:pt x="511" y="494"/>
                  <a:pt x="510" y="494"/>
                  <a:pt x="510" y="495"/>
                </a:cubicBezTo>
                <a:cubicBezTo>
                  <a:pt x="508" y="498"/>
                  <a:pt x="506" y="496"/>
                  <a:pt x="508" y="495"/>
                </a:cubicBezTo>
                <a:cubicBezTo>
                  <a:pt x="509" y="494"/>
                  <a:pt x="511" y="492"/>
                  <a:pt x="511" y="490"/>
                </a:cubicBezTo>
                <a:cubicBezTo>
                  <a:pt x="512" y="488"/>
                  <a:pt x="505" y="487"/>
                  <a:pt x="503" y="488"/>
                </a:cubicBezTo>
                <a:cubicBezTo>
                  <a:pt x="500" y="489"/>
                  <a:pt x="502" y="492"/>
                  <a:pt x="500" y="491"/>
                </a:cubicBezTo>
                <a:cubicBezTo>
                  <a:pt x="498" y="490"/>
                  <a:pt x="500" y="488"/>
                  <a:pt x="501" y="488"/>
                </a:cubicBezTo>
                <a:cubicBezTo>
                  <a:pt x="503" y="488"/>
                  <a:pt x="504" y="485"/>
                  <a:pt x="505" y="483"/>
                </a:cubicBezTo>
                <a:cubicBezTo>
                  <a:pt x="506" y="480"/>
                  <a:pt x="503" y="480"/>
                  <a:pt x="502" y="478"/>
                </a:cubicBezTo>
                <a:cubicBezTo>
                  <a:pt x="500" y="476"/>
                  <a:pt x="500" y="471"/>
                  <a:pt x="499" y="470"/>
                </a:cubicBezTo>
                <a:cubicBezTo>
                  <a:pt x="497" y="469"/>
                  <a:pt x="494" y="465"/>
                  <a:pt x="491" y="464"/>
                </a:cubicBezTo>
                <a:cubicBezTo>
                  <a:pt x="489" y="464"/>
                  <a:pt x="486" y="462"/>
                  <a:pt x="484" y="462"/>
                </a:cubicBezTo>
                <a:cubicBezTo>
                  <a:pt x="481" y="462"/>
                  <a:pt x="479" y="463"/>
                  <a:pt x="478" y="462"/>
                </a:cubicBezTo>
                <a:cubicBezTo>
                  <a:pt x="477" y="461"/>
                  <a:pt x="476" y="461"/>
                  <a:pt x="475" y="462"/>
                </a:cubicBezTo>
                <a:cubicBezTo>
                  <a:pt x="474" y="463"/>
                  <a:pt x="472" y="459"/>
                  <a:pt x="471" y="459"/>
                </a:cubicBezTo>
                <a:cubicBezTo>
                  <a:pt x="470" y="459"/>
                  <a:pt x="468" y="458"/>
                  <a:pt x="468" y="456"/>
                </a:cubicBezTo>
                <a:cubicBezTo>
                  <a:pt x="469" y="454"/>
                  <a:pt x="466" y="454"/>
                  <a:pt x="464" y="452"/>
                </a:cubicBezTo>
                <a:cubicBezTo>
                  <a:pt x="463" y="451"/>
                  <a:pt x="458" y="451"/>
                  <a:pt x="457" y="451"/>
                </a:cubicBezTo>
                <a:cubicBezTo>
                  <a:pt x="455" y="451"/>
                  <a:pt x="458" y="449"/>
                  <a:pt x="458" y="447"/>
                </a:cubicBezTo>
                <a:cubicBezTo>
                  <a:pt x="458" y="446"/>
                  <a:pt x="453" y="445"/>
                  <a:pt x="451" y="445"/>
                </a:cubicBezTo>
                <a:cubicBezTo>
                  <a:pt x="450" y="445"/>
                  <a:pt x="450" y="443"/>
                  <a:pt x="452" y="443"/>
                </a:cubicBezTo>
                <a:cubicBezTo>
                  <a:pt x="454" y="443"/>
                  <a:pt x="451" y="441"/>
                  <a:pt x="448" y="442"/>
                </a:cubicBezTo>
                <a:cubicBezTo>
                  <a:pt x="446" y="442"/>
                  <a:pt x="442" y="443"/>
                  <a:pt x="440" y="445"/>
                </a:cubicBezTo>
                <a:cubicBezTo>
                  <a:pt x="439" y="445"/>
                  <a:pt x="438" y="444"/>
                  <a:pt x="436" y="443"/>
                </a:cubicBezTo>
                <a:cubicBezTo>
                  <a:pt x="435" y="443"/>
                  <a:pt x="433" y="442"/>
                  <a:pt x="432" y="442"/>
                </a:cubicBezTo>
                <a:cubicBezTo>
                  <a:pt x="430" y="443"/>
                  <a:pt x="426" y="443"/>
                  <a:pt x="427" y="441"/>
                </a:cubicBezTo>
                <a:cubicBezTo>
                  <a:pt x="427" y="439"/>
                  <a:pt x="426" y="438"/>
                  <a:pt x="423" y="438"/>
                </a:cubicBezTo>
                <a:cubicBezTo>
                  <a:pt x="421" y="438"/>
                  <a:pt x="421" y="436"/>
                  <a:pt x="420" y="436"/>
                </a:cubicBezTo>
                <a:cubicBezTo>
                  <a:pt x="418" y="436"/>
                  <a:pt x="420" y="438"/>
                  <a:pt x="418" y="438"/>
                </a:cubicBezTo>
                <a:cubicBezTo>
                  <a:pt x="417" y="439"/>
                  <a:pt x="413" y="440"/>
                  <a:pt x="413" y="442"/>
                </a:cubicBezTo>
                <a:cubicBezTo>
                  <a:pt x="412" y="443"/>
                  <a:pt x="415" y="446"/>
                  <a:pt x="414" y="448"/>
                </a:cubicBezTo>
                <a:cubicBezTo>
                  <a:pt x="413" y="450"/>
                  <a:pt x="410" y="448"/>
                  <a:pt x="410" y="446"/>
                </a:cubicBezTo>
                <a:cubicBezTo>
                  <a:pt x="409" y="445"/>
                  <a:pt x="412" y="442"/>
                  <a:pt x="411" y="441"/>
                </a:cubicBezTo>
                <a:cubicBezTo>
                  <a:pt x="411" y="440"/>
                  <a:pt x="410" y="437"/>
                  <a:pt x="412" y="437"/>
                </a:cubicBezTo>
                <a:cubicBezTo>
                  <a:pt x="414" y="437"/>
                  <a:pt x="415" y="435"/>
                  <a:pt x="413" y="434"/>
                </a:cubicBezTo>
                <a:cubicBezTo>
                  <a:pt x="411" y="433"/>
                  <a:pt x="410" y="436"/>
                  <a:pt x="408" y="437"/>
                </a:cubicBezTo>
                <a:cubicBezTo>
                  <a:pt x="406" y="437"/>
                  <a:pt x="406" y="438"/>
                  <a:pt x="405" y="439"/>
                </a:cubicBezTo>
                <a:cubicBezTo>
                  <a:pt x="403" y="439"/>
                  <a:pt x="401" y="439"/>
                  <a:pt x="401" y="440"/>
                </a:cubicBezTo>
                <a:cubicBezTo>
                  <a:pt x="401" y="441"/>
                  <a:pt x="400" y="440"/>
                  <a:pt x="399" y="440"/>
                </a:cubicBezTo>
                <a:cubicBezTo>
                  <a:pt x="398" y="439"/>
                  <a:pt x="395" y="442"/>
                  <a:pt x="395" y="443"/>
                </a:cubicBezTo>
                <a:cubicBezTo>
                  <a:pt x="395" y="445"/>
                  <a:pt x="395" y="446"/>
                  <a:pt x="393" y="447"/>
                </a:cubicBezTo>
                <a:cubicBezTo>
                  <a:pt x="391" y="449"/>
                  <a:pt x="390" y="451"/>
                  <a:pt x="389" y="452"/>
                </a:cubicBezTo>
                <a:cubicBezTo>
                  <a:pt x="388" y="454"/>
                  <a:pt x="387" y="452"/>
                  <a:pt x="385" y="449"/>
                </a:cubicBezTo>
                <a:cubicBezTo>
                  <a:pt x="384" y="447"/>
                  <a:pt x="381" y="447"/>
                  <a:pt x="379" y="446"/>
                </a:cubicBezTo>
                <a:cubicBezTo>
                  <a:pt x="378" y="446"/>
                  <a:pt x="376" y="447"/>
                  <a:pt x="373" y="449"/>
                </a:cubicBezTo>
                <a:cubicBezTo>
                  <a:pt x="371" y="451"/>
                  <a:pt x="369" y="450"/>
                  <a:pt x="367" y="449"/>
                </a:cubicBezTo>
                <a:cubicBezTo>
                  <a:pt x="365" y="447"/>
                  <a:pt x="360" y="442"/>
                  <a:pt x="360" y="440"/>
                </a:cubicBezTo>
                <a:cubicBezTo>
                  <a:pt x="359" y="439"/>
                  <a:pt x="360" y="437"/>
                  <a:pt x="361" y="435"/>
                </a:cubicBezTo>
                <a:cubicBezTo>
                  <a:pt x="361" y="433"/>
                  <a:pt x="360" y="429"/>
                  <a:pt x="361" y="428"/>
                </a:cubicBezTo>
                <a:cubicBezTo>
                  <a:pt x="362" y="427"/>
                  <a:pt x="362" y="426"/>
                  <a:pt x="362" y="423"/>
                </a:cubicBezTo>
                <a:cubicBezTo>
                  <a:pt x="363" y="421"/>
                  <a:pt x="360" y="422"/>
                  <a:pt x="358" y="420"/>
                </a:cubicBezTo>
                <a:cubicBezTo>
                  <a:pt x="355" y="417"/>
                  <a:pt x="351" y="418"/>
                  <a:pt x="348" y="419"/>
                </a:cubicBezTo>
                <a:cubicBezTo>
                  <a:pt x="347" y="420"/>
                  <a:pt x="346" y="420"/>
                  <a:pt x="345" y="419"/>
                </a:cubicBezTo>
                <a:cubicBezTo>
                  <a:pt x="344" y="419"/>
                  <a:pt x="342" y="419"/>
                  <a:pt x="341" y="420"/>
                </a:cubicBezTo>
                <a:cubicBezTo>
                  <a:pt x="338" y="421"/>
                  <a:pt x="338" y="418"/>
                  <a:pt x="340" y="417"/>
                </a:cubicBezTo>
                <a:cubicBezTo>
                  <a:pt x="342" y="415"/>
                  <a:pt x="339" y="410"/>
                  <a:pt x="341" y="410"/>
                </a:cubicBezTo>
                <a:cubicBezTo>
                  <a:pt x="343" y="409"/>
                  <a:pt x="344" y="406"/>
                  <a:pt x="344" y="403"/>
                </a:cubicBezTo>
                <a:cubicBezTo>
                  <a:pt x="344" y="401"/>
                  <a:pt x="344" y="400"/>
                  <a:pt x="345" y="399"/>
                </a:cubicBezTo>
                <a:cubicBezTo>
                  <a:pt x="346" y="397"/>
                  <a:pt x="348" y="397"/>
                  <a:pt x="347" y="395"/>
                </a:cubicBezTo>
                <a:cubicBezTo>
                  <a:pt x="347" y="394"/>
                  <a:pt x="346" y="394"/>
                  <a:pt x="345" y="394"/>
                </a:cubicBezTo>
                <a:cubicBezTo>
                  <a:pt x="345" y="394"/>
                  <a:pt x="344" y="394"/>
                  <a:pt x="344" y="394"/>
                </a:cubicBezTo>
                <a:cubicBezTo>
                  <a:pt x="342" y="393"/>
                  <a:pt x="341" y="394"/>
                  <a:pt x="337" y="394"/>
                </a:cubicBezTo>
                <a:cubicBezTo>
                  <a:pt x="333" y="395"/>
                  <a:pt x="331" y="397"/>
                  <a:pt x="331" y="399"/>
                </a:cubicBezTo>
                <a:cubicBezTo>
                  <a:pt x="332" y="402"/>
                  <a:pt x="330" y="401"/>
                  <a:pt x="330" y="403"/>
                </a:cubicBezTo>
                <a:cubicBezTo>
                  <a:pt x="330" y="405"/>
                  <a:pt x="327" y="406"/>
                  <a:pt x="327" y="407"/>
                </a:cubicBezTo>
                <a:cubicBezTo>
                  <a:pt x="327" y="408"/>
                  <a:pt x="325" y="407"/>
                  <a:pt x="324" y="407"/>
                </a:cubicBezTo>
                <a:cubicBezTo>
                  <a:pt x="323" y="406"/>
                  <a:pt x="315" y="408"/>
                  <a:pt x="314" y="409"/>
                </a:cubicBezTo>
                <a:cubicBezTo>
                  <a:pt x="314" y="409"/>
                  <a:pt x="313" y="408"/>
                  <a:pt x="312" y="408"/>
                </a:cubicBezTo>
                <a:cubicBezTo>
                  <a:pt x="311" y="407"/>
                  <a:pt x="310" y="406"/>
                  <a:pt x="309" y="406"/>
                </a:cubicBezTo>
                <a:cubicBezTo>
                  <a:pt x="308" y="407"/>
                  <a:pt x="307" y="404"/>
                  <a:pt x="307" y="402"/>
                </a:cubicBezTo>
                <a:cubicBezTo>
                  <a:pt x="307" y="400"/>
                  <a:pt x="304" y="398"/>
                  <a:pt x="302" y="397"/>
                </a:cubicBezTo>
                <a:cubicBezTo>
                  <a:pt x="301" y="395"/>
                  <a:pt x="301" y="391"/>
                  <a:pt x="301" y="388"/>
                </a:cubicBezTo>
                <a:cubicBezTo>
                  <a:pt x="301" y="386"/>
                  <a:pt x="300" y="381"/>
                  <a:pt x="302" y="376"/>
                </a:cubicBezTo>
                <a:cubicBezTo>
                  <a:pt x="304" y="371"/>
                  <a:pt x="299" y="371"/>
                  <a:pt x="301" y="369"/>
                </a:cubicBezTo>
                <a:cubicBezTo>
                  <a:pt x="304" y="367"/>
                  <a:pt x="301" y="366"/>
                  <a:pt x="302" y="365"/>
                </a:cubicBezTo>
                <a:cubicBezTo>
                  <a:pt x="303" y="364"/>
                  <a:pt x="305" y="364"/>
                  <a:pt x="305" y="362"/>
                </a:cubicBezTo>
                <a:cubicBezTo>
                  <a:pt x="305" y="361"/>
                  <a:pt x="306" y="361"/>
                  <a:pt x="308" y="362"/>
                </a:cubicBezTo>
                <a:cubicBezTo>
                  <a:pt x="310" y="362"/>
                  <a:pt x="312" y="359"/>
                  <a:pt x="312" y="358"/>
                </a:cubicBezTo>
                <a:cubicBezTo>
                  <a:pt x="312" y="357"/>
                  <a:pt x="312" y="357"/>
                  <a:pt x="314" y="357"/>
                </a:cubicBezTo>
                <a:cubicBezTo>
                  <a:pt x="315" y="357"/>
                  <a:pt x="315" y="357"/>
                  <a:pt x="316" y="356"/>
                </a:cubicBezTo>
                <a:cubicBezTo>
                  <a:pt x="316" y="356"/>
                  <a:pt x="316" y="355"/>
                  <a:pt x="317" y="355"/>
                </a:cubicBezTo>
                <a:cubicBezTo>
                  <a:pt x="318" y="356"/>
                  <a:pt x="319" y="357"/>
                  <a:pt x="319" y="356"/>
                </a:cubicBezTo>
                <a:cubicBezTo>
                  <a:pt x="319" y="355"/>
                  <a:pt x="320" y="355"/>
                  <a:pt x="321" y="356"/>
                </a:cubicBezTo>
                <a:cubicBezTo>
                  <a:pt x="322" y="357"/>
                  <a:pt x="324" y="358"/>
                  <a:pt x="325" y="356"/>
                </a:cubicBezTo>
                <a:cubicBezTo>
                  <a:pt x="325" y="355"/>
                  <a:pt x="326" y="356"/>
                  <a:pt x="327" y="358"/>
                </a:cubicBezTo>
                <a:cubicBezTo>
                  <a:pt x="328" y="359"/>
                  <a:pt x="329" y="359"/>
                  <a:pt x="330" y="359"/>
                </a:cubicBezTo>
                <a:cubicBezTo>
                  <a:pt x="330" y="359"/>
                  <a:pt x="331" y="359"/>
                  <a:pt x="331" y="359"/>
                </a:cubicBezTo>
                <a:cubicBezTo>
                  <a:pt x="333" y="359"/>
                  <a:pt x="333" y="358"/>
                  <a:pt x="333" y="357"/>
                </a:cubicBezTo>
                <a:cubicBezTo>
                  <a:pt x="333" y="356"/>
                  <a:pt x="335" y="360"/>
                  <a:pt x="337" y="360"/>
                </a:cubicBezTo>
                <a:cubicBezTo>
                  <a:pt x="338" y="360"/>
                  <a:pt x="337" y="359"/>
                  <a:pt x="336" y="358"/>
                </a:cubicBezTo>
                <a:cubicBezTo>
                  <a:pt x="334" y="357"/>
                  <a:pt x="336" y="356"/>
                  <a:pt x="335" y="355"/>
                </a:cubicBezTo>
                <a:cubicBezTo>
                  <a:pt x="334" y="354"/>
                  <a:pt x="336" y="353"/>
                  <a:pt x="339" y="353"/>
                </a:cubicBezTo>
                <a:cubicBezTo>
                  <a:pt x="341" y="353"/>
                  <a:pt x="341" y="354"/>
                  <a:pt x="342" y="353"/>
                </a:cubicBezTo>
                <a:cubicBezTo>
                  <a:pt x="342" y="351"/>
                  <a:pt x="343" y="353"/>
                  <a:pt x="343" y="354"/>
                </a:cubicBezTo>
                <a:cubicBezTo>
                  <a:pt x="343" y="355"/>
                  <a:pt x="347" y="353"/>
                  <a:pt x="349" y="353"/>
                </a:cubicBezTo>
                <a:cubicBezTo>
                  <a:pt x="351" y="353"/>
                  <a:pt x="353" y="355"/>
                  <a:pt x="353" y="356"/>
                </a:cubicBezTo>
                <a:cubicBezTo>
                  <a:pt x="353" y="357"/>
                  <a:pt x="354" y="358"/>
                  <a:pt x="356" y="356"/>
                </a:cubicBezTo>
                <a:cubicBezTo>
                  <a:pt x="357" y="355"/>
                  <a:pt x="358" y="354"/>
                  <a:pt x="360" y="355"/>
                </a:cubicBezTo>
                <a:cubicBezTo>
                  <a:pt x="361" y="356"/>
                  <a:pt x="362" y="358"/>
                  <a:pt x="364" y="360"/>
                </a:cubicBezTo>
                <a:cubicBezTo>
                  <a:pt x="366" y="361"/>
                  <a:pt x="363" y="363"/>
                  <a:pt x="364" y="365"/>
                </a:cubicBezTo>
                <a:cubicBezTo>
                  <a:pt x="365" y="366"/>
                  <a:pt x="364" y="368"/>
                  <a:pt x="366" y="369"/>
                </a:cubicBezTo>
                <a:cubicBezTo>
                  <a:pt x="368" y="370"/>
                  <a:pt x="366" y="373"/>
                  <a:pt x="368" y="373"/>
                </a:cubicBezTo>
                <a:cubicBezTo>
                  <a:pt x="369" y="374"/>
                  <a:pt x="370" y="376"/>
                  <a:pt x="370" y="377"/>
                </a:cubicBezTo>
                <a:cubicBezTo>
                  <a:pt x="371" y="378"/>
                  <a:pt x="373" y="379"/>
                  <a:pt x="374" y="378"/>
                </a:cubicBezTo>
                <a:cubicBezTo>
                  <a:pt x="374" y="376"/>
                  <a:pt x="375" y="374"/>
                  <a:pt x="376" y="373"/>
                </a:cubicBezTo>
                <a:cubicBezTo>
                  <a:pt x="376" y="371"/>
                  <a:pt x="374" y="366"/>
                  <a:pt x="373" y="364"/>
                </a:cubicBezTo>
                <a:cubicBezTo>
                  <a:pt x="372" y="362"/>
                  <a:pt x="373" y="362"/>
                  <a:pt x="372" y="360"/>
                </a:cubicBezTo>
                <a:cubicBezTo>
                  <a:pt x="370" y="358"/>
                  <a:pt x="369" y="354"/>
                  <a:pt x="370" y="352"/>
                </a:cubicBezTo>
                <a:cubicBezTo>
                  <a:pt x="370" y="349"/>
                  <a:pt x="373" y="344"/>
                  <a:pt x="375" y="343"/>
                </a:cubicBezTo>
                <a:cubicBezTo>
                  <a:pt x="376" y="341"/>
                  <a:pt x="378" y="342"/>
                  <a:pt x="378" y="341"/>
                </a:cubicBezTo>
                <a:cubicBezTo>
                  <a:pt x="379" y="339"/>
                  <a:pt x="381" y="337"/>
                  <a:pt x="382" y="337"/>
                </a:cubicBezTo>
                <a:cubicBezTo>
                  <a:pt x="383" y="337"/>
                  <a:pt x="384" y="337"/>
                  <a:pt x="384" y="336"/>
                </a:cubicBezTo>
                <a:cubicBezTo>
                  <a:pt x="385" y="335"/>
                  <a:pt x="386" y="334"/>
                  <a:pt x="389" y="333"/>
                </a:cubicBezTo>
                <a:cubicBezTo>
                  <a:pt x="391" y="333"/>
                  <a:pt x="390" y="331"/>
                  <a:pt x="389" y="330"/>
                </a:cubicBezTo>
                <a:cubicBezTo>
                  <a:pt x="389" y="329"/>
                  <a:pt x="390" y="328"/>
                  <a:pt x="390" y="329"/>
                </a:cubicBezTo>
                <a:cubicBezTo>
                  <a:pt x="391" y="330"/>
                  <a:pt x="392" y="330"/>
                  <a:pt x="393" y="329"/>
                </a:cubicBezTo>
                <a:cubicBezTo>
                  <a:pt x="394" y="328"/>
                  <a:pt x="396" y="327"/>
                  <a:pt x="394" y="326"/>
                </a:cubicBezTo>
                <a:cubicBezTo>
                  <a:pt x="392" y="326"/>
                  <a:pt x="392" y="326"/>
                  <a:pt x="393" y="325"/>
                </a:cubicBezTo>
                <a:cubicBezTo>
                  <a:pt x="394" y="325"/>
                  <a:pt x="393" y="322"/>
                  <a:pt x="391" y="322"/>
                </a:cubicBezTo>
                <a:cubicBezTo>
                  <a:pt x="390" y="322"/>
                  <a:pt x="390" y="321"/>
                  <a:pt x="391" y="320"/>
                </a:cubicBezTo>
                <a:cubicBezTo>
                  <a:pt x="392" y="319"/>
                  <a:pt x="390" y="317"/>
                  <a:pt x="389" y="316"/>
                </a:cubicBezTo>
                <a:cubicBezTo>
                  <a:pt x="387" y="316"/>
                  <a:pt x="389" y="315"/>
                  <a:pt x="390" y="315"/>
                </a:cubicBezTo>
                <a:cubicBezTo>
                  <a:pt x="391" y="315"/>
                  <a:pt x="390" y="310"/>
                  <a:pt x="391" y="309"/>
                </a:cubicBezTo>
                <a:cubicBezTo>
                  <a:pt x="391" y="308"/>
                  <a:pt x="393" y="308"/>
                  <a:pt x="392" y="309"/>
                </a:cubicBezTo>
                <a:cubicBezTo>
                  <a:pt x="392" y="310"/>
                  <a:pt x="391" y="312"/>
                  <a:pt x="392" y="314"/>
                </a:cubicBezTo>
                <a:cubicBezTo>
                  <a:pt x="393" y="315"/>
                  <a:pt x="394" y="316"/>
                  <a:pt x="393" y="319"/>
                </a:cubicBezTo>
                <a:cubicBezTo>
                  <a:pt x="393" y="321"/>
                  <a:pt x="394" y="320"/>
                  <a:pt x="395" y="317"/>
                </a:cubicBezTo>
                <a:cubicBezTo>
                  <a:pt x="396" y="315"/>
                  <a:pt x="397" y="312"/>
                  <a:pt x="396" y="312"/>
                </a:cubicBezTo>
                <a:cubicBezTo>
                  <a:pt x="395" y="312"/>
                  <a:pt x="395" y="309"/>
                  <a:pt x="396" y="310"/>
                </a:cubicBezTo>
                <a:cubicBezTo>
                  <a:pt x="397" y="311"/>
                  <a:pt x="397" y="312"/>
                  <a:pt x="399" y="310"/>
                </a:cubicBezTo>
                <a:cubicBezTo>
                  <a:pt x="400" y="308"/>
                  <a:pt x="402" y="305"/>
                  <a:pt x="401" y="305"/>
                </a:cubicBezTo>
                <a:cubicBezTo>
                  <a:pt x="400" y="304"/>
                  <a:pt x="402" y="303"/>
                  <a:pt x="403" y="303"/>
                </a:cubicBezTo>
                <a:cubicBezTo>
                  <a:pt x="405" y="303"/>
                  <a:pt x="409" y="302"/>
                  <a:pt x="410" y="302"/>
                </a:cubicBezTo>
                <a:cubicBezTo>
                  <a:pt x="410" y="301"/>
                  <a:pt x="408" y="301"/>
                  <a:pt x="406" y="301"/>
                </a:cubicBezTo>
                <a:cubicBezTo>
                  <a:pt x="405" y="302"/>
                  <a:pt x="403" y="302"/>
                  <a:pt x="403" y="302"/>
                </a:cubicBezTo>
                <a:cubicBezTo>
                  <a:pt x="403" y="300"/>
                  <a:pt x="408" y="299"/>
                  <a:pt x="410" y="299"/>
                </a:cubicBezTo>
                <a:cubicBezTo>
                  <a:pt x="412" y="299"/>
                  <a:pt x="411" y="296"/>
                  <a:pt x="412" y="298"/>
                </a:cubicBezTo>
                <a:cubicBezTo>
                  <a:pt x="413" y="299"/>
                  <a:pt x="415" y="299"/>
                  <a:pt x="416" y="298"/>
                </a:cubicBezTo>
                <a:cubicBezTo>
                  <a:pt x="417" y="297"/>
                  <a:pt x="416" y="295"/>
                  <a:pt x="415" y="295"/>
                </a:cubicBezTo>
                <a:cubicBezTo>
                  <a:pt x="413" y="294"/>
                  <a:pt x="416" y="293"/>
                  <a:pt x="415" y="292"/>
                </a:cubicBezTo>
                <a:cubicBezTo>
                  <a:pt x="415" y="292"/>
                  <a:pt x="416" y="288"/>
                  <a:pt x="418" y="288"/>
                </a:cubicBezTo>
                <a:cubicBezTo>
                  <a:pt x="420" y="287"/>
                  <a:pt x="419" y="286"/>
                  <a:pt x="420" y="286"/>
                </a:cubicBezTo>
                <a:cubicBezTo>
                  <a:pt x="422" y="286"/>
                  <a:pt x="422" y="284"/>
                  <a:pt x="423" y="283"/>
                </a:cubicBezTo>
                <a:cubicBezTo>
                  <a:pt x="424" y="283"/>
                  <a:pt x="425" y="283"/>
                  <a:pt x="426" y="283"/>
                </a:cubicBezTo>
                <a:cubicBezTo>
                  <a:pt x="427" y="284"/>
                  <a:pt x="428" y="284"/>
                  <a:pt x="429" y="283"/>
                </a:cubicBezTo>
                <a:cubicBezTo>
                  <a:pt x="431" y="281"/>
                  <a:pt x="435" y="279"/>
                  <a:pt x="436" y="279"/>
                </a:cubicBezTo>
                <a:cubicBezTo>
                  <a:pt x="438" y="279"/>
                  <a:pt x="441" y="277"/>
                  <a:pt x="441" y="276"/>
                </a:cubicBezTo>
                <a:cubicBezTo>
                  <a:pt x="442" y="274"/>
                  <a:pt x="443" y="277"/>
                  <a:pt x="442" y="277"/>
                </a:cubicBezTo>
                <a:cubicBezTo>
                  <a:pt x="440" y="278"/>
                  <a:pt x="443" y="279"/>
                  <a:pt x="445" y="279"/>
                </a:cubicBezTo>
                <a:cubicBezTo>
                  <a:pt x="447" y="279"/>
                  <a:pt x="446" y="279"/>
                  <a:pt x="446" y="279"/>
                </a:cubicBezTo>
                <a:cubicBezTo>
                  <a:pt x="445" y="279"/>
                  <a:pt x="443" y="280"/>
                  <a:pt x="442" y="280"/>
                </a:cubicBezTo>
                <a:cubicBezTo>
                  <a:pt x="440" y="280"/>
                  <a:pt x="439" y="280"/>
                  <a:pt x="437" y="282"/>
                </a:cubicBezTo>
                <a:cubicBezTo>
                  <a:pt x="434" y="285"/>
                  <a:pt x="435" y="286"/>
                  <a:pt x="436" y="287"/>
                </a:cubicBezTo>
                <a:cubicBezTo>
                  <a:pt x="438" y="289"/>
                  <a:pt x="440" y="288"/>
                  <a:pt x="442" y="286"/>
                </a:cubicBezTo>
                <a:cubicBezTo>
                  <a:pt x="444" y="284"/>
                  <a:pt x="444" y="283"/>
                  <a:pt x="446" y="283"/>
                </a:cubicBezTo>
                <a:cubicBezTo>
                  <a:pt x="448" y="283"/>
                  <a:pt x="453" y="281"/>
                  <a:pt x="456" y="280"/>
                </a:cubicBezTo>
                <a:cubicBezTo>
                  <a:pt x="458" y="279"/>
                  <a:pt x="457" y="279"/>
                  <a:pt x="457" y="278"/>
                </a:cubicBezTo>
                <a:cubicBezTo>
                  <a:pt x="457" y="277"/>
                  <a:pt x="461" y="277"/>
                  <a:pt x="462" y="276"/>
                </a:cubicBezTo>
                <a:cubicBezTo>
                  <a:pt x="464" y="275"/>
                  <a:pt x="462" y="274"/>
                  <a:pt x="461" y="274"/>
                </a:cubicBezTo>
                <a:cubicBezTo>
                  <a:pt x="459" y="274"/>
                  <a:pt x="460" y="272"/>
                  <a:pt x="461" y="271"/>
                </a:cubicBezTo>
                <a:cubicBezTo>
                  <a:pt x="461" y="270"/>
                  <a:pt x="458" y="272"/>
                  <a:pt x="458" y="273"/>
                </a:cubicBezTo>
                <a:cubicBezTo>
                  <a:pt x="458" y="274"/>
                  <a:pt x="455" y="275"/>
                  <a:pt x="455" y="275"/>
                </a:cubicBezTo>
                <a:cubicBezTo>
                  <a:pt x="455" y="278"/>
                  <a:pt x="455" y="276"/>
                  <a:pt x="454" y="277"/>
                </a:cubicBezTo>
                <a:cubicBezTo>
                  <a:pt x="452" y="278"/>
                  <a:pt x="446" y="277"/>
                  <a:pt x="446" y="276"/>
                </a:cubicBezTo>
                <a:cubicBezTo>
                  <a:pt x="446" y="274"/>
                  <a:pt x="442" y="274"/>
                  <a:pt x="442" y="272"/>
                </a:cubicBezTo>
                <a:cubicBezTo>
                  <a:pt x="441" y="270"/>
                  <a:pt x="439" y="270"/>
                  <a:pt x="441" y="268"/>
                </a:cubicBezTo>
                <a:cubicBezTo>
                  <a:pt x="443" y="266"/>
                  <a:pt x="441" y="265"/>
                  <a:pt x="439" y="266"/>
                </a:cubicBezTo>
                <a:cubicBezTo>
                  <a:pt x="437" y="268"/>
                  <a:pt x="437" y="265"/>
                  <a:pt x="439" y="265"/>
                </a:cubicBezTo>
                <a:cubicBezTo>
                  <a:pt x="441" y="264"/>
                  <a:pt x="445" y="263"/>
                  <a:pt x="443" y="259"/>
                </a:cubicBezTo>
                <a:cubicBezTo>
                  <a:pt x="441" y="255"/>
                  <a:pt x="428" y="260"/>
                  <a:pt x="424" y="262"/>
                </a:cubicBezTo>
                <a:cubicBezTo>
                  <a:pt x="421" y="264"/>
                  <a:pt x="417" y="270"/>
                  <a:pt x="415" y="270"/>
                </a:cubicBezTo>
                <a:cubicBezTo>
                  <a:pt x="413" y="270"/>
                  <a:pt x="418" y="267"/>
                  <a:pt x="419" y="266"/>
                </a:cubicBezTo>
                <a:cubicBezTo>
                  <a:pt x="420" y="264"/>
                  <a:pt x="419" y="263"/>
                  <a:pt x="420" y="264"/>
                </a:cubicBezTo>
                <a:cubicBezTo>
                  <a:pt x="421" y="264"/>
                  <a:pt x="424" y="260"/>
                  <a:pt x="426" y="258"/>
                </a:cubicBezTo>
                <a:cubicBezTo>
                  <a:pt x="427" y="257"/>
                  <a:pt x="428" y="257"/>
                  <a:pt x="429" y="257"/>
                </a:cubicBezTo>
                <a:cubicBezTo>
                  <a:pt x="430" y="257"/>
                  <a:pt x="430" y="257"/>
                  <a:pt x="430" y="257"/>
                </a:cubicBezTo>
                <a:cubicBezTo>
                  <a:pt x="431" y="256"/>
                  <a:pt x="432" y="255"/>
                  <a:pt x="433" y="253"/>
                </a:cubicBezTo>
                <a:cubicBezTo>
                  <a:pt x="435" y="251"/>
                  <a:pt x="458" y="252"/>
                  <a:pt x="460" y="252"/>
                </a:cubicBezTo>
                <a:cubicBezTo>
                  <a:pt x="462" y="252"/>
                  <a:pt x="466" y="249"/>
                  <a:pt x="468" y="247"/>
                </a:cubicBezTo>
                <a:cubicBezTo>
                  <a:pt x="469" y="245"/>
                  <a:pt x="470" y="245"/>
                  <a:pt x="473" y="245"/>
                </a:cubicBezTo>
                <a:cubicBezTo>
                  <a:pt x="476" y="245"/>
                  <a:pt x="478" y="243"/>
                  <a:pt x="479" y="242"/>
                </a:cubicBezTo>
                <a:cubicBezTo>
                  <a:pt x="481" y="241"/>
                  <a:pt x="480" y="240"/>
                  <a:pt x="479" y="240"/>
                </a:cubicBezTo>
                <a:cubicBezTo>
                  <a:pt x="478" y="240"/>
                  <a:pt x="476" y="239"/>
                  <a:pt x="478" y="239"/>
                </a:cubicBezTo>
                <a:cubicBezTo>
                  <a:pt x="479" y="239"/>
                  <a:pt x="480" y="238"/>
                  <a:pt x="480" y="236"/>
                </a:cubicBezTo>
                <a:cubicBezTo>
                  <a:pt x="481" y="234"/>
                  <a:pt x="480" y="235"/>
                  <a:pt x="478" y="233"/>
                </a:cubicBezTo>
                <a:cubicBezTo>
                  <a:pt x="477" y="231"/>
                  <a:pt x="476" y="232"/>
                  <a:pt x="475" y="233"/>
                </a:cubicBezTo>
                <a:cubicBezTo>
                  <a:pt x="475" y="233"/>
                  <a:pt x="474" y="234"/>
                  <a:pt x="474" y="233"/>
                </a:cubicBezTo>
                <a:cubicBezTo>
                  <a:pt x="472" y="233"/>
                  <a:pt x="475" y="231"/>
                  <a:pt x="473" y="230"/>
                </a:cubicBezTo>
                <a:cubicBezTo>
                  <a:pt x="472" y="229"/>
                  <a:pt x="469" y="230"/>
                  <a:pt x="467" y="232"/>
                </a:cubicBezTo>
                <a:cubicBezTo>
                  <a:pt x="466" y="233"/>
                  <a:pt x="465" y="233"/>
                  <a:pt x="465" y="233"/>
                </a:cubicBezTo>
                <a:cubicBezTo>
                  <a:pt x="464" y="233"/>
                  <a:pt x="464" y="232"/>
                  <a:pt x="463" y="233"/>
                </a:cubicBezTo>
                <a:cubicBezTo>
                  <a:pt x="461" y="235"/>
                  <a:pt x="461" y="232"/>
                  <a:pt x="462" y="232"/>
                </a:cubicBezTo>
                <a:cubicBezTo>
                  <a:pt x="463" y="231"/>
                  <a:pt x="463" y="232"/>
                  <a:pt x="464" y="231"/>
                </a:cubicBezTo>
                <a:cubicBezTo>
                  <a:pt x="465" y="230"/>
                  <a:pt x="466" y="231"/>
                  <a:pt x="468" y="229"/>
                </a:cubicBezTo>
                <a:cubicBezTo>
                  <a:pt x="470" y="228"/>
                  <a:pt x="472" y="229"/>
                  <a:pt x="473" y="228"/>
                </a:cubicBezTo>
                <a:cubicBezTo>
                  <a:pt x="473" y="226"/>
                  <a:pt x="472" y="225"/>
                  <a:pt x="470" y="226"/>
                </a:cubicBezTo>
                <a:cubicBezTo>
                  <a:pt x="469" y="226"/>
                  <a:pt x="468" y="225"/>
                  <a:pt x="467" y="225"/>
                </a:cubicBezTo>
                <a:cubicBezTo>
                  <a:pt x="466" y="224"/>
                  <a:pt x="465" y="223"/>
                  <a:pt x="465" y="224"/>
                </a:cubicBezTo>
                <a:cubicBezTo>
                  <a:pt x="464" y="224"/>
                  <a:pt x="464" y="224"/>
                  <a:pt x="463" y="223"/>
                </a:cubicBezTo>
                <a:cubicBezTo>
                  <a:pt x="463" y="223"/>
                  <a:pt x="463" y="223"/>
                  <a:pt x="462" y="223"/>
                </a:cubicBezTo>
                <a:cubicBezTo>
                  <a:pt x="461" y="224"/>
                  <a:pt x="460" y="223"/>
                  <a:pt x="459" y="221"/>
                </a:cubicBezTo>
                <a:cubicBezTo>
                  <a:pt x="458" y="219"/>
                  <a:pt x="454" y="216"/>
                  <a:pt x="452" y="216"/>
                </a:cubicBezTo>
                <a:cubicBezTo>
                  <a:pt x="450" y="215"/>
                  <a:pt x="451" y="214"/>
                  <a:pt x="452" y="215"/>
                </a:cubicBezTo>
                <a:cubicBezTo>
                  <a:pt x="454" y="215"/>
                  <a:pt x="455" y="214"/>
                  <a:pt x="456" y="213"/>
                </a:cubicBezTo>
                <a:cubicBezTo>
                  <a:pt x="456" y="212"/>
                  <a:pt x="455" y="211"/>
                  <a:pt x="454" y="211"/>
                </a:cubicBezTo>
                <a:cubicBezTo>
                  <a:pt x="453" y="211"/>
                  <a:pt x="453" y="209"/>
                  <a:pt x="454" y="208"/>
                </a:cubicBezTo>
                <a:cubicBezTo>
                  <a:pt x="454" y="208"/>
                  <a:pt x="451" y="206"/>
                  <a:pt x="451" y="205"/>
                </a:cubicBezTo>
                <a:cubicBezTo>
                  <a:pt x="451" y="204"/>
                  <a:pt x="449" y="204"/>
                  <a:pt x="449" y="203"/>
                </a:cubicBezTo>
                <a:cubicBezTo>
                  <a:pt x="449" y="202"/>
                  <a:pt x="448" y="201"/>
                  <a:pt x="448" y="200"/>
                </a:cubicBezTo>
                <a:cubicBezTo>
                  <a:pt x="448" y="199"/>
                  <a:pt x="445" y="196"/>
                  <a:pt x="445" y="195"/>
                </a:cubicBezTo>
                <a:cubicBezTo>
                  <a:pt x="445" y="194"/>
                  <a:pt x="443" y="193"/>
                  <a:pt x="443" y="191"/>
                </a:cubicBezTo>
                <a:cubicBezTo>
                  <a:pt x="442" y="190"/>
                  <a:pt x="441" y="190"/>
                  <a:pt x="441" y="193"/>
                </a:cubicBezTo>
                <a:cubicBezTo>
                  <a:pt x="440" y="195"/>
                  <a:pt x="438" y="195"/>
                  <a:pt x="439" y="195"/>
                </a:cubicBezTo>
                <a:cubicBezTo>
                  <a:pt x="440" y="197"/>
                  <a:pt x="439" y="197"/>
                  <a:pt x="438" y="198"/>
                </a:cubicBezTo>
                <a:cubicBezTo>
                  <a:pt x="437" y="199"/>
                  <a:pt x="439" y="200"/>
                  <a:pt x="437" y="200"/>
                </a:cubicBezTo>
                <a:cubicBezTo>
                  <a:pt x="436" y="200"/>
                  <a:pt x="437" y="203"/>
                  <a:pt x="436" y="202"/>
                </a:cubicBezTo>
                <a:cubicBezTo>
                  <a:pt x="435" y="201"/>
                  <a:pt x="433" y="201"/>
                  <a:pt x="433" y="202"/>
                </a:cubicBezTo>
                <a:cubicBezTo>
                  <a:pt x="433" y="204"/>
                  <a:pt x="430" y="205"/>
                  <a:pt x="429" y="205"/>
                </a:cubicBezTo>
                <a:cubicBezTo>
                  <a:pt x="428" y="205"/>
                  <a:pt x="428" y="202"/>
                  <a:pt x="427" y="203"/>
                </a:cubicBezTo>
                <a:cubicBezTo>
                  <a:pt x="426" y="203"/>
                  <a:pt x="426" y="203"/>
                  <a:pt x="426" y="202"/>
                </a:cubicBezTo>
                <a:cubicBezTo>
                  <a:pt x="425" y="201"/>
                  <a:pt x="425" y="201"/>
                  <a:pt x="424" y="201"/>
                </a:cubicBezTo>
                <a:cubicBezTo>
                  <a:pt x="423" y="201"/>
                  <a:pt x="422" y="201"/>
                  <a:pt x="422" y="199"/>
                </a:cubicBezTo>
                <a:cubicBezTo>
                  <a:pt x="423" y="198"/>
                  <a:pt x="419" y="197"/>
                  <a:pt x="420" y="196"/>
                </a:cubicBezTo>
                <a:cubicBezTo>
                  <a:pt x="421" y="196"/>
                  <a:pt x="420" y="194"/>
                  <a:pt x="420" y="192"/>
                </a:cubicBezTo>
                <a:cubicBezTo>
                  <a:pt x="420" y="189"/>
                  <a:pt x="421" y="189"/>
                  <a:pt x="421" y="188"/>
                </a:cubicBezTo>
                <a:cubicBezTo>
                  <a:pt x="421" y="187"/>
                  <a:pt x="420" y="187"/>
                  <a:pt x="419" y="188"/>
                </a:cubicBezTo>
                <a:cubicBezTo>
                  <a:pt x="418" y="188"/>
                  <a:pt x="418" y="188"/>
                  <a:pt x="418" y="187"/>
                </a:cubicBezTo>
                <a:cubicBezTo>
                  <a:pt x="417" y="187"/>
                  <a:pt x="417" y="187"/>
                  <a:pt x="417" y="187"/>
                </a:cubicBezTo>
                <a:cubicBezTo>
                  <a:pt x="415" y="187"/>
                  <a:pt x="412" y="187"/>
                  <a:pt x="412" y="185"/>
                </a:cubicBezTo>
                <a:cubicBezTo>
                  <a:pt x="411" y="183"/>
                  <a:pt x="410" y="184"/>
                  <a:pt x="410" y="183"/>
                </a:cubicBezTo>
                <a:cubicBezTo>
                  <a:pt x="409" y="181"/>
                  <a:pt x="408" y="182"/>
                  <a:pt x="408" y="181"/>
                </a:cubicBezTo>
                <a:cubicBezTo>
                  <a:pt x="408" y="180"/>
                  <a:pt x="407" y="180"/>
                  <a:pt x="406" y="179"/>
                </a:cubicBezTo>
                <a:cubicBezTo>
                  <a:pt x="405" y="179"/>
                  <a:pt x="404" y="178"/>
                  <a:pt x="403" y="178"/>
                </a:cubicBezTo>
                <a:cubicBezTo>
                  <a:pt x="401" y="178"/>
                  <a:pt x="399" y="179"/>
                  <a:pt x="399" y="179"/>
                </a:cubicBezTo>
                <a:cubicBezTo>
                  <a:pt x="398" y="180"/>
                  <a:pt x="397" y="179"/>
                  <a:pt x="397" y="179"/>
                </a:cubicBezTo>
                <a:cubicBezTo>
                  <a:pt x="396" y="179"/>
                  <a:pt x="395" y="178"/>
                  <a:pt x="395" y="179"/>
                </a:cubicBezTo>
                <a:cubicBezTo>
                  <a:pt x="394" y="179"/>
                  <a:pt x="394" y="178"/>
                  <a:pt x="391" y="178"/>
                </a:cubicBezTo>
                <a:cubicBezTo>
                  <a:pt x="389" y="177"/>
                  <a:pt x="386" y="177"/>
                  <a:pt x="386" y="178"/>
                </a:cubicBezTo>
                <a:cubicBezTo>
                  <a:pt x="385" y="178"/>
                  <a:pt x="384" y="179"/>
                  <a:pt x="384" y="181"/>
                </a:cubicBezTo>
                <a:cubicBezTo>
                  <a:pt x="384" y="183"/>
                  <a:pt x="386" y="182"/>
                  <a:pt x="387" y="184"/>
                </a:cubicBezTo>
                <a:cubicBezTo>
                  <a:pt x="387" y="185"/>
                  <a:pt x="386" y="184"/>
                  <a:pt x="386" y="186"/>
                </a:cubicBezTo>
                <a:cubicBezTo>
                  <a:pt x="385" y="187"/>
                  <a:pt x="384" y="187"/>
                  <a:pt x="384" y="188"/>
                </a:cubicBezTo>
                <a:cubicBezTo>
                  <a:pt x="384" y="189"/>
                  <a:pt x="385" y="188"/>
                  <a:pt x="386" y="190"/>
                </a:cubicBezTo>
                <a:cubicBezTo>
                  <a:pt x="386" y="192"/>
                  <a:pt x="387" y="192"/>
                  <a:pt x="387" y="194"/>
                </a:cubicBezTo>
                <a:cubicBezTo>
                  <a:pt x="387" y="196"/>
                  <a:pt x="386" y="196"/>
                  <a:pt x="386" y="196"/>
                </a:cubicBezTo>
                <a:cubicBezTo>
                  <a:pt x="385" y="196"/>
                  <a:pt x="386" y="197"/>
                  <a:pt x="384" y="199"/>
                </a:cubicBezTo>
                <a:cubicBezTo>
                  <a:pt x="383" y="200"/>
                  <a:pt x="382" y="202"/>
                  <a:pt x="383" y="203"/>
                </a:cubicBezTo>
                <a:cubicBezTo>
                  <a:pt x="384" y="204"/>
                  <a:pt x="388" y="205"/>
                  <a:pt x="389" y="208"/>
                </a:cubicBezTo>
                <a:cubicBezTo>
                  <a:pt x="391" y="211"/>
                  <a:pt x="391" y="215"/>
                  <a:pt x="390" y="217"/>
                </a:cubicBezTo>
                <a:cubicBezTo>
                  <a:pt x="390" y="220"/>
                  <a:pt x="387" y="221"/>
                  <a:pt x="384" y="223"/>
                </a:cubicBezTo>
                <a:cubicBezTo>
                  <a:pt x="382" y="226"/>
                  <a:pt x="379" y="225"/>
                  <a:pt x="378" y="225"/>
                </a:cubicBezTo>
                <a:cubicBezTo>
                  <a:pt x="377" y="226"/>
                  <a:pt x="378" y="228"/>
                  <a:pt x="379" y="230"/>
                </a:cubicBezTo>
                <a:cubicBezTo>
                  <a:pt x="381" y="231"/>
                  <a:pt x="380" y="232"/>
                  <a:pt x="381" y="234"/>
                </a:cubicBezTo>
                <a:cubicBezTo>
                  <a:pt x="381" y="236"/>
                  <a:pt x="381" y="237"/>
                  <a:pt x="382" y="239"/>
                </a:cubicBezTo>
                <a:cubicBezTo>
                  <a:pt x="383" y="241"/>
                  <a:pt x="382" y="241"/>
                  <a:pt x="381" y="242"/>
                </a:cubicBezTo>
                <a:cubicBezTo>
                  <a:pt x="379" y="244"/>
                  <a:pt x="381" y="243"/>
                  <a:pt x="381" y="245"/>
                </a:cubicBezTo>
                <a:cubicBezTo>
                  <a:pt x="382" y="246"/>
                  <a:pt x="381" y="245"/>
                  <a:pt x="380" y="244"/>
                </a:cubicBezTo>
                <a:cubicBezTo>
                  <a:pt x="378" y="244"/>
                  <a:pt x="377" y="246"/>
                  <a:pt x="377" y="247"/>
                </a:cubicBezTo>
                <a:cubicBezTo>
                  <a:pt x="377" y="248"/>
                  <a:pt x="376" y="247"/>
                  <a:pt x="375" y="247"/>
                </a:cubicBezTo>
                <a:cubicBezTo>
                  <a:pt x="375" y="246"/>
                  <a:pt x="374" y="246"/>
                  <a:pt x="374" y="246"/>
                </a:cubicBezTo>
                <a:cubicBezTo>
                  <a:pt x="373" y="246"/>
                  <a:pt x="374" y="244"/>
                  <a:pt x="372" y="243"/>
                </a:cubicBezTo>
                <a:cubicBezTo>
                  <a:pt x="370" y="242"/>
                  <a:pt x="369" y="241"/>
                  <a:pt x="369" y="240"/>
                </a:cubicBezTo>
                <a:cubicBezTo>
                  <a:pt x="369" y="239"/>
                  <a:pt x="366" y="238"/>
                  <a:pt x="366" y="236"/>
                </a:cubicBezTo>
                <a:cubicBezTo>
                  <a:pt x="366" y="235"/>
                  <a:pt x="367" y="231"/>
                  <a:pt x="366" y="230"/>
                </a:cubicBezTo>
                <a:cubicBezTo>
                  <a:pt x="365" y="229"/>
                  <a:pt x="366" y="227"/>
                  <a:pt x="366" y="226"/>
                </a:cubicBezTo>
                <a:cubicBezTo>
                  <a:pt x="367" y="225"/>
                  <a:pt x="366" y="224"/>
                  <a:pt x="364" y="224"/>
                </a:cubicBezTo>
                <a:cubicBezTo>
                  <a:pt x="362" y="224"/>
                  <a:pt x="360" y="223"/>
                  <a:pt x="358" y="223"/>
                </a:cubicBezTo>
                <a:cubicBezTo>
                  <a:pt x="355" y="223"/>
                  <a:pt x="354" y="223"/>
                  <a:pt x="353" y="222"/>
                </a:cubicBezTo>
                <a:cubicBezTo>
                  <a:pt x="352" y="222"/>
                  <a:pt x="350" y="220"/>
                  <a:pt x="347" y="220"/>
                </a:cubicBezTo>
                <a:cubicBezTo>
                  <a:pt x="344" y="219"/>
                  <a:pt x="343" y="217"/>
                  <a:pt x="343" y="216"/>
                </a:cubicBezTo>
                <a:cubicBezTo>
                  <a:pt x="343" y="216"/>
                  <a:pt x="340" y="215"/>
                  <a:pt x="339" y="214"/>
                </a:cubicBezTo>
                <a:cubicBezTo>
                  <a:pt x="338" y="213"/>
                  <a:pt x="336" y="213"/>
                  <a:pt x="334" y="213"/>
                </a:cubicBezTo>
                <a:cubicBezTo>
                  <a:pt x="334" y="213"/>
                  <a:pt x="333" y="212"/>
                  <a:pt x="332" y="212"/>
                </a:cubicBezTo>
                <a:cubicBezTo>
                  <a:pt x="331" y="211"/>
                  <a:pt x="330" y="211"/>
                  <a:pt x="329" y="211"/>
                </a:cubicBezTo>
                <a:cubicBezTo>
                  <a:pt x="327" y="211"/>
                  <a:pt x="323" y="213"/>
                  <a:pt x="322" y="213"/>
                </a:cubicBezTo>
                <a:cubicBezTo>
                  <a:pt x="322" y="213"/>
                  <a:pt x="323" y="211"/>
                  <a:pt x="323" y="211"/>
                </a:cubicBezTo>
                <a:cubicBezTo>
                  <a:pt x="323" y="210"/>
                  <a:pt x="322" y="207"/>
                  <a:pt x="321" y="205"/>
                </a:cubicBezTo>
                <a:cubicBezTo>
                  <a:pt x="321" y="203"/>
                  <a:pt x="320" y="201"/>
                  <a:pt x="318" y="202"/>
                </a:cubicBezTo>
                <a:cubicBezTo>
                  <a:pt x="316" y="202"/>
                  <a:pt x="314" y="201"/>
                  <a:pt x="313" y="200"/>
                </a:cubicBezTo>
                <a:cubicBezTo>
                  <a:pt x="313" y="200"/>
                  <a:pt x="313" y="195"/>
                  <a:pt x="313" y="192"/>
                </a:cubicBezTo>
                <a:cubicBezTo>
                  <a:pt x="314" y="190"/>
                  <a:pt x="316" y="187"/>
                  <a:pt x="316" y="185"/>
                </a:cubicBezTo>
                <a:cubicBezTo>
                  <a:pt x="316" y="184"/>
                  <a:pt x="318" y="183"/>
                  <a:pt x="319" y="183"/>
                </a:cubicBezTo>
                <a:cubicBezTo>
                  <a:pt x="320" y="182"/>
                  <a:pt x="319" y="180"/>
                  <a:pt x="321" y="180"/>
                </a:cubicBezTo>
                <a:cubicBezTo>
                  <a:pt x="322" y="179"/>
                  <a:pt x="322" y="179"/>
                  <a:pt x="323" y="178"/>
                </a:cubicBezTo>
                <a:cubicBezTo>
                  <a:pt x="323" y="177"/>
                  <a:pt x="324" y="177"/>
                  <a:pt x="324" y="176"/>
                </a:cubicBezTo>
                <a:cubicBezTo>
                  <a:pt x="323" y="175"/>
                  <a:pt x="323" y="175"/>
                  <a:pt x="326" y="175"/>
                </a:cubicBezTo>
                <a:cubicBezTo>
                  <a:pt x="328" y="175"/>
                  <a:pt x="331" y="174"/>
                  <a:pt x="330" y="172"/>
                </a:cubicBezTo>
                <a:cubicBezTo>
                  <a:pt x="330" y="170"/>
                  <a:pt x="324" y="172"/>
                  <a:pt x="324" y="170"/>
                </a:cubicBezTo>
                <a:cubicBezTo>
                  <a:pt x="324" y="168"/>
                  <a:pt x="317" y="168"/>
                  <a:pt x="318" y="167"/>
                </a:cubicBezTo>
                <a:cubicBezTo>
                  <a:pt x="318" y="166"/>
                  <a:pt x="325" y="168"/>
                  <a:pt x="327" y="169"/>
                </a:cubicBezTo>
                <a:cubicBezTo>
                  <a:pt x="330" y="170"/>
                  <a:pt x="330" y="169"/>
                  <a:pt x="332" y="169"/>
                </a:cubicBezTo>
                <a:cubicBezTo>
                  <a:pt x="334" y="169"/>
                  <a:pt x="333" y="167"/>
                  <a:pt x="333" y="166"/>
                </a:cubicBezTo>
                <a:cubicBezTo>
                  <a:pt x="334" y="165"/>
                  <a:pt x="335" y="166"/>
                  <a:pt x="336" y="166"/>
                </a:cubicBezTo>
                <a:cubicBezTo>
                  <a:pt x="337" y="167"/>
                  <a:pt x="339" y="167"/>
                  <a:pt x="340" y="167"/>
                </a:cubicBezTo>
                <a:cubicBezTo>
                  <a:pt x="342" y="166"/>
                  <a:pt x="344" y="162"/>
                  <a:pt x="346" y="161"/>
                </a:cubicBezTo>
                <a:cubicBezTo>
                  <a:pt x="347" y="159"/>
                  <a:pt x="346" y="158"/>
                  <a:pt x="342" y="158"/>
                </a:cubicBezTo>
                <a:cubicBezTo>
                  <a:pt x="339" y="159"/>
                  <a:pt x="337" y="157"/>
                  <a:pt x="335" y="156"/>
                </a:cubicBezTo>
                <a:cubicBezTo>
                  <a:pt x="333" y="155"/>
                  <a:pt x="333" y="153"/>
                  <a:pt x="335" y="154"/>
                </a:cubicBezTo>
                <a:cubicBezTo>
                  <a:pt x="337" y="154"/>
                  <a:pt x="342" y="158"/>
                  <a:pt x="344" y="158"/>
                </a:cubicBezTo>
                <a:cubicBezTo>
                  <a:pt x="346" y="158"/>
                  <a:pt x="349" y="154"/>
                  <a:pt x="350" y="153"/>
                </a:cubicBezTo>
                <a:cubicBezTo>
                  <a:pt x="352" y="152"/>
                  <a:pt x="349" y="152"/>
                  <a:pt x="348" y="151"/>
                </a:cubicBezTo>
                <a:cubicBezTo>
                  <a:pt x="347" y="150"/>
                  <a:pt x="350" y="149"/>
                  <a:pt x="351" y="149"/>
                </a:cubicBezTo>
                <a:cubicBezTo>
                  <a:pt x="353" y="149"/>
                  <a:pt x="353" y="151"/>
                  <a:pt x="354" y="151"/>
                </a:cubicBezTo>
                <a:cubicBezTo>
                  <a:pt x="354" y="152"/>
                  <a:pt x="357" y="151"/>
                  <a:pt x="358" y="151"/>
                </a:cubicBezTo>
                <a:cubicBezTo>
                  <a:pt x="360" y="151"/>
                  <a:pt x="358" y="149"/>
                  <a:pt x="356" y="148"/>
                </a:cubicBezTo>
                <a:cubicBezTo>
                  <a:pt x="354" y="147"/>
                  <a:pt x="356" y="145"/>
                  <a:pt x="357" y="147"/>
                </a:cubicBezTo>
                <a:cubicBezTo>
                  <a:pt x="357" y="148"/>
                  <a:pt x="359" y="148"/>
                  <a:pt x="360" y="149"/>
                </a:cubicBezTo>
                <a:cubicBezTo>
                  <a:pt x="361" y="151"/>
                  <a:pt x="361" y="150"/>
                  <a:pt x="363" y="149"/>
                </a:cubicBezTo>
                <a:cubicBezTo>
                  <a:pt x="365" y="149"/>
                  <a:pt x="366" y="148"/>
                  <a:pt x="367" y="146"/>
                </a:cubicBezTo>
                <a:cubicBezTo>
                  <a:pt x="368" y="145"/>
                  <a:pt x="368" y="147"/>
                  <a:pt x="370" y="145"/>
                </a:cubicBezTo>
                <a:cubicBezTo>
                  <a:pt x="371" y="143"/>
                  <a:pt x="369" y="141"/>
                  <a:pt x="368" y="140"/>
                </a:cubicBezTo>
                <a:cubicBezTo>
                  <a:pt x="366" y="139"/>
                  <a:pt x="368" y="138"/>
                  <a:pt x="366" y="137"/>
                </a:cubicBezTo>
                <a:cubicBezTo>
                  <a:pt x="365" y="136"/>
                  <a:pt x="364" y="135"/>
                  <a:pt x="366" y="135"/>
                </a:cubicBezTo>
                <a:cubicBezTo>
                  <a:pt x="368" y="136"/>
                  <a:pt x="370" y="135"/>
                  <a:pt x="370" y="134"/>
                </a:cubicBezTo>
                <a:cubicBezTo>
                  <a:pt x="371" y="133"/>
                  <a:pt x="368" y="132"/>
                  <a:pt x="369" y="131"/>
                </a:cubicBezTo>
                <a:cubicBezTo>
                  <a:pt x="371" y="130"/>
                  <a:pt x="370" y="129"/>
                  <a:pt x="368" y="129"/>
                </a:cubicBezTo>
                <a:cubicBezTo>
                  <a:pt x="366" y="129"/>
                  <a:pt x="365" y="129"/>
                  <a:pt x="365" y="127"/>
                </a:cubicBezTo>
                <a:cubicBezTo>
                  <a:pt x="365" y="126"/>
                  <a:pt x="362" y="127"/>
                  <a:pt x="360" y="126"/>
                </a:cubicBezTo>
                <a:cubicBezTo>
                  <a:pt x="358" y="125"/>
                  <a:pt x="354" y="125"/>
                  <a:pt x="353" y="125"/>
                </a:cubicBezTo>
                <a:cubicBezTo>
                  <a:pt x="352" y="125"/>
                  <a:pt x="352" y="129"/>
                  <a:pt x="354" y="129"/>
                </a:cubicBezTo>
                <a:cubicBezTo>
                  <a:pt x="355" y="129"/>
                  <a:pt x="356" y="131"/>
                  <a:pt x="355" y="131"/>
                </a:cubicBezTo>
                <a:cubicBezTo>
                  <a:pt x="354" y="132"/>
                  <a:pt x="355" y="133"/>
                  <a:pt x="354" y="133"/>
                </a:cubicBezTo>
                <a:cubicBezTo>
                  <a:pt x="353" y="133"/>
                  <a:pt x="352" y="133"/>
                  <a:pt x="351" y="135"/>
                </a:cubicBezTo>
                <a:cubicBezTo>
                  <a:pt x="351" y="138"/>
                  <a:pt x="351" y="139"/>
                  <a:pt x="349" y="139"/>
                </a:cubicBezTo>
                <a:cubicBezTo>
                  <a:pt x="348" y="140"/>
                  <a:pt x="348" y="139"/>
                  <a:pt x="348" y="138"/>
                </a:cubicBezTo>
                <a:cubicBezTo>
                  <a:pt x="348" y="137"/>
                  <a:pt x="348" y="137"/>
                  <a:pt x="347" y="137"/>
                </a:cubicBezTo>
                <a:cubicBezTo>
                  <a:pt x="346" y="137"/>
                  <a:pt x="346" y="140"/>
                  <a:pt x="347" y="140"/>
                </a:cubicBezTo>
                <a:cubicBezTo>
                  <a:pt x="348" y="140"/>
                  <a:pt x="348" y="141"/>
                  <a:pt x="348" y="143"/>
                </a:cubicBezTo>
                <a:cubicBezTo>
                  <a:pt x="349" y="144"/>
                  <a:pt x="346" y="143"/>
                  <a:pt x="345" y="145"/>
                </a:cubicBezTo>
                <a:cubicBezTo>
                  <a:pt x="345" y="147"/>
                  <a:pt x="344" y="144"/>
                  <a:pt x="343" y="143"/>
                </a:cubicBezTo>
                <a:cubicBezTo>
                  <a:pt x="342" y="142"/>
                  <a:pt x="340" y="140"/>
                  <a:pt x="340" y="139"/>
                </a:cubicBezTo>
                <a:cubicBezTo>
                  <a:pt x="340" y="137"/>
                  <a:pt x="341" y="137"/>
                  <a:pt x="342" y="137"/>
                </a:cubicBezTo>
                <a:cubicBezTo>
                  <a:pt x="343" y="136"/>
                  <a:pt x="342" y="136"/>
                  <a:pt x="342" y="134"/>
                </a:cubicBezTo>
                <a:cubicBezTo>
                  <a:pt x="342" y="132"/>
                  <a:pt x="341" y="133"/>
                  <a:pt x="339" y="131"/>
                </a:cubicBezTo>
                <a:cubicBezTo>
                  <a:pt x="338" y="129"/>
                  <a:pt x="336" y="129"/>
                  <a:pt x="335" y="130"/>
                </a:cubicBezTo>
                <a:cubicBezTo>
                  <a:pt x="334" y="131"/>
                  <a:pt x="335" y="132"/>
                  <a:pt x="334" y="133"/>
                </a:cubicBezTo>
                <a:cubicBezTo>
                  <a:pt x="332" y="134"/>
                  <a:pt x="333" y="136"/>
                  <a:pt x="332" y="136"/>
                </a:cubicBezTo>
                <a:cubicBezTo>
                  <a:pt x="331" y="137"/>
                  <a:pt x="331" y="132"/>
                  <a:pt x="330" y="131"/>
                </a:cubicBezTo>
                <a:cubicBezTo>
                  <a:pt x="329" y="131"/>
                  <a:pt x="329" y="130"/>
                  <a:pt x="331" y="129"/>
                </a:cubicBezTo>
                <a:cubicBezTo>
                  <a:pt x="332" y="129"/>
                  <a:pt x="333" y="128"/>
                  <a:pt x="332" y="128"/>
                </a:cubicBezTo>
                <a:cubicBezTo>
                  <a:pt x="331" y="128"/>
                  <a:pt x="329" y="126"/>
                  <a:pt x="328" y="126"/>
                </a:cubicBezTo>
                <a:cubicBezTo>
                  <a:pt x="327" y="126"/>
                  <a:pt x="327" y="126"/>
                  <a:pt x="326" y="127"/>
                </a:cubicBezTo>
                <a:cubicBezTo>
                  <a:pt x="326" y="127"/>
                  <a:pt x="325" y="127"/>
                  <a:pt x="324" y="127"/>
                </a:cubicBezTo>
                <a:cubicBezTo>
                  <a:pt x="324" y="126"/>
                  <a:pt x="325" y="124"/>
                  <a:pt x="325" y="123"/>
                </a:cubicBezTo>
                <a:cubicBezTo>
                  <a:pt x="325" y="123"/>
                  <a:pt x="325" y="123"/>
                  <a:pt x="326" y="123"/>
                </a:cubicBezTo>
                <a:cubicBezTo>
                  <a:pt x="326" y="123"/>
                  <a:pt x="327" y="123"/>
                  <a:pt x="327" y="122"/>
                </a:cubicBezTo>
                <a:cubicBezTo>
                  <a:pt x="328" y="121"/>
                  <a:pt x="324" y="121"/>
                  <a:pt x="324" y="120"/>
                </a:cubicBezTo>
                <a:cubicBezTo>
                  <a:pt x="324" y="118"/>
                  <a:pt x="322" y="118"/>
                  <a:pt x="321" y="117"/>
                </a:cubicBezTo>
                <a:cubicBezTo>
                  <a:pt x="320" y="117"/>
                  <a:pt x="321" y="115"/>
                  <a:pt x="321" y="114"/>
                </a:cubicBezTo>
                <a:cubicBezTo>
                  <a:pt x="320" y="113"/>
                  <a:pt x="317" y="110"/>
                  <a:pt x="315" y="110"/>
                </a:cubicBezTo>
                <a:cubicBezTo>
                  <a:pt x="315" y="110"/>
                  <a:pt x="314" y="109"/>
                  <a:pt x="314" y="109"/>
                </a:cubicBezTo>
                <a:cubicBezTo>
                  <a:pt x="314" y="108"/>
                  <a:pt x="314" y="108"/>
                  <a:pt x="314" y="108"/>
                </a:cubicBezTo>
                <a:cubicBezTo>
                  <a:pt x="315" y="108"/>
                  <a:pt x="316" y="108"/>
                  <a:pt x="318" y="106"/>
                </a:cubicBezTo>
                <a:cubicBezTo>
                  <a:pt x="319" y="104"/>
                  <a:pt x="319" y="103"/>
                  <a:pt x="318" y="103"/>
                </a:cubicBezTo>
                <a:cubicBezTo>
                  <a:pt x="317" y="103"/>
                  <a:pt x="316" y="102"/>
                  <a:pt x="318" y="102"/>
                </a:cubicBezTo>
                <a:cubicBezTo>
                  <a:pt x="320" y="102"/>
                  <a:pt x="324" y="103"/>
                  <a:pt x="325" y="102"/>
                </a:cubicBezTo>
                <a:cubicBezTo>
                  <a:pt x="326" y="101"/>
                  <a:pt x="330" y="96"/>
                  <a:pt x="331" y="94"/>
                </a:cubicBezTo>
                <a:cubicBezTo>
                  <a:pt x="333" y="92"/>
                  <a:pt x="330" y="92"/>
                  <a:pt x="327" y="92"/>
                </a:cubicBezTo>
                <a:cubicBezTo>
                  <a:pt x="323" y="92"/>
                  <a:pt x="323" y="91"/>
                  <a:pt x="320" y="90"/>
                </a:cubicBezTo>
                <a:cubicBezTo>
                  <a:pt x="317" y="90"/>
                  <a:pt x="312" y="91"/>
                  <a:pt x="311" y="92"/>
                </a:cubicBezTo>
                <a:cubicBezTo>
                  <a:pt x="310" y="93"/>
                  <a:pt x="312" y="93"/>
                  <a:pt x="312" y="94"/>
                </a:cubicBezTo>
                <a:cubicBezTo>
                  <a:pt x="312" y="95"/>
                  <a:pt x="311" y="95"/>
                  <a:pt x="311" y="94"/>
                </a:cubicBezTo>
                <a:cubicBezTo>
                  <a:pt x="310" y="94"/>
                  <a:pt x="310" y="94"/>
                  <a:pt x="309" y="94"/>
                </a:cubicBezTo>
                <a:cubicBezTo>
                  <a:pt x="309" y="94"/>
                  <a:pt x="310" y="96"/>
                  <a:pt x="309" y="99"/>
                </a:cubicBezTo>
                <a:cubicBezTo>
                  <a:pt x="309" y="102"/>
                  <a:pt x="310" y="102"/>
                  <a:pt x="311" y="104"/>
                </a:cubicBezTo>
                <a:cubicBezTo>
                  <a:pt x="312" y="105"/>
                  <a:pt x="312" y="107"/>
                  <a:pt x="312" y="109"/>
                </a:cubicBezTo>
                <a:cubicBezTo>
                  <a:pt x="312" y="111"/>
                  <a:pt x="310" y="111"/>
                  <a:pt x="309" y="111"/>
                </a:cubicBezTo>
                <a:cubicBezTo>
                  <a:pt x="308" y="111"/>
                  <a:pt x="311" y="112"/>
                  <a:pt x="310" y="114"/>
                </a:cubicBezTo>
                <a:cubicBezTo>
                  <a:pt x="310" y="114"/>
                  <a:pt x="309" y="114"/>
                  <a:pt x="309" y="114"/>
                </a:cubicBezTo>
                <a:cubicBezTo>
                  <a:pt x="308" y="113"/>
                  <a:pt x="307" y="113"/>
                  <a:pt x="307" y="113"/>
                </a:cubicBezTo>
                <a:cubicBezTo>
                  <a:pt x="306" y="114"/>
                  <a:pt x="305" y="117"/>
                  <a:pt x="306" y="118"/>
                </a:cubicBezTo>
                <a:cubicBezTo>
                  <a:pt x="307" y="119"/>
                  <a:pt x="308" y="119"/>
                  <a:pt x="307" y="120"/>
                </a:cubicBezTo>
                <a:cubicBezTo>
                  <a:pt x="306" y="121"/>
                  <a:pt x="305" y="123"/>
                  <a:pt x="307" y="125"/>
                </a:cubicBezTo>
                <a:cubicBezTo>
                  <a:pt x="309" y="126"/>
                  <a:pt x="313" y="126"/>
                  <a:pt x="316" y="128"/>
                </a:cubicBezTo>
                <a:cubicBezTo>
                  <a:pt x="318" y="129"/>
                  <a:pt x="315" y="128"/>
                  <a:pt x="316" y="130"/>
                </a:cubicBezTo>
                <a:cubicBezTo>
                  <a:pt x="316" y="131"/>
                  <a:pt x="314" y="132"/>
                  <a:pt x="314" y="133"/>
                </a:cubicBezTo>
                <a:cubicBezTo>
                  <a:pt x="314" y="134"/>
                  <a:pt x="315" y="134"/>
                  <a:pt x="316" y="132"/>
                </a:cubicBezTo>
                <a:cubicBezTo>
                  <a:pt x="317" y="130"/>
                  <a:pt x="318" y="132"/>
                  <a:pt x="318" y="134"/>
                </a:cubicBezTo>
                <a:cubicBezTo>
                  <a:pt x="318" y="136"/>
                  <a:pt x="316" y="135"/>
                  <a:pt x="315" y="137"/>
                </a:cubicBezTo>
                <a:cubicBezTo>
                  <a:pt x="314" y="138"/>
                  <a:pt x="313" y="139"/>
                  <a:pt x="311" y="138"/>
                </a:cubicBezTo>
                <a:cubicBezTo>
                  <a:pt x="309" y="138"/>
                  <a:pt x="310" y="141"/>
                  <a:pt x="311" y="142"/>
                </a:cubicBezTo>
                <a:cubicBezTo>
                  <a:pt x="312" y="144"/>
                  <a:pt x="311" y="145"/>
                  <a:pt x="309" y="144"/>
                </a:cubicBezTo>
                <a:cubicBezTo>
                  <a:pt x="307" y="144"/>
                  <a:pt x="306" y="142"/>
                  <a:pt x="307" y="141"/>
                </a:cubicBezTo>
                <a:cubicBezTo>
                  <a:pt x="308" y="139"/>
                  <a:pt x="308" y="137"/>
                  <a:pt x="307" y="137"/>
                </a:cubicBezTo>
                <a:cubicBezTo>
                  <a:pt x="306" y="137"/>
                  <a:pt x="303" y="137"/>
                  <a:pt x="302" y="136"/>
                </a:cubicBezTo>
                <a:cubicBezTo>
                  <a:pt x="301" y="135"/>
                  <a:pt x="303" y="135"/>
                  <a:pt x="305" y="135"/>
                </a:cubicBezTo>
                <a:cubicBezTo>
                  <a:pt x="308" y="136"/>
                  <a:pt x="306" y="134"/>
                  <a:pt x="308" y="134"/>
                </a:cubicBezTo>
                <a:cubicBezTo>
                  <a:pt x="310" y="134"/>
                  <a:pt x="311" y="135"/>
                  <a:pt x="313" y="133"/>
                </a:cubicBezTo>
                <a:cubicBezTo>
                  <a:pt x="314" y="132"/>
                  <a:pt x="311" y="129"/>
                  <a:pt x="310" y="130"/>
                </a:cubicBezTo>
                <a:cubicBezTo>
                  <a:pt x="309" y="130"/>
                  <a:pt x="307" y="131"/>
                  <a:pt x="307" y="129"/>
                </a:cubicBezTo>
                <a:cubicBezTo>
                  <a:pt x="307" y="129"/>
                  <a:pt x="308" y="129"/>
                  <a:pt x="309" y="129"/>
                </a:cubicBezTo>
                <a:cubicBezTo>
                  <a:pt x="309" y="129"/>
                  <a:pt x="310" y="129"/>
                  <a:pt x="310" y="129"/>
                </a:cubicBezTo>
                <a:cubicBezTo>
                  <a:pt x="311" y="128"/>
                  <a:pt x="310" y="127"/>
                  <a:pt x="308" y="127"/>
                </a:cubicBezTo>
                <a:cubicBezTo>
                  <a:pt x="306" y="128"/>
                  <a:pt x="305" y="128"/>
                  <a:pt x="303" y="126"/>
                </a:cubicBezTo>
                <a:cubicBezTo>
                  <a:pt x="302" y="125"/>
                  <a:pt x="299" y="124"/>
                  <a:pt x="298" y="127"/>
                </a:cubicBezTo>
                <a:cubicBezTo>
                  <a:pt x="297" y="131"/>
                  <a:pt x="295" y="129"/>
                  <a:pt x="294" y="130"/>
                </a:cubicBezTo>
                <a:cubicBezTo>
                  <a:pt x="293" y="131"/>
                  <a:pt x="295" y="132"/>
                  <a:pt x="298" y="132"/>
                </a:cubicBezTo>
                <a:cubicBezTo>
                  <a:pt x="300" y="132"/>
                  <a:pt x="302" y="135"/>
                  <a:pt x="301" y="135"/>
                </a:cubicBezTo>
                <a:cubicBezTo>
                  <a:pt x="300" y="135"/>
                  <a:pt x="300" y="137"/>
                  <a:pt x="299" y="136"/>
                </a:cubicBezTo>
                <a:cubicBezTo>
                  <a:pt x="297" y="135"/>
                  <a:pt x="296" y="136"/>
                  <a:pt x="297" y="137"/>
                </a:cubicBezTo>
                <a:cubicBezTo>
                  <a:pt x="298" y="138"/>
                  <a:pt x="297" y="139"/>
                  <a:pt x="297" y="140"/>
                </a:cubicBezTo>
                <a:cubicBezTo>
                  <a:pt x="297" y="141"/>
                  <a:pt x="295" y="140"/>
                  <a:pt x="293" y="140"/>
                </a:cubicBezTo>
                <a:cubicBezTo>
                  <a:pt x="291" y="140"/>
                  <a:pt x="287" y="140"/>
                  <a:pt x="285" y="141"/>
                </a:cubicBezTo>
                <a:cubicBezTo>
                  <a:pt x="282" y="141"/>
                  <a:pt x="279" y="140"/>
                  <a:pt x="278" y="139"/>
                </a:cubicBezTo>
                <a:cubicBezTo>
                  <a:pt x="277" y="138"/>
                  <a:pt x="275" y="138"/>
                  <a:pt x="273" y="138"/>
                </a:cubicBezTo>
                <a:cubicBezTo>
                  <a:pt x="271" y="138"/>
                  <a:pt x="272" y="136"/>
                  <a:pt x="270" y="136"/>
                </a:cubicBezTo>
                <a:cubicBezTo>
                  <a:pt x="267" y="136"/>
                  <a:pt x="268" y="134"/>
                  <a:pt x="267" y="133"/>
                </a:cubicBezTo>
                <a:cubicBezTo>
                  <a:pt x="267" y="132"/>
                  <a:pt x="262" y="132"/>
                  <a:pt x="260" y="133"/>
                </a:cubicBezTo>
                <a:cubicBezTo>
                  <a:pt x="259" y="134"/>
                  <a:pt x="255" y="134"/>
                  <a:pt x="254" y="136"/>
                </a:cubicBezTo>
                <a:cubicBezTo>
                  <a:pt x="253" y="138"/>
                  <a:pt x="255" y="138"/>
                  <a:pt x="256" y="138"/>
                </a:cubicBezTo>
                <a:cubicBezTo>
                  <a:pt x="258" y="138"/>
                  <a:pt x="257" y="136"/>
                  <a:pt x="260" y="136"/>
                </a:cubicBezTo>
                <a:cubicBezTo>
                  <a:pt x="261" y="137"/>
                  <a:pt x="262" y="136"/>
                  <a:pt x="263" y="135"/>
                </a:cubicBezTo>
                <a:cubicBezTo>
                  <a:pt x="264" y="135"/>
                  <a:pt x="265" y="134"/>
                  <a:pt x="266" y="135"/>
                </a:cubicBezTo>
                <a:cubicBezTo>
                  <a:pt x="267" y="136"/>
                  <a:pt x="261" y="138"/>
                  <a:pt x="259" y="138"/>
                </a:cubicBezTo>
                <a:cubicBezTo>
                  <a:pt x="256" y="139"/>
                  <a:pt x="257" y="141"/>
                  <a:pt x="259" y="144"/>
                </a:cubicBezTo>
                <a:cubicBezTo>
                  <a:pt x="262" y="148"/>
                  <a:pt x="258" y="146"/>
                  <a:pt x="258" y="147"/>
                </a:cubicBezTo>
                <a:cubicBezTo>
                  <a:pt x="258" y="149"/>
                  <a:pt x="254" y="147"/>
                  <a:pt x="256" y="146"/>
                </a:cubicBezTo>
                <a:cubicBezTo>
                  <a:pt x="257" y="146"/>
                  <a:pt x="256" y="144"/>
                  <a:pt x="255" y="143"/>
                </a:cubicBezTo>
                <a:cubicBezTo>
                  <a:pt x="254" y="142"/>
                  <a:pt x="253" y="143"/>
                  <a:pt x="253" y="142"/>
                </a:cubicBezTo>
                <a:cubicBezTo>
                  <a:pt x="253" y="141"/>
                  <a:pt x="253" y="141"/>
                  <a:pt x="252" y="141"/>
                </a:cubicBezTo>
                <a:cubicBezTo>
                  <a:pt x="251" y="141"/>
                  <a:pt x="251" y="141"/>
                  <a:pt x="250" y="141"/>
                </a:cubicBezTo>
                <a:cubicBezTo>
                  <a:pt x="249" y="140"/>
                  <a:pt x="248" y="139"/>
                  <a:pt x="246" y="140"/>
                </a:cubicBezTo>
                <a:cubicBezTo>
                  <a:pt x="245" y="141"/>
                  <a:pt x="242" y="140"/>
                  <a:pt x="239" y="141"/>
                </a:cubicBezTo>
                <a:cubicBezTo>
                  <a:pt x="235" y="142"/>
                  <a:pt x="227" y="142"/>
                  <a:pt x="226" y="140"/>
                </a:cubicBezTo>
                <a:cubicBezTo>
                  <a:pt x="225" y="139"/>
                  <a:pt x="229" y="137"/>
                  <a:pt x="231" y="137"/>
                </a:cubicBezTo>
                <a:cubicBezTo>
                  <a:pt x="232" y="137"/>
                  <a:pt x="231" y="135"/>
                  <a:pt x="229" y="134"/>
                </a:cubicBezTo>
                <a:cubicBezTo>
                  <a:pt x="227" y="132"/>
                  <a:pt x="222" y="131"/>
                  <a:pt x="222" y="132"/>
                </a:cubicBezTo>
                <a:cubicBezTo>
                  <a:pt x="222" y="133"/>
                  <a:pt x="220" y="132"/>
                  <a:pt x="216" y="131"/>
                </a:cubicBezTo>
                <a:cubicBezTo>
                  <a:pt x="213" y="131"/>
                  <a:pt x="212" y="130"/>
                  <a:pt x="210" y="129"/>
                </a:cubicBezTo>
                <a:cubicBezTo>
                  <a:pt x="208" y="129"/>
                  <a:pt x="204" y="129"/>
                  <a:pt x="202" y="127"/>
                </a:cubicBezTo>
                <a:cubicBezTo>
                  <a:pt x="199" y="125"/>
                  <a:pt x="193" y="125"/>
                  <a:pt x="192" y="127"/>
                </a:cubicBezTo>
                <a:cubicBezTo>
                  <a:pt x="191" y="129"/>
                  <a:pt x="189" y="129"/>
                  <a:pt x="187" y="129"/>
                </a:cubicBezTo>
                <a:cubicBezTo>
                  <a:pt x="185" y="129"/>
                  <a:pt x="188" y="126"/>
                  <a:pt x="187" y="126"/>
                </a:cubicBezTo>
                <a:cubicBezTo>
                  <a:pt x="186" y="126"/>
                  <a:pt x="187" y="123"/>
                  <a:pt x="186" y="123"/>
                </a:cubicBezTo>
                <a:cubicBezTo>
                  <a:pt x="185" y="123"/>
                  <a:pt x="184" y="124"/>
                  <a:pt x="183" y="126"/>
                </a:cubicBezTo>
                <a:cubicBezTo>
                  <a:pt x="183" y="127"/>
                  <a:pt x="182" y="129"/>
                  <a:pt x="180" y="129"/>
                </a:cubicBezTo>
                <a:cubicBezTo>
                  <a:pt x="177" y="129"/>
                  <a:pt x="176" y="122"/>
                  <a:pt x="174" y="120"/>
                </a:cubicBezTo>
                <a:cubicBezTo>
                  <a:pt x="171" y="119"/>
                  <a:pt x="169" y="119"/>
                  <a:pt x="171" y="121"/>
                </a:cubicBezTo>
                <a:cubicBezTo>
                  <a:pt x="173" y="124"/>
                  <a:pt x="169" y="122"/>
                  <a:pt x="170" y="124"/>
                </a:cubicBezTo>
                <a:cubicBezTo>
                  <a:pt x="170" y="125"/>
                  <a:pt x="166" y="127"/>
                  <a:pt x="167" y="126"/>
                </a:cubicBezTo>
                <a:cubicBezTo>
                  <a:pt x="167" y="125"/>
                  <a:pt x="165" y="124"/>
                  <a:pt x="162" y="127"/>
                </a:cubicBezTo>
                <a:cubicBezTo>
                  <a:pt x="160" y="130"/>
                  <a:pt x="159" y="129"/>
                  <a:pt x="158" y="128"/>
                </a:cubicBezTo>
                <a:cubicBezTo>
                  <a:pt x="158" y="127"/>
                  <a:pt x="152" y="131"/>
                  <a:pt x="152" y="132"/>
                </a:cubicBezTo>
                <a:cubicBezTo>
                  <a:pt x="152" y="133"/>
                  <a:pt x="151" y="134"/>
                  <a:pt x="149" y="134"/>
                </a:cubicBezTo>
                <a:cubicBezTo>
                  <a:pt x="147" y="134"/>
                  <a:pt x="149" y="132"/>
                  <a:pt x="150" y="131"/>
                </a:cubicBezTo>
                <a:cubicBezTo>
                  <a:pt x="152" y="131"/>
                  <a:pt x="156" y="127"/>
                  <a:pt x="158" y="127"/>
                </a:cubicBezTo>
                <a:cubicBezTo>
                  <a:pt x="160" y="126"/>
                  <a:pt x="165" y="124"/>
                  <a:pt x="165" y="123"/>
                </a:cubicBezTo>
                <a:cubicBezTo>
                  <a:pt x="165" y="123"/>
                  <a:pt x="164" y="123"/>
                  <a:pt x="163" y="123"/>
                </a:cubicBezTo>
                <a:cubicBezTo>
                  <a:pt x="162" y="123"/>
                  <a:pt x="162" y="123"/>
                  <a:pt x="161" y="123"/>
                </a:cubicBezTo>
                <a:cubicBezTo>
                  <a:pt x="160" y="123"/>
                  <a:pt x="157" y="124"/>
                  <a:pt x="155" y="126"/>
                </a:cubicBezTo>
                <a:cubicBezTo>
                  <a:pt x="152" y="127"/>
                  <a:pt x="149" y="126"/>
                  <a:pt x="150" y="128"/>
                </a:cubicBezTo>
                <a:cubicBezTo>
                  <a:pt x="150" y="129"/>
                  <a:pt x="149" y="128"/>
                  <a:pt x="149" y="128"/>
                </a:cubicBezTo>
                <a:cubicBezTo>
                  <a:pt x="148" y="128"/>
                  <a:pt x="147" y="128"/>
                  <a:pt x="147" y="129"/>
                </a:cubicBezTo>
                <a:cubicBezTo>
                  <a:pt x="146" y="130"/>
                  <a:pt x="145" y="129"/>
                  <a:pt x="146" y="128"/>
                </a:cubicBezTo>
                <a:cubicBezTo>
                  <a:pt x="147" y="127"/>
                  <a:pt x="144" y="126"/>
                  <a:pt x="144" y="127"/>
                </a:cubicBezTo>
                <a:cubicBezTo>
                  <a:pt x="144" y="128"/>
                  <a:pt x="143" y="129"/>
                  <a:pt x="141" y="129"/>
                </a:cubicBezTo>
                <a:cubicBezTo>
                  <a:pt x="139" y="129"/>
                  <a:pt x="136" y="130"/>
                  <a:pt x="138" y="131"/>
                </a:cubicBezTo>
                <a:cubicBezTo>
                  <a:pt x="139" y="132"/>
                  <a:pt x="140" y="133"/>
                  <a:pt x="139" y="134"/>
                </a:cubicBezTo>
                <a:cubicBezTo>
                  <a:pt x="139" y="134"/>
                  <a:pt x="138" y="134"/>
                  <a:pt x="137" y="133"/>
                </a:cubicBezTo>
                <a:cubicBezTo>
                  <a:pt x="136" y="132"/>
                  <a:pt x="135" y="132"/>
                  <a:pt x="133" y="132"/>
                </a:cubicBezTo>
                <a:cubicBezTo>
                  <a:pt x="130" y="132"/>
                  <a:pt x="123" y="128"/>
                  <a:pt x="123" y="127"/>
                </a:cubicBezTo>
                <a:cubicBezTo>
                  <a:pt x="123" y="126"/>
                  <a:pt x="116" y="127"/>
                  <a:pt x="113" y="126"/>
                </a:cubicBezTo>
                <a:cubicBezTo>
                  <a:pt x="111" y="125"/>
                  <a:pt x="107" y="123"/>
                  <a:pt x="104" y="124"/>
                </a:cubicBezTo>
                <a:cubicBezTo>
                  <a:pt x="102" y="124"/>
                  <a:pt x="98" y="125"/>
                  <a:pt x="96" y="124"/>
                </a:cubicBezTo>
                <a:cubicBezTo>
                  <a:pt x="95" y="123"/>
                  <a:pt x="93" y="123"/>
                  <a:pt x="90" y="123"/>
                </a:cubicBezTo>
                <a:cubicBezTo>
                  <a:pt x="87" y="124"/>
                  <a:pt x="85" y="122"/>
                  <a:pt x="81" y="121"/>
                </a:cubicBezTo>
                <a:cubicBezTo>
                  <a:pt x="77" y="120"/>
                  <a:pt x="71" y="121"/>
                  <a:pt x="70" y="121"/>
                </a:cubicBezTo>
                <a:cubicBezTo>
                  <a:pt x="69" y="122"/>
                  <a:pt x="69" y="121"/>
                  <a:pt x="69" y="121"/>
                </a:cubicBezTo>
                <a:cubicBezTo>
                  <a:pt x="68" y="120"/>
                  <a:pt x="68" y="120"/>
                  <a:pt x="67" y="120"/>
                </a:cubicBezTo>
                <a:cubicBezTo>
                  <a:pt x="65" y="120"/>
                  <a:pt x="67" y="119"/>
                  <a:pt x="66" y="118"/>
                </a:cubicBezTo>
                <a:cubicBezTo>
                  <a:pt x="65" y="117"/>
                  <a:pt x="60" y="118"/>
                  <a:pt x="58" y="118"/>
                </a:cubicBezTo>
                <a:cubicBezTo>
                  <a:pt x="57" y="118"/>
                  <a:pt x="56" y="117"/>
                  <a:pt x="56" y="116"/>
                </a:cubicBezTo>
                <a:cubicBezTo>
                  <a:pt x="56" y="116"/>
                  <a:pt x="55" y="116"/>
                  <a:pt x="54" y="117"/>
                </a:cubicBezTo>
                <a:cubicBezTo>
                  <a:pt x="54" y="118"/>
                  <a:pt x="52" y="118"/>
                  <a:pt x="51" y="118"/>
                </a:cubicBezTo>
                <a:cubicBezTo>
                  <a:pt x="50" y="117"/>
                  <a:pt x="53" y="116"/>
                  <a:pt x="53" y="116"/>
                </a:cubicBezTo>
                <a:cubicBezTo>
                  <a:pt x="53" y="115"/>
                  <a:pt x="50" y="114"/>
                  <a:pt x="49" y="114"/>
                </a:cubicBezTo>
                <a:cubicBezTo>
                  <a:pt x="48" y="114"/>
                  <a:pt x="47" y="115"/>
                  <a:pt x="45" y="117"/>
                </a:cubicBezTo>
                <a:cubicBezTo>
                  <a:pt x="43" y="119"/>
                  <a:pt x="40" y="118"/>
                  <a:pt x="38" y="118"/>
                </a:cubicBezTo>
                <a:cubicBezTo>
                  <a:pt x="36" y="118"/>
                  <a:pt x="34" y="118"/>
                  <a:pt x="34" y="119"/>
                </a:cubicBezTo>
                <a:cubicBezTo>
                  <a:pt x="34" y="120"/>
                  <a:pt x="36" y="120"/>
                  <a:pt x="35" y="122"/>
                </a:cubicBezTo>
                <a:cubicBezTo>
                  <a:pt x="34" y="122"/>
                  <a:pt x="34" y="122"/>
                  <a:pt x="34" y="121"/>
                </a:cubicBezTo>
                <a:cubicBezTo>
                  <a:pt x="33" y="121"/>
                  <a:pt x="33" y="121"/>
                  <a:pt x="32" y="121"/>
                </a:cubicBezTo>
                <a:cubicBezTo>
                  <a:pt x="31" y="123"/>
                  <a:pt x="27" y="123"/>
                  <a:pt x="26" y="122"/>
                </a:cubicBezTo>
                <a:cubicBezTo>
                  <a:pt x="25" y="122"/>
                  <a:pt x="22" y="126"/>
                  <a:pt x="21" y="127"/>
                </a:cubicBezTo>
                <a:cubicBezTo>
                  <a:pt x="20" y="127"/>
                  <a:pt x="22" y="128"/>
                  <a:pt x="19" y="131"/>
                </a:cubicBezTo>
                <a:cubicBezTo>
                  <a:pt x="16" y="134"/>
                  <a:pt x="10" y="133"/>
                  <a:pt x="8" y="133"/>
                </a:cubicBezTo>
                <a:cubicBezTo>
                  <a:pt x="7" y="133"/>
                  <a:pt x="8" y="135"/>
                  <a:pt x="7" y="136"/>
                </a:cubicBezTo>
                <a:cubicBezTo>
                  <a:pt x="6" y="137"/>
                  <a:pt x="8" y="138"/>
                  <a:pt x="12" y="139"/>
                </a:cubicBezTo>
                <a:cubicBezTo>
                  <a:pt x="16" y="140"/>
                  <a:pt x="18" y="145"/>
                  <a:pt x="19" y="146"/>
                </a:cubicBezTo>
                <a:cubicBezTo>
                  <a:pt x="19" y="147"/>
                  <a:pt x="21" y="147"/>
                  <a:pt x="23" y="147"/>
                </a:cubicBezTo>
                <a:cubicBezTo>
                  <a:pt x="24" y="146"/>
                  <a:pt x="25" y="146"/>
                  <a:pt x="26" y="146"/>
                </a:cubicBezTo>
                <a:cubicBezTo>
                  <a:pt x="28" y="147"/>
                  <a:pt x="26" y="149"/>
                  <a:pt x="27" y="150"/>
                </a:cubicBezTo>
                <a:cubicBezTo>
                  <a:pt x="28" y="150"/>
                  <a:pt x="29" y="150"/>
                  <a:pt x="30" y="150"/>
                </a:cubicBezTo>
                <a:cubicBezTo>
                  <a:pt x="31" y="150"/>
                  <a:pt x="32" y="150"/>
                  <a:pt x="32" y="151"/>
                </a:cubicBezTo>
                <a:cubicBezTo>
                  <a:pt x="32" y="152"/>
                  <a:pt x="29" y="151"/>
                  <a:pt x="27" y="152"/>
                </a:cubicBezTo>
                <a:cubicBezTo>
                  <a:pt x="25" y="154"/>
                  <a:pt x="24" y="155"/>
                  <a:pt x="23" y="153"/>
                </a:cubicBezTo>
                <a:cubicBezTo>
                  <a:pt x="22" y="152"/>
                  <a:pt x="19" y="153"/>
                  <a:pt x="18" y="153"/>
                </a:cubicBezTo>
                <a:cubicBezTo>
                  <a:pt x="16" y="153"/>
                  <a:pt x="18" y="151"/>
                  <a:pt x="18" y="150"/>
                </a:cubicBezTo>
                <a:cubicBezTo>
                  <a:pt x="18" y="149"/>
                  <a:pt x="16" y="149"/>
                  <a:pt x="13" y="151"/>
                </a:cubicBezTo>
                <a:cubicBezTo>
                  <a:pt x="9" y="152"/>
                  <a:pt x="11" y="152"/>
                  <a:pt x="10" y="153"/>
                </a:cubicBezTo>
                <a:cubicBezTo>
                  <a:pt x="10" y="154"/>
                  <a:pt x="10" y="154"/>
                  <a:pt x="9" y="153"/>
                </a:cubicBezTo>
                <a:cubicBezTo>
                  <a:pt x="8" y="153"/>
                  <a:pt x="7" y="153"/>
                  <a:pt x="6" y="153"/>
                </a:cubicBezTo>
                <a:cubicBezTo>
                  <a:pt x="5" y="155"/>
                  <a:pt x="1" y="156"/>
                  <a:pt x="1" y="157"/>
                </a:cubicBezTo>
                <a:cubicBezTo>
                  <a:pt x="0" y="158"/>
                  <a:pt x="5" y="159"/>
                  <a:pt x="7" y="159"/>
                </a:cubicBezTo>
                <a:cubicBezTo>
                  <a:pt x="9" y="160"/>
                  <a:pt x="5" y="161"/>
                  <a:pt x="6" y="161"/>
                </a:cubicBezTo>
                <a:cubicBezTo>
                  <a:pt x="8" y="162"/>
                  <a:pt x="7" y="163"/>
                  <a:pt x="9" y="164"/>
                </a:cubicBezTo>
                <a:cubicBezTo>
                  <a:pt x="12" y="166"/>
                  <a:pt x="17" y="164"/>
                  <a:pt x="18" y="164"/>
                </a:cubicBezTo>
                <a:cubicBezTo>
                  <a:pt x="20" y="164"/>
                  <a:pt x="21" y="166"/>
                  <a:pt x="22" y="165"/>
                </a:cubicBezTo>
                <a:cubicBezTo>
                  <a:pt x="23" y="164"/>
                  <a:pt x="28" y="160"/>
                  <a:pt x="30" y="162"/>
                </a:cubicBezTo>
                <a:cubicBezTo>
                  <a:pt x="32" y="164"/>
                  <a:pt x="27" y="164"/>
                  <a:pt x="29" y="165"/>
                </a:cubicBezTo>
                <a:cubicBezTo>
                  <a:pt x="30" y="166"/>
                  <a:pt x="31" y="169"/>
                  <a:pt x="29" y="171"/>
                </a:cubicBezTo>
                <a:cubicBezTo>
                  <a:pt x="27" y="172"/>
                  <a:pt x="25" y="171"/>
                  <a:pt x="24" y="171"/>
                </a:cubicBezTo>
                <a:cubicBezTo>
                  <a:pt x="23" y="171"/>
                  <a:pt x="23" y="173"/>
                  <a:pt x="22" y="175"/>
                </a:cubicBezTo>
                <a:cubicBezTo>
                  <a:pt x="20" y="176"/>
                  <a:pt x="18" y="173"/>
                  <a:pt x="16" y="173"/>
                </a:cubicBezTo>
                <a:cubicBezTo>
                  <a:pt x="14" y="173"/>
                  <a:pt x="14" y="176"/>
                  <a:pt x="14" y="178"/>
                </a:cubicBezTo>
                <a:cubicBezTo>
                  <a:pt x="15" y="179"/>
                  <a:pt x="11" y="177"/>
                  <a:pt x="10" y="181"/>
                </a:cubicBezTo>
                <a:cubicBezTo>
                  <a:pt x="9" y="184"/>
                  <a:pt x="6" y="181"/>
                  <a:pt x="8" y="184"/>
                </a:cubicBezTo>
                <a:cubicBezTo>
                  <a:pt x="11" y="188"/>
                  <a:pt x="10" y="186"/>
                  <a:pt x="12" y="187"/>
                </a:cubicBezTo>
                <a:cubicBezTo>
                  <a:pt x="14" y="188"/>
                  <a:pt x="10" y="191"/>
                  <a:pt x="12" y="191"/>
                </a:cubicBezTo>
                <a:cubicBezTo>
                  <a:pt x="14" y="191"/>
                  <a:pt x="16" y="195"/>
                  <a:pt x="17" y="196"/>
                </a:cubicBezTo>
                <a:cubicBezTo>
                  <a:pt x="18" y="197"/>
                  <a:pt x="20" y="195"/>
                  <a:pt x="22" y="195"/>
                </a:cubicBezTo>
                <a:cubicBezTo>
                  <a:pt x="24" y="195"/>
                  <a:pt x="23" y="192"/>
                  <a:pt x="24" y="193"/>
                </a:cubicBezTo>
                <a:cubicBezTo>
                  <a:pt x="25" y="194"/>
                  <a:pt x="27" y="197"/>
                  <a:pt x="26" y="198"/>
                </a:cubicBezTo>
                <a:cubicBezTo>
                  <a:pt x="25" y="199"/>
                  <a:pt x="26" y="201"/>
                  <a:pt x="26" y="202"/>
                </a:cubicBezTo>
                <a:cubicBezTo>
                  <a:pt x="25" y="204"/>
                  <a:pt x="30" y="203"/>
                  <a:pt x="30" y="202"/>
                </a:cubicBezTo>
                <a:cubicBezTo>
                  <a:pt x="31" y="201"/>
                  <a:pt x="34" y="200"/>
                  <a:pt x="36" y="202"/>
                </a:cubicBezTo>
                <a:cubicBezTo>
                  <a:pt x="38" y="205"/>
                  <a:pt x="39" y="205"/>
                  <a:pt x="39" y="203"/>
                </a:cubicBezTo>
                <a:cubicBezTo>
                  <a:pt x="39" y="202"/>
                  <a:pt x="40" y="200"/>
                  <a:pt x="40" y="201"/>
                </a:cubicBezTo>
                <a:cubicBezTo>
                  <a:pt x="41" y="202"/>
                  <a:pt x="42" y="203"/>
                  <a:pt x="45" y="202"/>
                </a:cubicBezTo>
                <a:cubicBezTo>
                  <a:pt x="48" y="200"/>
                  <a:pt x="47" y="202"/>
                  <a:pt x="45" y="203"/>
                </a:cubicBezTo>
                <a:cubicBezTo>
                  <a:pt x="43" y="206"/>
                  <a:pt x="45" y="210"/>
                  <a:pt x="44" y="210"/>
                </a:cubicBezTo>
                <a:cubicBezTo>
                  <a:pt x="42" y="211"/>
                  <a:pt x="41" y="215"/>
                  <a:pt x="39" y="215"/>
                </a:cubicBezTo>
                <a:cubicBezTo>
                  <a:pt x="36" y="215"/>
                  <a:pt x="32" y="220"/>
                  <a:pt x="31" y="220"/>
                </a:cubicBezTo>
                <a:cubicBezTo>
                  <a:pt x="31" y="221"/>
                  <a:pt x="30" y="221"/>
                  <a:pt x="29" y="220"/>
                </a:cubicBezTo>
                <a:cubicBezTo>
                  <a:pt x="27" y="220"/>
                  <a:pt x="25" y="220"/>
                  <a:pt x="25" y="221"/>
                </a:cubicBezTo>
                <a:cubicBezTo>
                  <a:pt x="24" y="223"/>
                  <a:pt x="21" y="225"/>
                  <a:pt x="22" y="226"/>
                </a:cubicBezTo>
                <a:cubicBezTo>
                  <a:pt x="22" y="226"/>
                  <a:pt x="27" y="224"/>
                  <a:pt x="27" y="223"/>
                </a:cubicBezTo>
                <a:cubicBezTo>
                  <a:pt x="27" y="222"/>
                  <a:pt x="27" y="222"/>
                  <a:pt x="28" y="223"/>
                </a:cubicBezTo>
                <a:cubicBezTo>
                  <a:pt x="29" y="224"/>
                  <a:pt x="31" y="223"/>
                  <a:pt x="32" y="222"/>
                </a:cubicBezTo>
                <a:cubicBezTo>
                  <a:pt x="33" y="221"/>
                  <a:pt x="34" y="221"/>
                  <a:pt x="35" y="221"/>
                </a:cubicBezTo>
                <a:cubicBezTo>
                  <a:pt x="36" y="221"/>
                  <a:pt x="36" y="220"/>
                  <a:pt x="39" y="220"/>
                </a:cubicBezTo>
                <a:cubicBezTo>
                  <a:pt x="41" y="219"/>
                  <a:pt x="41" y="219"/>
                  <a:pt x="41" y="217"/>
                </a:cubicBezTo>
                <a:cubicBezTo>
                  <a:pt x="42" y="216"/>
                  <a:pt x="48" y="213"/>
                  <a:pt x="49" y="213"/>
                </a:cubicBezTo>
                <a:cubicBezTo>
                  <a:pt x="50" y="213"/>
                  <a:pt x="49" y="211"/>
                  <a:pt x="51" y="211"/>
                </a:cubicBezTo>
                <a:cubicBezTo>
                  <a:pt x="52" y="211"/>
                  <a:pt x="54" y="209"/>
                  <a:pt x="55" y="208"/>
                </a:cubicBezTo>
                <a:cubicBezTo>
                  <a:pt x="57" y="206"/>
                  <a:pt x="57" y="207"/>
                  <a:pt x="58" y="207"/>
                </a:cubicBezTo>
                <a:cubicBezTo>
                  <a:pt x="60" y="206"/>
                  <a:pt x="59" y="204"/>
                  <a:pt x="60" y="203"/>
                </a:cubicBezTo>
                <a:cubicBezTo>
                  <a:pt x="61" y="203"/>
                  <a:pt x="62" y="202"/>
                  <a:pt x="62" y="201"/>
                </a:cubicBezTo>
                <a:cubicBezTo>
                  <a:pt x="62" y="200"/>
                  <a:pt x="59" y="200"/>
                  <a:pt x="59" y="200"/>
                </a:cubicBezTo>
                <a:cubicBezTo>
                  <a:pt x="58" y="199"/>
                  <a:pt x="61" y="196"/>
                  <a:pt x="62" y="197"/>
                </a:cubicBezTo>
                <a:cubicBezTo>
                  <a:pt x="63" y="197"/>
                  <a:pt x="65" y="195"/>
                  <a:pt x="65" y="194"/>
                </a:cubicBezTo>
                <a:cubicBezTo>
                  <a:pt x="65" y="192"/>
                  <a:pt x="67" y="192"/>
                  <a:pt x="68" y="191"/>
                </a:cubicBezTo>
                <a:cubicBezTo>
                  <a:pt x="69" y="190"/>
                  <a:pt x="69" y="188"/>
                  <a:pt x="70" y="188"/>
                </a:cubicBezTo>
                <a:cubicBezTo>
                  <a:pt x="71" y="188"/>
                  <a:pt x="72" y="187"/>
                  <a:pt x="74" y="186"/>
                </a:cubicBezTo>
                <a:cubicBezTo>
                  <a:pt x="75" y="185"/>
                  <a:pt x="74" y="187"/>
                  <a:pt x="76" y="187"/>
                </a:cubicBezTo>
                <a:cubicBezTo>
                  <a:pt x="79" y="187"/>
                  <a:pt x="78" y="189"/>
                  <a:pt x="76" y="188"/>
                </a:cubicBezTo>
                <a:cubicBezTo>
                  <a:pt x="74" y="188"/>
                  <a:pt x="74" y="188"/>
                  <a:pt x="72" y="189"/>
                </a:cubicBezTo>
                <a:cubicBezTo>
                  <a:pt x="70" y="191"/>
                  <a:pt x="72" y="191"/>
                  <a:pt x="70" y="193"/>
                </a:cubicBezTo>
                <a:cubicBezTo>
                  <a:pt x="69" y="195"/>
                  <a:pt x="69" y="196"/>
                  <a:pt x="71" y="196"/>
                </a:cubicBezTo>
                <a:cubicBezTo>
                  <a:pt x="72" y="196"/>
                  <a:pt x="71" y="198"/>
                  <a:pt x="69" y="198"/>
                </a:cubicBezTo>
                <a:cubicBezTo>
                  <a:pt x="67" y="199"/>
                  <a:pt x="69" y="200"/>
                  <a:pt x="71" y="200"/>
                </a:cubicBezTo>
                <a:cubicBezTo>
                  <a:pt x="73" y="200"/>
                  <a:pt x="76" y="196"/>
                  <a:pt x="79" y="195"/>
                </a:cubicBezTo>
                <a:cubicBezTo>
                  <a:pt x="81" y="194"/>
                  <a:pt x="83" y="194"/>
                  <a:pt x="84" y="194"/>
                </a:cubicBezTo>
                <a:cubicBezTo>
                  <a:pt x="84" y="195"/>
                  <a:pt x="85" y="195"/>
                  <a:pt x="85" y="195"/>
                </a:cubicBezTo>
                <a:cubicBezTo>
                  <a:pt x="86" y="194"/>
                  <a:pt x="84" y="193"/>
                  <a:pt x="85" y="192"/>
                </a:cubicBezTo>
                <a:cubicBezTo>
                  <a:pt x="86" y="192"/>
                  <a:pt x="84" y="192"/>
                  <a:pt x="83" y="190"/>
                </a:cubicBezTo>
                <a:cubicBezTo>
                  <a:pt x="83" y="188"/>
                  <a:pt x="84" y="189"/>
                  <a:pt x="85" y="188"/>
                </a:cubicBezTo>
                <a:cubicBezTo>
                  <a:pt x="85" y="186"/>
                  <a:pt x="86" y="187"/>
                  <a:pt x="87" y="188"/>
                </a:cubicBezTo>
                <a:cubicBezTo>
                  <a:pt x="88" y="188"/>
                  <a:pt x="88" y="188"/>
                  <a:pt x="88" y="188"/>
                </a:cubicBezTo>
                <a:cubicBezTo>
                  <a:pt x="89" y="188"/>
                  <a:pt x="90" y="188"/>
                  <a:pt x="90" y="189"/>
                </a:cubicBezTo>
                <a:cubicBezTo>
                  <a:pt x="91" y="190"/>
                  <a:pt x="91" y="190"/>
                  <a:pt x="92" y="189"/>
                </a:cubicBezTo>
                <a:cubicBezTo>
                  <a:pt x="92" y="189"/>
                  <a:pt x="93" y="189"/>
                  <a:pt x="94" y="190"/>
                </a:cubicBezTo>
                <a:cubicBezTo>
                  <a:pt x="95" y="191"/>
                  <a:pt x="93" y="191"/>
                  <a:pt x="92" y="191"/>
                </a:cubicBezTo>
                <a:cubicBezTo>
                  <a:pt x="90" y="191"/>
                  <a:pt x="91" y="194"/>
                  <a:pt x="92" y="192"/>
                </a:cubicBezTo>
                <a:cubicBezTo>
                  <a:pt x="93" y="191"/>
                  <a:pt x="94" y="191"/>
                  <a:pt x="96" y="192"/>
                </a:cubicBezTo>
                <a:cubicBezTo>
                  <a:pt x="97" y="193"/>
                  <a:pt x="97" y="192"/>
                  <a:pt x="98" y="191"/>
                </a:cubicBezTo>
                <a:cubicBezTo>
                  <a:pt x="99" y="190"/>
                  <a:pt x="99" y="192"/>
                  <a:pt x="99" y="192"/>
                </a:cubicBezTo>
                <a:cubicBezTo>
                  <a:pt x="99" y="193"/>
                  <a:pt x="101" y="193"/>
                  <a:pt x="104" y="194"/>
                </a:cubicBezTo>
                <a:cubicBezTo>
                  <a:pt x="107" y="194"/>
                  <a:pt x="112" y="194"/>
                  <a:pt x="113" y="194"/>
                </a:cubicBezTo>
                <a:cubicBezTo>
                  <a:pt x="114" y="193"/>
                  <a:pt x="114" y="195"/>
                  <a:pt x="117" y="196"/>
                </a:cubicBezTo>
                <a:cubicBezTo>
                  <a:pt x="118" y="196"/>
                  <a:pt x="119" y="196"/>
                  <a:pt x="120" y="195"/>
                </a:cubicBezTo>
                <a:cubicBezTo>
                  <a:pt x="121" y="194"/>
                  <a:pt x="121" y="194"/>
                  <a:pt x="122" y="194"/>
                </a:cubicBezTo>
                <a:cubicBezTo>
                  <a:pt x="124" y="196"/>
                  <a:pt x="122" y="196"/>
                  <a:pt x="121" y="197"/>
                </a:cubicBezTo>
                <a:cubicBezTo>
                  <a:pt x="120" y="198"/>
                  <a:pt x="122" y="198"/>
                  <a:pt x="123" y="198"/>
                </a:cubicBezTo>
                <a:cubicBezTo>
                  <a:pt x="124" y="199"/>
                  <a:pt x="127" y="200"/>
                  <a:pt x="128" y="201"/>
                </a:cubicBezTo>
                <a:cubicBezTo>
                  <a:pt x="129" y="202"/>
                  <a:pt x="130" y="203"/>
                  <a:pt x="133" y="205"/>
                </a:cubicBezTo>
                <a:cubicBezTo>
                  <a:pt x="135" y="206"/>
                  <a:pt x="135" y="205"/>
                  <a:pt x="135" y="204"/>
                </a:cubicBezTo>
                <a:cubicBezTo>
                  <a:pt x="135" y="203"/>
                  <a:pt x="134" y="202"/>
                  <a:pt x="136" y="203"/>
                </a:cubicBezTo>
                <a:cubicBezTo>
                  <a:pt x="138" y="205"/>
                  <a:pt x="137" y="203"/>
                  <a:pt x="139" y="205"/>
                </a:cubicBezTo>
                <a:cubicBezTo>
                  <a:pt x="141" y="206"/>
                  <a:pt x="140" y="204"/>
                  <a:pt x="139" y="201"/>
                </a:cubicBezTo>
                <a:cubicBezTo>
                  <a:pt x="139" y="198"/>
                  <a:pt x="140" y="200"/>
                  <a:pt x="141" y="202"/>
                </a:cubicBezTo>
                <a:cubicBezTo>
                  <a:pt x="142" y="203"/>
                  <a:pt x="142" y="205"/>
                  <a:pt x="141" y="207"/>
                </a:cubicBezTo>
                <a:cubicBezTo>
                  <a:pt x="141" y="209"/>
                  <a:pt x="138" y="207"/>
                  <a:pt x="138" y="206"/>
                </a:cubicBezTo>
                <a:cubicBezTo>
                  <a:pt x="139" y="205"/>
                  <a:pt x="135" y="206"/>
                  <a:pt x="135" y="207"/>
                </a:cubicBezTo>
                <a:cubicBezTo>
                  <a:pt x="135" y="208"/>
                  <a:pt x="137" y="211"/>
                  <a:pt x="139" y="211"/>
                </a:cubicBezTo>
                <a:cubicBezTo>
                  <a:pt x="140" y="212"/>
                  <a:pt x="139" y="214"/>
                  <a:pt x="140" y="214"/>
                </a:cubicBezTo>
                <a:cubicBezTo>
                  <a:pt x="141" y="215"/>
                  <a:pt x="141" y="217"/>
                  <a:pt x="142" y="217"/>
                </a:cubicBezTo>
                <a:cubicBezTo>
                  <a:pt x="143" y="216"/>
                  <a:pt x="143" y="213"/>
                  <a:pt x="142" y="212"/>
                </a:cubicBezTo>
                <a:cubicBezTo>
                  <a:pt x="141" y="211"/>
                  <a:pt x="141" y="209"/>
                  <a:pt x="142" y="209"/>
                </a:cubicBezTo>
                <a:cubicBezTo>
                  <a:pt x="144" y="210"/>
                  <a:pt x="142" y="212"/>
                  <a:pt x="143" y="212"/>
                </a:cubicBezTo>
                <a:cubicBezTo>
                  <a:pt x="144" y="213"/>
                  <a:pt x="144" y="212"/>
                  <a:pt x="146" y="211"/>
                </a:cubicBezTo>
                <a:cubicBezTo>
                  <a:pt x="147" y="210"/>
                  <a:pt x="145" y="208"/>
                  <a:pt x="145" y="207"/>
                </a:cubicBezTo>
                <a:cubicBezTo>
                  <a:pt x="146" y="206"/>
                  <a:pt x="147" y="208"/>
                  <a:pt x="148" y="210"/>
                </a:cubicBezTo>
                <a:cubicBezTo>
                  <a:pt x="149" y="212"/>
                  <a:pt x="147" y="212"/>
                  <a:pt x="147" y="213"/>
                </a:cubicBezTo>
                <a:cubicBezTo>
                  <a:pt x="147" y="214"/>
                  <a:pt x="145" y="213"/>
                  <a:pt x="144" y="214"/>
                </a:cubicBezTo>
                <a:cubicBezTo>
                  <a:pt x="144" y="214"/>
                  <a:pt x="144" y="218"/>
                  <a:pt x="145" y="218"/>
                </a:cubicBezTo>
                <a:cubicBezTo>
                  <a:pt x="145" y="218"/>
                  <a:pt x="145" y="218"/>
                  <a:pt x="146" y="217"/>
                </a:cubicBezTo>
                <a:cubicBezTo>
                  <a:pt x="146" y="216"/>
                  <a:pt x="146" y="216"/>
                  <a:pt x="146" y="217"/>
                </a:cubicBezTo>
                <a:cubicBezTo>
                  <a:pt x="147" y="217"/>
                  <a:pt x="147" y="217"/>
                  <a:pt x="148" y="216"/>
                </a:cubicBezTo>
                <a:cubicBezTo>
                  <a:pt x="148" y="216"/>
                  <a:pt x="149" y="215"/>
                  <a:pt x="149" y="216"/>
                </a:cubicBezTo>
                <a:cubicBezTo>
                  <a:pt x="150" y="218"/>
                  <a:pt x="152" y="219"/>
                  <a:pt x="153" y="219"/>
                </a:cubicBezTo>
                <a:cubicBezTo>
                  <a:pt x="154" y="219"/>
                  <a:pt x="152" y="217"/>
                  <a:pt x="151" y="217"/>
                </a:cubicBezTo>
                <a:cubicBezTo>
                  <a:pt x="150" y="217"/>
                  <a:pt x="150" y="215"/>
                  <a:pt x="151" y="215"/>
                </a:cubicBezTo>
                <a:cubicBezTo>
                  <a:pt x="152" y="214"/>
                  <a:pt x="155" y="218"/>
                  <a:pt x="154" y="219"/>
                </a:cubicBezTo>
                <a:cubicBezTo>
                  <a:pt x="154" y="220"/>
                  <a:pt x="153" y="220"/>
                  <a:pt x="152" y="221"/>
                </a:cubicBezTo>
                <a:cubicBezTo>
                  <a:pt x="152" y="222"/>
                  <a:pt x="151" y="221"/>
                  <a:pt x="150" y="220"/>
                </a:cubicBezTo>
                <a:cubicBezTo>
                  <a:pt x="150" y="220"/>
                  <a:pt x="149" y="219"/>
                  <a:pt x="149" y="219"/>
                </a:cubicBezTo>
                <a:cubicBezTo>
                  <a:pt x="147" y="219"/>
                  <a:pt x="149" y="221"/>
                  <a:pt x="149" y="222"/>
                </a:cubicBezTo>
                <a:cubicBezTo>
                  <a:pt x="150" y="224"/>
                  <a:pt x="148" y="226"/>
                  <a:pt x="149" y="227"/>
                </a:cubicBezTo>
                <a:cubicBezTo>
                  <a:pt x="151" y="228"/>
                  <a:pt x="150" y="226"/>
                  <a:pt x="151" y="225"/>
                </a:cubicBezTo>
                <a:cubicBezTo>
                  <a:pt x="151" y="224"/>
                  <a:pt x="152" y="225"/>
                  <a:pt x="153" y="226"/>
                </a:cubicBezTo>
                <a:cubicBezTo>
                  <a:pt x="154" y="227"/>
                  <a:pt x="154" y="224"/>
                  <a:pt x="154" y="224"/>
                </a:cubicBezTo>
                <a:cubicBezTo>
                  <a:pt x="154" y="223"/>
                  <a:pt x="155" y="223"/>
                  <a:pt x="156" y="224"/>
                </a:cubicBezTo>
                <a:cubicBezTo>
                  <a:pt x="157" y="225"/>
                  <a:pt x="157" y="225"/>
                  <a:pt x="157" y="224"/>
                </a:cubicBezTo>
                <a:cubicBezTo>
                  <a:pt x="157" y="224"/>
                  <a:pt x="158" y="223"/>
                  <a:pt x="158" y="223"/>
                </a:cubicBezTo>
                <a:cubicBezTo>
                  <a:pt x="159" y="224"/>
                  <a:pt x="158" y="225"/>
                  <a:pt x="158" y="226"/>
                </a:cubicBezTo>
                <a:cubicBezTo>
                  <a:pt x="158" y="227"/>
                  <a:pt x="159" y="227"/>
                  <a:pt x="159" y="226"/>
                </a:cubicBezTo>
                <a:cubicBezTo>
                  <a:pt x="160" y="226"/>
                  <a:pt x="160" y="226"/>
                  <a:pt x="160" y="227"/>
                </a:cubicBezTo>
                <a:cubicBezTo>
                  <a:pt x="160" y="228"/>
                  <a:pt x="161" y="228"/>
                  <a:pt x="162" y="229"/>
                </a:cubicBezTo>
                <a:cubicBezTo>
                  <a:pt x="163" y="230"/>
                  <a:pt x="160" y="230"/>
                  <a:pt x="161" y="231"/>
                </a:cubicBezTo>
                <a:cubicBezTo>
                  <a:pt x="162" y="232"/>
                  <a:pt x="161" y="233"/>
                  <a:pt x="162" y="234"/>
                </a:cubicBezTo>
                <a:cubicBezTo>
                  <a:pt x="163" y="235"/>
                  <a:pt x="164" y="235"/>
                  <a:pt x="165" y="234"/>
                </a:cubicBezTo>
                <a:cubicBezTo>
                  <a:pt x="166" y="233"/>
                  <a:pt x="167" y="235"/>
                  <a:pt x="166" y="237"/>
                </a:cubicBezTo>
                <a:cubicBezTo>
                  <a:pt x="165" y="238"/>
                  <a:pt x="167" y="239"/>
                  <a:pt x="168" y="238"/>
                </a:cubicBezTo>
                <a:cubicBezTo>
                  <a:pt x="169" y="237"/>
                  <a:pt x="171" y="240"/>
                  <a:pt x="172" y="240"/>
                </a:cubicBezTo>
                <a:cubicBezTo>
                  <a:pt x="172" y="241"/>
                  <a:pt x="173" y="242"/>
                  <a:pt x="172" y="242"/>
                </a:cubicBezTo>
                <a:cubicBezTo>
                  <a:pt x="170" y="242"/>
                  <a:pt x="171" y="244"/>
                  <a:pt x="172" y="245"/>
                </a:cubicBezTo>
                <a:cubicBezTo>
                  <a:pt x="173" y="245"/>
                  <a:pt x="173" y="246"/>
                  <a:pt x="173" y="247"/>
                </a:cubicBezTo>
                <a:cubicBezTo>
                  <a:pt x="173" y="248"/>
                  <a:pt x="176" y="249"/>
                  <a:pt x="177" y="249"/>
                </a:cubicBezTo>
                <a:cubicBezTo>
                  <a:pt x="178" y="248"/>
                  <a:pt x="179" y="249"/>
                  <a:pt x="180" y="250"/>
                </a:cubicBezTo>
                <a:cubicBezTo>
                  <a:pt x="181" y="251"/>
                  <a:pt x="183" y="252"/>
                  <a:pt x="184" y="251"/>
                </a:cubicBezTo>
                <a:cubicBezTo>
                  <a:pt x="185" y="251"/>
                  <a:pt x="185" y="253"/>
                  <a:pt x="185" y="254"/>
                </a:cubicBezTo>
                <a:cubicBezTo>
                  <a:pt x="185" y="255"/>
                  <a:pt x="187" y="255"/>
                  <a:pt x="189" y="254"/>
                </a:cubicBezTo>
                <a:cubicBezTo>
                  <a:pt x="189" y="254"/>
                  <a:pt x="189" y="255"/>
                  <a:pt x="190" y="255"/>
                </a:cubicBezTo>
                <a:cubicBezTo>
                  <a:pt x="190" y="255"/>
                  <a:pt x="191" y="256"/>
                  <a:pt x="191" y="256"/>
                </a:cubicBezTo>
                <a:cubicBezTo>
                  <a:pt x="193" y="255"/>
                  <a:pt x="193" y="259"/>
                  <a:pt x="195" y="260"/>
                </a:cubicBezTo>
                <a:cubicBezTo>
                  <a:pt x="196" y="262"/>
                  <a:pt x="195" y="263"/>
                  <a:pt x="195" y="265"/>
                </a:cubicBezTo>
                <a:cubicBezTo>
                  <a:pt x="196" y="266"/>
                  <a:pt x="196" y="269"/>
                  <a:pt x="194" y="269"/>
                </a:cubicBezTo>
                <a:cubicBezTo>
                  <a:pt x="193" y="269"/>
                  <a:pt x="193" y="267"/>
                  <a:pt x="194" y="267"/>
                </a:cubicBezTo>
                <a:cubicBezTo>
                  <a:pt x="195" y="266"/>
                  <a:pt x="194" y="264"/>
                  <a:pt x="193" y="264"/>
                </a:cubicBezTo>
                <a:cubicBezTo>
                  <a:pt x="192" y="264"/>
                  <a:pt x="192" y="262"/>
                  <a:pt x="193" y="261"/>
                </a:cubicBezTo>
                <a:cubicBezTo>
                  <a:pt x="193" y="260"/>
                  <a:pt x="191" y="260"/>
                  <a:pt x="190" y="259"/>
                </a:cubicBezTo>
                <a:cubicBezTo>
                  <a:pt x="189" y="258"/>
                  <a:pt x="186" y="258"/>
                  <a:pt x="185" y="257"/>
                </a:cubicBezTo>
                <a:cubicBezTo>
                  <a:pt x="185" y="256"/>
                  <a:pt x="182" y="251"/>
                  <a:pt x="180" y="251"/>
                </a:cubicBezTo>
                <a:cubicBezTo>
                  <a:pt x="179" y="251"/>
                  <a:pt x="176" y="252"/>
                  <a:pt x="175" y="250"/>
                </a:cubicBezTo>
                <a:cubicBezTo>
                  <a:pt x="173" y="249"/>
                  <a:pt x="171" y="249"/>
                  <a:pt x="170" y="249"/>
                </a:cubicBezTo>
                <a:cubicBezTo>
                  <a:pt x="169" y="250"/>
                  <a:pt x="172" y="250"/>
                  <a:pt x="171" y="251"/>
                </a:cubicBezTo>
                <a:cubicBezTo>
                  <a:pt x="171" y="252"/>
                  <a:pt x="172" y="253"/>
                  <a:pt x="173" y="253"/>
                </a:cubicBezTo>
                <a:cubicBezTo>
                  <a:pt x="175" y="253"/>
                  <a:pt x="175" y="255"/>
                  <a:pt x="176" y="255"/>
                </a:cubicBezTo>
                <a:cubicBezTo>
                  <a:pt x="177" y="255"/>
                  <a:pt x="178" y="257"/>
                  <a:pt x="179" y="257"/>
                </a:cubicBezTo>
                <a:cubicBezTo>
                  <a:pt x="181" y="257"/>
                  <a:pt x="181" y="258"/>
                  <a:pt x="181" y="259"/>
                </a:cubicBezTo>
                <a:cubicBezTo>
                  <a:pt x="182" y="260"/>
                  <a:pt x="184" y="259"/>
                  <a:pt x="184" y="260"/>
                </a:cubicBezTo>
                <a:cubicBezTo>
                  <a:pt x="184" y="261"/>
                  <a:pt x="185" y="262"/>
                  <a:pt x="186" y="263"/>
                </a:cubicBezTo>
                <a:cubicBezTo>
                  <a:pt x="186" y="264"/>
                  <a:pt x="186" y="267"/>
                  <a:pt x="188" y="269"/>
                </a:cubicBezTo>
                <a:cubicBezTo>
                  <a:pt x="189" y="271"/>
                  <a:pt x="188" y="272"/>
                  <a:pt x="190" y="273"/>
                </a:cubicBezTo>
                <a:cubicBezTo>
                  <a:pt x="191" y="273"/>
                  <a:pt x="191" y="274"/>
                  <a:pt x="190" y="274"/>
                </a:cubicBezTo>
                <a:cubicBezTo>
                  <a:pt x="188" y="274"/>
                  <a:pt x="189" y="275"/>
                  <a:pt x="189" y="278"/>
                </a:cubicBezTo>
                <a:cubicBezTo>
                  <a:pt x="188" y="281"/>
                  <a:pt x="188" y="286"/>
                  <a:pt x="188" y="288"/>
                </a:cubicBezTo>
                <a:cubicBezTo>
                  <a:pt x="188" y="290"/>
                  <a:pt x="186" y="293"/>
                  <a:pt x="187" y="295"/>
                </a:cubicBezTo>
                <a:cubicBezTo>
                  <a:pt x="188" y="297"/>
                  <a:pt x="189" y="299"/>
                  <a:pt x="188" y="302"/>
                </a:cubicBezTo>
                <a:cubicBezTo>
                  <a:pt x="188" y="304"/>
                  <a:pt x="188" y="305"/>
                  <a:pt x="189" y="307"/>
                </a:cubicBezTo>
                <a:cubicBezTo>
                  <a:pt x="190" y="309"/>
                  <a:pt x="189" y="312"/>
                  <a:pt x="190" y="313"/>
                </a:cubicBezTo>
                <a:cubicBezTo>
                  <a:pt x="191" y="313"/>
                  <a:pt x="192" y="315"/>
                  <a:pt x="193" y="316"/>
                </a:cubicBezTo>
                <a:cubicBezTo>
                  <a:pt x="194" y="318"/>
                  <a:pt x="195" y="317"/>
                  <a:pt x="196" y="319"/>
                </a:cubicBezTo>
                <a:cubicBezTo>
                  <a:pt x="196" y="321"/>
                  <a:pt x="196" y="321"/>
                  <a:pt x="197" y="321"/>
                </a:cubicBezTo>
                <a:cubicBezTo>
                  <a:pt x="199" y="322"/>
                  <a:pt x="198" y="324"/>
                  <a:pt x="198" y="325"/>
                </a:cubicBezTo>
                <a:cubicBezTo>
                  <a:pt x="198" y="326"/>
                  <a:pt x="200" y="327"/>
                  <a:pt x="202" y="330"/>
                </a:cubicBezTo>
                <a:cubicBezTo>
                  <a:pt x="205" y="332"/>
                  <a:pt x="203" y="334"/>
                  <a:pt x="204" y="334"/>
                </a:cubicBezTo>
                <a:cubicBezTo>
                  <a:pt x="206" y="334"/>
                  <a:pt x="208" y="335"/>
                  <a:pt x="210" y="336"/>
                </a:cubicBezTo>
                <a:cubicBezTo>
                  <a:pt x="211" y="336"/>
                  <a:pt x="212" y="336"/>
                  <a:pt x="212" y="336"/>
                </a:cubicBezTo>
                <a:cubicBezTo>
                  <a:pt x="213" y="336"/>
                  <a:pt x="213" y="336"/>
                  <a:pt x="213" y="336"/>
                </a:cubicBezTo>
                <a:cubicBezTo>
                  <a:pt x="215" y="337"/>
                  <a:pt x="217" y="339"/>
                  <a:pt x="217" y="341"/>
                </a:cubicBezTo>
                <a:cubicBezTo>
                  <a:pt x="218" y="343"/>
                  <a:pt x="218" y="345"/>
                  <a:pt x="220" y="347"/>
                </a:cubicBezTo>
                <a:cubicBezTo>
                  <a:pt x="222" y="350"/>
                  <a:pt x="224" y="354"/>
                  <a:pt x="224" y="356"/>
                </a:cubicBezTo>
                <a:cubicBezTo>
                  <a:pt x="224" y="357"/>
                  <a:pt x="227" y="358"/>
                  <a:pt x="229" y="360"/>
                </a:cubicBezTo>
                <a:cubicBezTo>
                  <a:pt x="232" y="361"/>
                  <a:pt x="232" y="365"/>
                  <a:pt x="231" y="366"/>
                </a:cubicBezTo>
                <a:cubicBezTo>
                  <a:pt x="231" y="366"/>
                  <a:pt x="230" y="366"/>
                  <a:pt x="230" y="366"/>
                </a:cubicBezTo>
                <a:cubicBezTo>
                  <a:pt x="229" y="366"/>
                  <a:pt x="228" y="365"/>
                  <a:pt x="228" y="366"/>
                </a:cubicBezTo>
                <a:cubicBezTo>
                  <a:pt x="228" y="367"/>
                  <a:pt x="232" y="370"/>
                  <a:pt x="233" y="370"/>
                </a:cubicBezTo>
                <a:cubicBezTo>
                  <a:pt x="235" y="370"/>
                  <a:pt x="236" y="371"/>
                  <a:pt x="238" y="373"/>
                </a:cubicBezTo>
                <a:cubicBezTo>
                  <a:pt x="240" y="375"/>
                  <a:pt x="240" y="377"/>
                  <a:pt x="239" y="378"/>
                </a:cubicBezTo>
                <a:cubicBezTo>
                  <a:pt x="238" y="379"/>
                  <a:pt x="241" y="380"/>
                  <a:pt x="244" y="382"/>
                </a:cubicBezTo>
                <a:cubicBezTo>
                  <a:pt x="247" y="384"/>
                  <a:pt x="248" y="387"/>
                  <a:pt x="248" y="388"/>
                </a:cubicBezTo>
                <a:cubicBezTo>
                  <a:pt x="249" y="389"/>
                  <a:pt x="250" y="388"/>
                  <a:pt x="251" y="386"/>
                </a:cubicBezTo>
                <a:cubicBezTo>
                  <a:pt x="251" y="385"/>
                  <a:pt x="250" y="385"/>
                  <a:pt x="250" y="383"/>
                </a:cubicBezTo>
                <a:cubicBezTo>
                  <a:pt x="250" y="381"/>
                  <a:pt x="247" y="382"/>
                  <a:pt x="246" y="381"/>
                </a:cubicBezTo>
                <a:cubicBezTo>
                  <a:pt x="245" y="381"/>
                  <a:pt x="246" y="379"/>
                  <a:pt x="245" y="378"/>
                </a:cubicBezTo>
                <a:cubicBezTo>
                  <a:pt x="244" y="377"/>
                  <a:pt x="243" y="374"/>
                  <a:pt x="242" y="372"/>
                </a:cubicBezTo>
                <a:cubicBezTo>
                  <a:pt x="242" y="370"/>
                  <a:pt x="239" y="368"/>
                  <a:pt x="238" y="365"/>
                </a:cubicBezTo>
                <a:cubicBezTo>
                  <a:pt x="236" y="363"/>
                  <a:pt x="235" y="361"/>
                  <a:pt x="234" y="361"/>
                </a:cubicBezTo>
                <a:cubicBezTo>
                  <a:pt x="233" y="360"/>
                  <a:pt x="235" y="359"/>
                  <a:pt x="235" y="358"/>
                </a:cubicBezTo>
                <a:cubicBezTo>
                  <a:pt x="234" y="358"/>
                  <a:pt x="233" y="358"/>
                  <a:pt x="231" y="357"/>
                </a:cubicBezTo>
                <a:cubicBezTo>
                  <a:pt x="230" y="356"/>
                  <a:pt x="229" y="355"/>
                  <a:pt x="229" y="354"/>
                </a:cubicBezTo>
                <a:cubicBezTo>
                  <a:pt x="229" y="352"/>
                  <a:pt x="228" y="349"/>
                  <a:pt x="228" y="347"/>
                </a:cubicBezTo>
                <a:cubicBezTo>
                  <a:pt x="227" y="346"/>
                  <a:pt x="229" y="346"/>
                  <a:pt x="229" y="347"/>
                </a:cubicBezTo>
                <a:cubicBezTo>
                  <a:pt x="230" y="347"/>
                  <a:pt x="230" y="348"/>
                  <a:pt x="231" y="348"/>
                </a:cubicBezTo>
                <a:cubicBezTo>
                  <a:pt x="231" y="347"/>
                  <a:pt x="232" y="348"/>
                  <a:pt x="233" y="349"/>
                </a:cubicBezTo>
                <a:cubicBezTo>
                  <a:pt x="233" y="349"/>
                  <a:pt x="234" y="349"/>
                  <a:pt x="234" y="349"/>
                </a:cubicBezTo>
                <a:cubicBezTo>
                  <a:pt x="235" y="349"/>
                  <a:pt x="235" y="349"/>
                  <a:pt x="236" y="349"/>
                </a:cubicBezTo>
                <a:cubicBezTo>
                  <a:pt x="236" y="350"/>
                  <a:pt x="234" y="350"/>
                  <a:pt x="236" y="355"/>
                </a:cubicBezTo>
                <a:cubicBezTo>
                  <a:pt x="239" y="359"/>
                  <a:pt x="237" y="356"/>
                  <a:pt x="237" y="359"/>
                </a:cubicBezTo>
                <a:cubicBezTo>
                  <a:pt x="237" y="362"/>
                  <a:pt x="239" y="361"/>
                  <a:pt x="239" y="360"/>
                </a:cubicBezTo>
                <a:cubicBezTo>
                  <a:pt x="240" y="360"/>
                  <a:pt x="241" y="361"/>
                  <a:pt x="242" y="363"/>
                </a:cubicBezTo>
                <a:cubicBezTo>
                  <a:pt x="243" y="364"/>
                  <a:pt x="246" y="365"/>
                  <a:pt x="246" y="365"/>
                </a:cubicBezTo>
                <a:cubicBezTo>
                  <a:pt x="246" y="366"/>
                  <a:pt x="246" y="368"/>
                  <a:pt x="248" y="368"/>
                </a:cubicBezTo>
                <a:cubicBezTo>
                  <a:pt x="249" y="368"/>
                  <a:pt x="250" y="370"/>
                  <a:pt x="251" y="370"/>
                </a:cubicBezTo>
                <a:cubicBezTo>
                  <a:pt x="252" y="371"/>
                  <a:pt x="252" y="372"/>
                  <a:pt x="251" y="373"/>
                </a:cubicBezTo>
                <a:cubicBezTo>
                  <a:pt x="251" y="374"/>
                  <a:pt x="251" y="375"/>
                  <a:pt x="254" y="376"/>
                </a:cubicBezTo>
                <a:cubicBezTo>
                  <a:pt x="257" y="377"/>
                  <a:pt x="255" y="378"/>
                  <a:pt x="258" y="379"/>
                </a:cubicBezTo>
                <a:cubicBezTo>
                  <a:pt x="260" y="381"/>
                  <a:pt x="265" y="388"/>
                  <a:pt x="267" y="390"/>
                </a:cubicBezTo>
                <a:cubicBezTo>
                  <a:pt x="268" y="391"/>
                  <a:pt x="268" y="393"/>
                  <a:pt x="269" y="394"/>
                </a:cubicBezTo>
                <a:cubicBezTo>
                  <a:pt x="269" y="396"/>
                  <a:pt x="268" y="396"/>
                  <a:pt x="269" y="397"/>
                </a:cubicBezTo>
                <a:cubicBezTo>
                  <a:pt x="269" y="399"/>
                  <a:pt x="267" y="398"/>
                  <a:pt x="267" y="399"/>
                </a:cubicBezTo>
                <a:cubicBezTo>
                  <a:pt x="267" y="400"/>
                  <a:pt x="269" y="404"/>
                  <a:pt x="271" y="404"/>
                </a:cubicBezTo>
                <a:cubicBezTo>
                  <a:pt x="273" y="404"/>
                  <a:pt x="275" y="407"/>
                  <a:pt x="277" y="408"/>
                </a:cubicBezTo>
                <a:cubicBezTo>
                  <a:pt x="278" y="410"/>
                  <a:pt x="281" y="409"/>
                  <a:pt x="284" y="410"/>
                </a:cubicBezTo>
                <a:cubicBezTo>
                  <a:pt x="286" y="411"/>
                  <a:pt x="288" y="414"/>
                  <a:pt x="292" y="415"/>
                </a:cubicBezTo>
                <a:cubicBezTo>
                  <a:pt x="296" y="416"/>
                  <a:pt x="299" y="417"/>
                  <a:pt x="302" y="419"/>
                </a:cubicBezTo>
                <a:cubicBezTo>
                  <a:pt x="304" y="420"/>
                  <a:pt x="307" y="420"/>
                  <a:pt x="310" y="418"/>
                </a:cubicBezTo>
                <a:cubicBezTo>
                  <a:pt x="313" y="417"/>
                  <a:pt x="316" y="419"/>
                  <a:pt x="318" y="419"/>
                </a:cubicBezTo>
                <a:cubicBezTo>
                  <a:pt x="320" y="420"/>
                  <a:pt x="325" y="426"/>
                  <a:pt x="327" y="427"/>
                </a:cubicBezTo>
                <a:cubicBezTo>
                  <a:pt x="328" y="428"/>
                  <a:pt x="329" y="427"/>
                  <a:pt x="330" y="427"/>
                </a:cubicBezTo>
                <a:cubicBezTo>
                  <a:pt x="331" y="427"/>
                  <a:pt x="332" y="427"/>
                  <a:pt x="333" y="428"/>
                </a:cubicBezTo>
                <a:cubicBezTo>
                  <a:pt x="334" y="429"/>
                  <a:pt x="340" y="431"/>
                  <a:pt x="341" y="431"/>
                </a:cubicBezTo>
                <a:cubicBezTo>
                  <a:pt x="343" y="431"/>
                  <a:pt x="343" y="429"/>
                  <a:pt x="344" y="430"/>
                </a:cubicBezTo>
                <a:cubicBezTo>
                  <a:pt x="345" y="431"/>
                  <a:pt x="344" y="433"/>
                  <a:pt x="345" y="434"/>
                </a:cubicBezTo>
                <a:cubicBezTo>
                  <a:pt x="347" y="434"/>
                  <a:pt x="349" y="438"/>
                  <a:pt x="350" y="439"/>
                </a:cubicBezTo>
                <a:cubicBezTo>
                  <a:pt x="352" y="439"/>
                  <a:pt x="352" y="441"/>
                  <a:pt x="351" y="442"/>
                </a:cubicBezTo>
                <a:cubicBezTo>
                  <a:pt x="350" y="442"/>
                  <a:pt x="350" y="445"/>
                  <a:pt x="352" y="446"/>
                </a:cubicBezTo>
                <a:cubicBezTo>
                  <a:pt x="355" y="446"/>
                  <a:pt x="354" y="445"/>
                  <a:pt x="355" y="445"/>
                </a:cubicBezTo>
                <a:cubicBezTo>
                  <a:pt x="356" y="445"/>
                  <a:pt x="356" y="447"/>
                  <a:pt x="357" y="447"/>
                </a:cubicBezTo>
                <a:cubicBezTo>
                  <a:pt x="358" y="447"/>
                  <a:pt x="360" y="448"/>
                  <a:pt x="360" y="449"/>
                </a:cubicBezTo>
                <a:cubicBezTo>
                  <a:pt x="360" y="451"/>
                  <a:pt x="361" y="452"/>
                  <a:pt x="362" y="452"/>
                </a:cubicBezTo>
                <a:cubicBezTo>
                  <a:pt x="364" y="452"/>
                  <a:pt x="367" y="452"/>
                  <a:pt x="369" y="454"/>
                </a:cubicBezTo>
                <a:cubicBezTo>
                  <a:pt x="370" y="456"/>
                  <a:pt x="371" y="455"/>
                  <a:pt x="372" y="456"/>
                </a:cubicBezTo>
                <a:cubicBezTo>
                  <a:pt x="373" y="458"/>
                  <a:pt x="375" y="456"/>
                  <a:pt x="375" y="455"/>
                </a:cubicBezTo>
                <a:cubicBezTo>
                  <a:pt x="376" y="454"/>
                  <a:pt x="374" y="454"/>
                  <a:pt x="374" y="453"/>
                </a:cubicBezTo>
                <a:cubicBezTo>
                  <a:pt x="374" y="452"/>
                  <a:pt x="376" y="452"/>
                  <a:pt x="376" y="451"/>
                </a:cubicBezTo>
                <a:cubicBezTo>
                  <a:pt x="377" y="449"/>
                  <a:pt x="380" y="449"/>
                  <a:pt x="381" y="449"/>
                </a:cubicBezTo>
                <a:cubicBezTo>
                  <a:pt x="382" y="450"/>
                  <a:pt x="383" y="451"/>
                  <a:pt x="382" y="452"/>
                </a:cubicBezTo>
                <a:cubicBezTo>
                  <a:pt x="381" y="454"/>
                  <a:pt x="385" y="457"/>
                  <a:pt x="386" y="458"/>
                </a:cubicBezTo>
                <a:cubicBezTo>
                  <a:pt x="387" y="459"/>
                  <a:pt x="386" y="461"/>
                  <a:pt x="387" y="461"/>
                </a:cubicBezTo>
                <a:cubicBezTo>
                  <a:pt x="387" y="462"/>
                  <a:pt x="388" y="463"/>
                  <a:pt x="387" y="464"/>
                </a:cubicBezTo>
                <a:cubicBezTo>
                  <a:pt x="386" y="464"/>
                  <a:pt x="387" y="469"/>
                  <a:pt x="388" y="470"/>
                </a:cubicBezTo>
                <a:cubicBezTo>
                  <a:pt x="388" y="471"/>
                  <a:pt x="388" y="472"/>
                  <a:pt x="387" y="474"/>
                </a:cubicBezTo>
                <a:cubicBezTo>
                  <a:pt x="386" y="476"/>
                  <a:pt x="385" y="477"/>
                  <a:pt x="383" y="477"/>
                </a:cubicBezTo>
                <a:cubicBezTo>
                  <a:pt x="381" y="477"/>
                  <a:pt x="382" y="479"/>
                  <a:pt x="381" y="479"/>
                </a:cubicBezTo>
                <a:cubicBezTo>
                  <a:pt x="380" y="479"/>
                  <a:pt x="380" y="481"/>
                  <a:pt x="380" y="482"/>
                </a:cubicBezTo>
                <a:cubicBezTo>
                  <a:pt x="380" y="483"/>
                  <a:pt x="379" y="483"/>
                  <a:pt x="377" y="483"/>
                </a:cubicBezTo>
                <a:cubicBezTo>
                  <a:pt x="376" y="483"/>
                  <a:pt x="376" y="485"/>
                  <a:pt x="376" y="486"/>
                </a:cubicBezTo>
                <a:cubicBezTo>
                  <a:pt x="376" y="488"/>
                  <a:pt x="374" y="488"/>
                  <a:pt x="374" y="489"/>
                </a:cubicBezTo>
                <a:cubicBezTo>
                  <a:pt x="373" y="490"/>
                  <a:pt x="374" y="491"/>
                  <a:pt x="373" y="491"/>
                </a:cubicBezTo>
                <a:cubicBezTo>
                  <a:pt x="371" y="492"/>
                  <a:pt x="371" y="493"/>
                  <a:pt x="372" y="494"/>
                </a:cubicBezTo>
                <a:cubicBezTo>
                  <a:pt x="373" y="495"/>
                  <a:pt x="372" y="496"/>
                  <a:pt x="372" y="497"/>
                </a:cubicBezTo>
                <a:cubicBezTo>
                  <a:pt x="371" y="498"/>
                  <a:pt x="373" y="498"/>
                  <a:pt x="374" y="499"/>
                </a:cubicBezTo>
                <a:cubicBezTo>
                  <a:pt x="375" y="500"/>
                  <a:pt x="375" y="500"/>
                  <a:pt x="375" y="499"/>
                </a:cubicBezTo>
                <a:cubicBezTo>
                  <a:pt x="376" y="499"/>
                  <a:pt x="376" y="499"/>
                  <a:pt x="376" y="500"/>
                </a:cubicBezTo>
                <a:cubicBezTo>
                  <a:pt x="377" y="501"/>
                  <a:pt x="376" y="502"/>
                  <a:pt x="374" y="502"/>
                </a:cubicBezTo>
                <a:cubicBezTo>
                  <a:pt x="373" y="502"/>
                  <a:pt x="371" y="504"/>
                  <a:pt x="370" y="506"/>
                </a:cubicBezTo>
                <a:cubicBezTo>
                  <a:pt x="370" y="508"/>
                  <a:pt x="372" y="511"/>
                  <a:pt x="372" y="512"/>
                </a:cubicBezTo>
                <a:cubicBezTo>
                  <a:pt x="372" y="513"/>
                  <a:pt x="371" y="512"/>
                  <a:pt x="371" y="513"/>
                </a:cubicBezTo>
                <a:cubicBezTo>
                  <a:pt x="370" y="514"/>
                  <a:pt x="374" y="516"/>
                  <a:pt x="375" y="517"/>
                </a:cubicBezTo>
                <a:cubicBezTo>
                  <a:pt x="377" y="518"/>
                  <a:pt x="378" y="521"/>
                  <a:pt x="379" y="523"/>
                </a:cubicBezTo>
                <a:cubicBezTo>
                  <a:pt x="381" y="524"/>
                  <a:pt x="381" y="525"/>
                  <a:pt x="382" y="529"/>
                </a:cubicBezTo>
                <a:cubicBezTo>
                  <a:pt x="384" y="533"/>
                  <a:pt x="387" y="539"/>
                  <a:pt x="389" y="542"/>
                </a:cubicBezTo>
                <a:cubicBezTo>
                  <a:pt x="391" y="544"/>
                  <a:pt x="392" y="546"/>
                  <a:pt x="392" y="547"/>
                </a:cubicBezTo>
                <a:cubicBezTo>
                  <a:pt x="391" y="548"/>
                  <a:pt x="392" y="550"/>
                  <a:pt x="393" y="551"/>
                </a:cubicBezTo>
                <a:cubicBezTo>
                  <a:pt x="395" y="552"/>
                  <a:pt x="396" y="554"/>
                  <a:pt x="400" y="556"/>
                </a:cubicBezTo>
                <a:cubicBezTo>
                  <a:pt x="404" y="558"/>
                  <a:pt x="411" y="561"/>
                  <a:pt x="412" y="563"/>
                </a:cubicBezTo>
                <a:cubicBezTo>
                  <a:pt x="413" y="565"/>
                  <a:pt x="417" y="567"/>
                  <a:pt x="417" y="567"/>
                </a:cubicBezTo>
                <a:cubicBezTo>
                  <a:pt x="418" y="567"/>
                  <a:pt x="417" y="570"/>
                  <a:pt x="418" y="572"/>
                </a:cubicBezTo>
                <a:cubicBezTo>
                  <a:pt x="418" y="573"/>
                  <a:pt x="418" y="580"/>
                  <a:pt x="418" y="583"/>
                </a:cubicBezTo>
                <a:cubicBezTo>
                  <a:pt x="417" y="585"/>
                  <a:pt x="417" y="587"/>
                  <a:pt x="416" y="589"/>
                </a:cubicBezTo>
                <a:cubicBezTo>
                  <a:pt x="416" y="591"/>
                  <a:pt x="417" y="591"/>
                  <a:pt x="417" y="591"/>
                </a:cubicBezTo>
                <a:cubicBezTo>
                  <a:pt x="416" y="592"/>
                  <a:pt x="416" y="594"/>
                  <a:pt x="416" y="597"/>
                </a:cubicBezTo>
                <a:cubicBezTo>
                  <a:pt x="416" y="600"/>
                  <a:pt x="414" y="605"/>
                  <a:pt x="414" y="607"/>
                </a:cubicBezTo>
                <a:cubicBezTo>
                  <a:pt x="414" y="608"/>
                  <a:pt x="413" y="609"/>
                  <a:pt x="413" y="611"/>
                </a:cubicBezTo>
                <a:cubicBezTo>
                  <a:pt x="413" y="613"/>
                  <a:pt x="412" y="614"/>
                  <a:pt x="411" y="615"/>
                </a:cubicBezTo>
                <a:cubicBezTo>
                  <a:pt x="410" y="616"/>
                  <a:pt x="413" y="618"/>
                  <a:pt x="413" y="620"/>
                </a:cubicBezTo>
                <a:cubicBezTo>
                  <a:pt x="413" y="621"/>
                  <a:pt x="411" y="622"/>
                  <a:pt x="411" y="625"/>
                </a:cubicBezTo>
                <a:cubicBezTo>
                  <a:pt x="412" y="628"/>
                  <a:pt x="411" y="633"/>
                  <a:pt x="411" y="634"/>
                </a:cubicBezTo>
                <a:cubicBezTo>
                  <a:pt x="411" y="635"/>
                  <a:pt x="410" y="635"/>
                  <a:pt x="410" y="637"/>
                </a:cubicBezTo>
                <a:cubicBezTo>
                  <a:pt x="411" y="639"/>
                  <a:pt x="409" y="639"/>
                  <a:pt x="409" y="642"/>
                </a:cubicBezTo>
                <a:cubicBezTo>
                  <a:pt x="409" y="645"/>
                  <a:pt x="406" y="649"/>
                  <a:pt x="406" y="651"/>
                </a:cubicBezTo>
                <a:cubicBezTo>
                  <a:pt x="405" y="653"/>
                  <a:pt x="405" y="654"/>
                  <a:pt x="404" y="654"/>
                </a:cubicBezTo>
                <a:cubicBezTo>
                  <a:pt x="402" y="654"/>
                  <a:pt x="402" y="656"/>
                  <a:pt x="403" y="658"/>
                </a:cubicBezTo>
                <a:cubicBezTo>
                  <a:pt x="404" y="659"/>
                  <a:pt x="402" y="661"/>
                  <a:pt x="404" y="663"/>
                </a:cubicBezTo>
                <a:cubicBezTo>
                  <a:pt x="405" y="665"/>
                  <a:pt x="404" y="665"/>
                  <a:pt x="404" y="667"/>
                </a:cubicBezTo>
                <a:cubicBezTo>
                  <a:pt x="403" y="669"/>
                  <a:pt x="402" y="669"/>
                  <a:pt x="402" y="671"/>
                </a:cubicBezTo>
                <a:cubicBezTo>
                  <a:pt x="402" y="673"/>
                  <a:pt x="401" y="674"/>
                  <a:pt x="402" y="676"/>
                </a:cubicBezTo>
                <a:cubicBezTo>
                  <a:pt x="403" y="678"/>
                  <a:pt x="402" y="678"/>
                  <a:pt x="402" y="678"/>
                </a:cubicBezTo>
                <a:cubicBezTo>
                  <a:pt x="401" y="678"/>
                  <a:pt x="400" y="680"/>
                  <a:pt x="400" y="683"/>
                </a:cubicBezTo>
                <a:cubicBezTo>
                  <a:pt x="399" y="686"/>
                  <a:pt x="399" y="686"/>
                  <a:pt x="402" y="686"/>
                </a:cubicBezTo>
                <a:cubicBezTo>
                  <a:pt x="404" y="686"/>
                  <a:pt x="402" y="678"/>
                  <a:pt x="404" y="678"/>
                </a:cubicBezTo>
                <a:cubicBezTo>
                  <a:pt x="405" y="678"/>
                  <a:pt x="404" y="677"/>
                  <a:pt x="405" y="677"/>
                </a:cubicBezTo>
                <a:cubicBezTo>
                  <a:pt x="407" y="676"/>
                  <a:pt x="405" y="678"/>
                  <a:pt x="406" y="678"/>
                </a:cubicBezTo>
                <a:cubicBezTo>
                  <a:pt x="407" y="678"/>
                  <a:pt x="408" y="679"/>
                  <a:pt x="407" y="680"/>
                </a:cubicBezTo>
                <a:cubicBezTo>
                  <a:pt x="405" y="681"/>
                  <a:pt x="407" y="683"/>
                  <a:pt x="406" y="684"/>
                </a:cubicBezTo>
                <a:cubicBezTo>
                  <a:pt x="406" y="685"/>
                  <a:pt x="405" y="686"/>
                  <a:pt x="405" y="687"/>
                </a:cubicBezTo>
                <a:cubicBezTo>
                  <a:pt x="406" y="688"/>
                  <a:pt x="405" y="688"/>
                  <a:pt x="404" y="690"/>
                </a:cubicBezTo>
                <a:cubicBezTo>
                  <a:pt x="404" y="691"/>
                  <a:pt x="405" y="691"/>
                  <a:pt x="405" y="692"/>
                </a:cubicBezTo>
                <a:cubicBezTo>
                  <a:pt x="404" y="692"/>
                  <a:pt x="405" y="693"/>
                  <a:pt x="405" y="694"/>
                </a:cubicBezTo>
                <a:cubicBezTo>
                  <a:pt x="404" y="694"/>
                  <a:pt x="404" y="695"/>
                  <a:pt x="405" y="696"/>
                </a:cubicBezTo>
                <a:cubicBezTo>
                  <a:pt x="405" y="697"/>
                  <a:pt x="403" y="697"/>
                  <a:pt x="403" y="697"/>
                </a:cubicBezTo>
                <a:cubicBezTo>
                  <a:pt x="402" y="698"/>
                  <a:pt x="403" y="699"/>
                  <a:pt x="403" y="700"/>
                </a:cubicBezTo>
                <a:cubicBezTo>
                  <a:pt x="402" y="701"/>
                  <a:pt x="401" y="700"/>
                  <a:pt x="400" y="699"/>
                </a:cubicBezTo>
                <a:cubicBezTo>
                  <a:pt x="400" y="699"/>
                  <a:pt x="401" y="697"/>
                  <a:pt x="402" y="696"/>
                </a:cubicBezTo>
                <a:cubicBezTo>
                  <a:pt x="403" y="695"/>
                  <a:pt x="401" y="693"/>
                  <a:pt x="400" y="693"/>
                </a:cubicBezTo>
                <a:cubicBezTo>
                  <a:pt x="398" y="694"/>
                  <a:pt x="401" y="695"/>
                  <a:pt x="401" y="697"/>
                </a:cubicBezTo>
                <a:cubicBezTo>
                  <a:pt x="401" y="697"/>
                  <a:pt x="401" y="697"/>
                  <a:pt x="400" y="697"/>
                </a:cubicBezTo>
                <a:cubicBezTo>
                  <a:pt x="400" y="697"/>
                  <a:pt x="399" y="697"/>
                  <a:pt x="399" y="698"/>
                </a:cubicBezTo>
                <a:cubicBezTo>
                  <a:pt x="399" y="699"/>
                  <a:pt x="397" y="698"/>
                  <a:pt x="397" y="699"/>
                </a:cubicBezTo>
                <a:cubicBezTo>
                  <a:pt x="396" y="700"/>
                  <a:pt x="398" y="701"/>
                  <a:pt x="397" y="701"/>
                </a:cubicBezTo>
                <a:cubicBezTo>
                  <a:pt x="396" y="702"/>
                  <a:pt x="394" y="703"/>
                  <a:pt x="394" y="704"/>
                </a:cubicBezTo>
                <a:cubicBezTo>
                  <a:pt x="394" y="705"/>
                  <a:pt x="395" y="705"/>
                  <a:pt x="395" y="704"/>
                </a:cubicBezTo>
                <a:cubicBezTo>
                  <a:pt x="395" y="703"/>
                  <a:pt x="397" y="703"/>
                  <a:pt x="397" y="704"/>
                </a:cubicBezTo>
                <a:cubicBezTo>
                  <a:pt x="397" y="705"/>
                  <a:pt x="398" y="705"/>
                  <a:pt x="398" y="705"/>
                </a:cubicBezTo>
                <a:cubicBezTo>
                  <a:pt x="399" y="704"/>
                  <a:pt x="399" y="704"/>
                  <a:pt x="400" y="704"/>
                </a:cubicBezTo>
                <a:cubicBezTo>
                  <a:pt x="401" y="705"/>
                  <a:pt x="401" y="707"/>
                  <a:pt x="400" y="707"/>
                </a:cubicBezTo>
                <a:cubicBezTo>
                  <a:pt x="399" y="707"/>
                  <a:pt x="398" y="708"/>
                  <a:pt x="399" y="709"/>
                </a:cubicBezTo>
                <a:cubicBezTo>
                  <a:pt x="399" y="710"/>
                  <a:pt x="400" y="710"/>
                  <a:pt x="401" y="710"/>
                </a:cubicBezTo>
                <a:cubicBezTo>
                  <a:pt x="401" y="710"/>
                  <a:pt x="402" y="709"/>
                  <a:pt x="403" y="710"/>
                </a:cubicBezTo>
                <a:cubicBezTo>
                  <a:pt x="404" y="710"/>
                  <a:pt x="403" y="712"/>
                  <a:pt x="403" y="711"/>
                </a:cubicBezTo>
                <a:cubicBezTo>
                  <a:pt x="402" y="711"/>
                  <a:pt x="400" y="710"/>
                  <a:pt x="400" y="711"/>
                </a:cubicBezTo>
                <a:cubicBezTo>
                  <a:pt x="399" y="712"/>
                  <a:pt x="398" y="711"/>
                  <a:pt x="397" y="711"/>
                </a:cubicBezTo>
                <a:cubicBezTo>
                  <a:pt x="396" y="710"/>
                  <a:pt x="393" y="712"/>
                  <a:pt x="394" y="713"/>
                </a:cubicBezTo>
                <a:cubicBezTo>
                  <a:pt x="395" y="714"/>
                  <a:pt x="395" y="715"/>
                  <a:pt x="396" y="715"/>
                </a:cubicBezTo>
                <a:cubicBezTo>
                  <a:pt x="397" y="715"/>
                  <a:pt x="398" y="715"/>
                  <a:pt x="398" y="714"/>
                </a:cubicBezTo>
                <a:cubicBezTo>
                  <a:pt x="399" y="713"/>
                  <a:pt x="400" y="712"/>
                  <a:pt x="400" y="714"/>
                </a:cubicBezTo>
                <a:cubicBezTo>
                  <a:pt x="400" y="716"/>
                  <a:pt x="398" y="715"/>
                  <a:pt x="398" y="716"/>
                </a:cubicBezTo>
                <a:cubicBezTo>
                  <a:pt x="397" y="717"/>
                  <a:pt x="397" y="717"/>
                  <a:pt x="395" y="718"/>
                </a:cubicBezTo>
                <a:cubicBezTo>
                  <a:pt x="394" y="719"/>
                  <a:pt x="395" y="721"/>
                  <a:pt x="396" y="720"/>
                </a:cubicBezTo>
                <a:cubicBezTo>
                  <a:pt x="397" y="720"/>
                  <a:pt x="396" y="721"/>
                  <a:pt x="397" y="721"/>
                </a:cubicBezTo>
                <a:cubicBezTo>
                  <a:pt x="399" y="722"/>
                  <a:pt x="399" y="721"/>
                  <a:pt x="399" y="720"/>
                </a:cubicBezTo>
                <a:cubicBezTo>
                  <a:pt x="399" y="719"/>
                  <a:pt x="399" y="717"/>
                  <a:pt x="401" y="718"/>
                </a:cubicBezTo>
                <a:cubicBezTo>
                  <a:pt x="402" y="719"/>
                  <a:pt x="400" y="720"/>
                  <a:pt x="400" y="721"/>
                </a:cubicBezTo>
                <a:cubicBezTo>
                  <a:pt x="400" y="722"/>
                  <a:pt x="399" y="723"/>
                  <a:pt x="399" y="724"/>
                </a:cubicBezTo>
                <a:cubicBezTo>
                  <a:pt x="399" y="725"/>
                  <a:pt x="398" y="724"/>
                  <a:pt x="398" y="726"/>
                </a:cubicBezTo>
                <a:cubicBezTo>
                  <a:pt x="398" y="727"/>
                  <a:pt x="396" y="726"/>
                  <a:pt x="397" y="727"/>
                </a:cubicBezTo>
                <a:cubicBezTo>
                  <a:pt x="398" y="727"/>
                  <a:pt x="396" y="728"/>
                  <a:pt x="397" y="729"/>
                </a:cubicBezTo>
                <a:cubicBezTo>
                  <a:pt x="397" y="730"/>
                  <a:pt x="397" y="729"/>
                  <a:pt x="398" y="729"/>
                </a:cubicBezTo>
                <a:cubicBezTo>
                  <a:pt x="398" y="729"/>
                  <a:pt x="398" y="728"/>
                  <a:pt x="399" y="729"/>
                </a:cubicBezTo>
                <a:cubicBezTo>
                  <a:pt x="400" y="729"/>
                  <a:pt x="400" y="729"/>
                  <a:pt x="401" y="729"/>
                </a:cubicBezTo>
                <a:cubicBezTo>
                  <a:pt x="402" y="728"/>
                  <a:pt x="403" y="730"/>
                  <a:pt x="402" y="730"/>
                </a:cubicBezTo>
                <a:cubicBezTo>
                  <a:pt x="401" y="730"/>
                  <a:pt x="399" y="732"/>
                  <a:pt x="400" y="732"/>
                </a:cubicBezTo>
                <a:cubicBezTo>
                  <a:pt x="400" y="732"/>
                  <a:pt x="401" y="732"/>
                  <a:pt x="401" y="732"/>
                </a:cubicBezTo>
                <a:cubicBezTo>
                  <a:pt x="402" y="732"/>
                  <a:pt x="402" y="732"/>
                  <a:pt x="403" y="732"/>
                </a:cubicBezTo>
                <a:cubicBezTo>
                  <a:pt x="403" y="734"/>
                  <a:pt x="404" y="733"/>
                  <a:pt x="404" y="732"/>
                </a:cubicBezTo>
                <a:cubicBezTo>
                  <a:pt x="404" y="731"/>
                  <a:pt x="406" y="732"/>
                  <a:pt x="407" y="733"/>
                </a:cubicBezTo>
                <a:cubicBezTo>
                  <a:pt x="407" y="734"/>
                  <a:pt x="404" y="735"/>
                  <a:pt x="403" y="734"/>
                </a:cubicBezTo>
                <a:cubicBezTo>
                  <a:pt x="402" y="734"/>
                  <a:pt x="401" y="736"/>
                  <a:pt x="402" y="737"/>
                </a:cubicBezTo>
                <a:cubicBezTo>
                  <a:pt x="403" y="738"/>
                  <a:pt x="404" y="737"/>
                  <a:pt x="405" y="736"/>
                </a:cubicBezTo>
                <a:cubicBezTo>
                  <a:pt x="406" y="735"/>
                  <a:pt x="411" y="735"/>
                  <a:pt x="411" y="736"/>
                </a:cubicBezTo>
                <a:cubicBezTo>
                  <a:pt x="412" y="737"/>
                  <a:pt x="411" y="737"/>
                  <a:pt x="410" y="737"/>
                </a:cubicBezTo>
                <a:cubicBezTo>
                  <a:pt x="409" y="737"/>
                  <a:pt x="409" y="737"/>
                  <a:pt x="409" y="737"/>
                </a:cubicBezTo>
                <a:cubicBezTo>
                  <a:pt x="408" y="738"/>
                  <a:pt x="406" y="738"/>
                  <a:pt x="406" y="738"/>
                </a:cubicBezTo>
                <a:cubicBezTo>
                  <a:pt x="406" y="737"/>
                  <a:pt x="404" y="738"/>
                  <a:pt x="404" y="739"/>
                </a:cubicBezTo>
                <a:cubicBezTo>
                  <a:pt x="404" y="740"/>
                  <a:pt x="402" y="740"/>
                  <a:pt x="404" y="741"/>
                </a:cubicBezTo>
                <a:cubicBezTo>
                  <a:pt x="405" y="741"/>
                  <a:pt x="405" y="740"/>
                  <a:pt x="405" y="740"/>
                </a:cubicBezTo>
                <a:cubicBezTo>
                  <a:pt x="406" y="739"/>
                  <a:pt x="406" y="739"/>
                  <a:pt x="408" y="739"/>
                </a:cubicBezTo>
                <a:cubicBezTo>
                  <a:pt x="409" y="739"/>
                  <a:pt x="410" y="739"/>
                  <a:pt x="410" y="738"/>
                </a:cubicBezTo>
                <a:cubicBezTo>
                  <a:pt x="411" y="738"/>
                  <a:pt x="412" y="737"/>
                  <a:pt x="412" y="738"/>
                </a:cubicBezTo>
                <a:cubicBezTo>
                  <a:pt x="413" y="740"/>
                  <a:pt x="410" y="741"/>
                  <a:pt x="409" y="740"/>
                </a:cubicBezTo>
                <a:cubicBezTo>
                  <a:pt x="408" y="739"/>
                  <a:pt x="407" y="741"/>
                  <a:pt x="407" y="742"/>
                </a:cubicBezTo>
                <a:cubicBezTo>
                  <a:pt x="407" y="743"/>
                  <a:pt x="404" y="742"/>
                  <a:pt x="403" y="741"/>
                </a:cubicBezTo>
                <a:cubicBezTo>
                  <a:pt x="401" y="741"/>
                  <a:pt x="402" y="743"/>
                  <a:pt x="403" y="744"/>
                </a:cubicBezTo>
                <a:cubicBezTo>
                  <a:pt x="404" y="745"/>
                  <a:pt x="404" y="745"/>
                  <a:pt x="405" y="745"/>
                </a:cubicBezTo>
                <a:cubicBezTo>
                  <a:pt x="405" y="745"/>
                  <a:pt x="406" y="745"/>
                  <a:pt x="407" y="745"/>
                </a:cubicBezTo>
                <a:cubicBezTo>
                  <a:pt x="408" y="746"/>
                  <a:pt x="408" y="747"/>
                  <a:pt x="409" y="746"/>
                </a:cubicBezTo>
                <a:cubicBezTo>
                  <a:pt x="411" y="745"/>
                  <a:pt x="409" y="745"/>
                  <a:pt x="409" y="745"/>
                </a:cubicBezTo>
                <a:cubicBezTo>
                  <a:pt x="408" y="744"/>
                  <a:pt x="409" y="743"/>
                  <a:pt x="410" y="744"/>
                </a:cubicBezTo>
                <a:cubicBezTo>
                  <a:pt x="412" y="744"/>
                  <a:pt x="414" y="743"/>
                  <a:pt x="414" y="741"/>
                </a:cubicBezTo>
                <a:cubicBezTo>
                  <a:pt x="413" y="738"/>
                  <a:pt x="415" y="737"/>
                  <a:pt x="417" y="737"/>
                </a:cubicBezTo>
                <a:cubicBezTo>
                  <a:pt x="420" y="736"/>
                  <a:pt x="418" y="738"/>
                  <a:pt x="417" y="739"/>
                </a:cubicBezTo>
                <a:cubicBezTo>
                  <a:pt x="415" y="739"/>
                  <a:pt x="415" y="740"/>
                  <a:pt x="416" y="741"/>
                </a:cubicBezTo>
                <a:cubicBezTo>
                  <a:pt x="417" y="742"/>
                  <a:pt x="418" y="742"/>
                  <a:pt x="418" y="741"/>
                </a:cubicBezTo>
                <a:cubicBezTo>
                  <a:pt x="419" y="741"/>
                  <a:pt x="420" y="741"/>
                  <a:pt x="420" y="741"/>
                </a:cubicBezTo>
                <a:cubicBezTo>
                  <a:pt x="421" y="742"/>
                  <a:pt x="418" y="742"/>
                  <a:pt x="418" y="743"/>
                </a:cubicBezTo>
                <a:cubicBezTo>
                  <a:pt x="417" y="744"/>
                  <a:pt x="419" y="745"/>
                  <a:pt x="418" y="746"/>
                </a:cubicBezTo>
                <a:cubicBezTo>
                  <a:pt x="416" y="747"/>
                  <a:pt x="417" y="743"/>
                  <a:pt x="416" y="743"/>
                </a:cubicBezTo>
                <a:cubicBezTo>
                  <a:pt x="415" y="742"/>
                  <a:pt x="414" y="743"/>
                  <a:pt x="415" y="745"/>
                </a:cubicBezTo>
                <a:cubicBezTo>
                  <a:pt x="416" y="747"/>
                  <a:pt x="414" y="746"/>
                  <a:pt x="413" y="745"/>
                </a:cubicBezTo>
                <a:cubicBezTo>
                  <a:pt x="412" y="744"/>
                  <a:pt x="411" y="745"/>
                  <a:pt x="412" y="746"/>
                </a:cubicBezTo>
                <a:cubicBezTo>
                  <a:pt x="413" y="747"/>
                  <a:pt x="410" y="746"/>
                  <a:pt x="410" y="748"/>
                </a:cubicBezTo>
                <a:cubicBezTo>
                  <a:pt x="410" y="749"/>
                  <a:pt x="410" y="749"/>
                  <a:pt x="411" y="749"/>
                </a:cubicBezTo>
                <a:cubicBezTo>
                  <a:pt x="412" y="748"/>
                  <a:pt x="412" y="748"/>
                  <a:pt x="413" y="749"/>
                </a:cubicBezTo>
                <a:cubicBezTo>
                  <a:pt x="415" y="749"/>
                  <a:pt x="414" y="751"/>
                  <a:pt x="415" y="752"/>
                </a:cubicBezTo>
                <a:cubicBezTo>
                  <a:pt x="416" y="753"/>
                  <a:pt x="415" y="749"/>
                  <a:pt x="417" y="749"/>
                </a:cubicBezTo>
                <a:cubicBezTo>
                  <a:pt x="418" y="749"/>
                  <a:pt x="417" y="752"/>
                  <a:pt x="420" y="753"/>
                </a:cubicBezTo>
                <a:cubicBezTo>
                  <a:pt x="423" y="754"/>
                  <a:pt x="420" y="752"/>
                  <a:pt x="421" y="751"/>
                </a:cubicBezTo>
                <a:cubicBezTo>
                  <a:pt x="423" y="751"/>
                  <a:pt x="424" y="754"/>
                  <a:pt x="426" y="755"/>
                </a:cubicBezTo>
                <a:cubicBezTo>
                  <a:pt x="427" y="755"/>
                  <a:pt x="426" y="753"/>
                  <a:pt x="425" y="752"/>
                </a:cubicBezTo>
                <a:cubicBezTo>
                  <a:pt x="424" y="751"/>
                  <a:pt x="426" y="751"/>
                  <a:pt x="428" y="752"/>
                </a:cubicBezTo>
                <a:cubicBezTo>
                  <a:pt x="429" y="752"/>
                  <a:pt x="430" y="752"/>
                  <a:pt x="430" y="751"/>
                </a:cubicBezTo>
                <a:cubicBezTo>
                  <a:pt x="430" y="751"/>
                  <a:pt x="431" y="751"/>
                  <a:pt x="431" y="751"/>
                </a:cubicBezTo>
                <a:cubicBezTo>
                  <a:pt x="432" y="751"/>
                  <a:pt x="432" y="752"/>
                  <a:pt x="433" y="751"/>
                </a:cubicBezTo>
                <a:cubicBezTo>
                  <a:pt x="434" y="750"/>
                  <a:pt x="437" y="751"/>
                  <a:pt x="438" y="750"/>
                </a:cubicBezTo>
                <a:cubicBezTo>
                  <a:pt x="440" y="749"/>
                  <a:pt x="438" y="749"/>
                  <a:pt x="435" y="748"/>
                </a:cubicBezTo>
                <a:cubicBezTo>
                  <a:pt x="433" y="748"/>
                  <a:pt x="428" y="744"/>
                  <a:pt x="427" y="743"/>
                </a:cubicBezTo>
                <a:cubicBezTo>
                  <a:pt x="426" y="742"/>
                  <a:pt x="427" y="741"/>
                  <a:pt x="425" y="741"/>
                </a:cubicBezTo>
                <a:cubicBezTo>
                  <a:pt x="423" y="741"/>
                  <a:pt x="424" y="740"/>
                  <a:pt x="425" y="739"/>
                </a:cubicBezTo>
                <a:cubicBezTo>
                  <a:pt x="426" y="739"/>
                  <a:pt x="425" y="737"/>
                  <a:pt x="424" y="737"/>
                </a:cubicBezTo>
                <a:cubicBezTo>
                  <a:pt x="422" y="737"/>
                  <a:pt x="420" y="737"/>
                  <a:pt x="420" y="735"/>
                </a:cubicBezTo>
                <a:cubicBezTo>
                  <a:pt x="420" y="734"/>
                  <a:pt x="422" y="734"/>
                  <a:pt x="423" y="735"/>
                </a:cubicBezTo>
                <a:cubicBezTo>
                  <a:pt x="424" y="735"/>
                  <a:pt x="424" y="735"/>
                  <a:pt x="425" y="735"/>
                </a:cubicBezTo>
                <a:cubicBezTo>
                  <a:pt x="425" y="734"/>
                  <a:pt x="422" y="732"/>
                  <a:pt x="422" y="731"/>
                </a:cubicBezTo>
                <a:cubicBezTo>
                  <a:pt x="422" y="730"/>
                  <a:pt x="422" y="729"/>
                  <a:pt x="422" y="728"/>
                </a:cubicBezTo>
                <a:cubicBezTo>
                  <a:pt x="422" y="727"/>
                  <a:pt x="421" y="725"/>
                  <a:pt x="423" y="724"/>
                </a:cubicBezTo>
                <a:cubicBezTo>
                  <a:pt x="424" y="723"/>
                  <a:pt x="424" y="722"/>
                  <a:pt x="425" y="722"/>
                </a:cubicBezTo>
                <a:cubicBezTo>
                  <a:pt x="426" y="722"/>
                  <a:pt x="428" y="721"/>
                  <a:pt x="428" y="719"/>
                </a:cubicBezTo>
                <a:cubicBezTo>
                  <a:pt x="428" y="717"/>
                  <a:pt x="429" y="716"/>
                  <a:pt x="431" y="715"/>
                </a:cubicBezTo>
                <a:cubicBezTo>
                  <a:pt x="433" y="713"/>
                  <a:pt x="436" y="711"/>
                  <a:pt x="436" y="710"/>
                </a:cubicBezTo>
                <a:cubicBezTo>
                  <a:pt x="435" y="710"/>
                  <a:pt x="436" y="707"/>
                  <a:pt x="436" y="706"/>
                </a:cubicBezTo>
                <a:cubicBezTo>
                  <a:pt x="436" y="705"/>
                  <a:pt x="433" y="705"/>
                  <a:pt x="432" y="705"/>
                </a:cubicBezTo>
                <a:cubicBezTo>
                  <a:pt x="431" y="705"/>
                  <a:pt x="427" y="702"/>
                  <a:pt x="429" y="699"/>
                </a:cubicBezTo>
                <a:cubicBezTo>
                  <a:pt x="431" y="695"/>
                  <a:pt x="435" y="695"/>
                  <a:pt x="436" y="695"/>
                </a:cubicBezTo>
                <a:cubicBezTo>
                  <a:pt x="437" y="695"/>
                  <a:pt x="436" y="693"/>
                  <a:pt x="437" y="692"/>
                </a:cubicBezTo>
                <a:cubicBezTo>
                  <a:pt x="438" y="692"/>
                  <a:pt x="438" y="691"/>
                  <a:pt x="438" y="689"/>
                </a:cubicBezTo>
                <a:cubicBezTo>
                  <a:pt x="438" y="688"/>
                  <a:pt x="438" y="685"/>
                  <a:pt x="440" y="685"/>
                </a:cubicBezTo>
                <a:cubicBezTo>
                  <a:pt x="442" y="685"/>
                  <a:pt x="442" y="684"/>
                  <a:pt x="441" y="684"/>
                </a:cubicBezTo>
                <a:cubicBezTo>
                  <a:pt x="440" y="683"/>
                  <a:pt x="440" y="682"/>
                  <a:pt x="441" y="682"/>
                </a:cubicBezTo>
                <a:cubicBezTo>
                  <a:pt x="443" y="682"/>
                  <a:pt x="442" y="683"/>
                  <a:pt x="444" y="683"/>
                </a:cubicBezTo>
                <a:cubicBezTo>
                  <a:pt x="445" y="683"/>
                  <a:pt x="447" y="681"/>
                  <a:pt x="445" y="680"/>
                </a:cubicBezTo>
                <a:cubicBezTo>
                  <a:pt x="444" y="679"/>
                  <a:pt x="443" y="681"/>
                  <a:pt x="442" y="681"/>
                </a:cubicBezTo>
                <a:cubicBezTo>
                  <a:pt x="442" y="681"/>
                  <a:pt x="441" y="680"/>
                  <a:pt x="440" y="680"/>
                </a:cubicBezTo>
                <a:cubicBezTo>
                  <a:pt x="439" y="680"/>
                  <a:pt x="440" y="677"/>
                  <a:pt x="439" y="677"/>
                </a:cubicBezTo>
                <a:cubicBezTo>
                  <a:pt x="439" y="676"/>
                  <a:pt x="439" y="674"/>
                  <a:pt x="439" y="673"/>
                </a:cubicBezTo>
                <a:cubicBezTo>
                  <a:pt x="440" y="672"/>
                  <a:pt x="443" y="674"/>
                  <a:pt x="446" y="674"/>
                </a:cubicBezTo>
                <a:cubicBezTo>
                  <a:pt x="449" y="675"/>
                  <a:pt x="451" y="673"/>
                  <a:pt x="451" y="672"/>
                </a:cubicBezTo>
                <a:cubicBezTo>
                  <a:pt x="451" y="671"/>
                  <a:pt x="450" y="669"/>
                  <a:pt x="451" y="668"/>
                </a:cubicBezTo>
                <a:cubicBezTo>
                  <a:pt x="453" y="667"/>
                  <a:pt x="452" y="666"/>
                  <a:pt x="451" y="665"/>
                </a:cubicBezTo>
                <a:cubicBezTo>
                  <a:pt x="451" y="663"/>
                  <a:pt x="452" y="662"/>
                  <a:pt x="453" y="663"/>
                </a:cubicBezTo>
                <a:cubicBezTo>
                  <a:pt x="453" y="664"/>
                  <a:pt x="459" y="663"/>
                  <a:pt x="464" y="663"/>
                </a:cubicBezTo>
                <a:cubicBezTo>
                  <a:pt x="468" y="662"/>
                  <a:pt x="471" y="660"/>
                  <a:pt x="472" y="659"/>
                </a:cubicBezTo>
                <a:cubicBezTo>
                  <a:pt x="472" y="657"/>
                  <a:pt x="475" y="654"/>
                  <a:pt x="476" y="653"/>
                </a:cubicBezTo>
                <a:cubicBezTo>
                  <a:pt x="476" y="652"/>
                  <a:pt x="476" y="651"/>
                  <a:pt x="474" y="650"/>
                </a:cubicBezTo>
                <a:cubicBezTo>
                  <a:pt x="472" y="650"/>
                  <a:pt x="472" y="648"/>
                  <a:pt x="473" y="647"/>
                </a:cubicBezTo>
                <a:cubicBezTo>
                  <a:pt x="474" y="645"/>
                  <a:pt x="472" y="644"/>
                  <a:pt x="471" y="644"/>
                </a:cubicBezTo>
                <a:cubicBezTo>
                  <a:pt x="469" y="644"/>
                  <a:pt x="466" y="643"/>
                  <a:pt x="468" y="641"/>
                </a:cubicBezTo>
                <a:cubicBezTo>
                  <a:pt x="469" y="640"/>
                  <a:pt x="469" y="641"/>
                  <a:pt x="469" y="641"/>
                </a:cubicBezTo>
                <a:cubicBezTo>
                  <a:pt x="470" y="641"/>
                  <a:pt x="470" y="642"/>
                  <a:pt x="471" y="642"/>
                </a:cubicBezTo>
                <a:cubicBezTo>
                  <a:pt x="473" y="641"/>
                  <a:pt x="474" y="642"/>
                  <a:pt x="476" y="643"/>
                </a:cubicBezTo>
                <a:cubicBezTo>
                  <a:pt x="478" y="644"/>
                  <a:pt x="478" y="643"/>
                  <a:pt x="478" y="643"/>
                </a:cubicBezTo>
                <a:cubicBezTo>
                  <a:pt x="478" y="643"/>
                  <a:pt x="479" y="643"/>
                  <a:pt x="480" y="643"/>
                </a:cubicBezTo>
                <a:cubicBezTo>
                  <a:pt x="482" y="643"/>
                  <a:pt x="484" y="644"/>
                  <a:pt x="486" y="642"/>
                </a:cubicBezTo>
                <a:cubicBezTo>
                  <a:pt x="488" y="641"/>
                  <a:pt x="489" y="638"/>
                  <a:pt x="491" y="636"/>
                </a:cubicBezTo>
                <a:cubicBezTo>
                  <a:pt x="494" y="634"/>
                  <a:pt x="493" y="633"/>
                  <a:pt x="495" y="631"/>
                </a:cubicBezTo>
                <a:cubicBezTo>
                  <a:pt x="496" y="629"/>
                  <a:pt x="495" y="628"/>
                  <a:pt x="497" y="626"/>
                </a:cubicBezTo>
                <a:cubicBezTo>
                  <a:pt x="499" y="624"/>
                  <a:pt x="496" y="623"/>
                  <a:pt x="499" y="621"/>
                </a:cubicBezTo>
                <a:cubicBezTo>
                  <a:pt x="502" y="620"/>
                  <a:pt x="501" y="622"/>
                  <a:pt x="499" y="625"/>
                </a:cubicBezTo>
                <a:cubicBezTo>
                  <a:pt x="497" y="628"/>
                  <a:pt x="497" y="629"/>
                  <a:pt x="499" y="627"/>
                </a:cubicBezTo>
                <a:cubicBezTo>
                  <a:pt x="502" y="625"/>
                  <a:pt x="503" y="622"/>
                  <a:pt x="505" y="618"/>
                </a:cubicBezTo>
                <a:cubicBezTo>
                  <a:pt x="507" y="615"/>
                  <a:pt x="508" y="614"/>
                  <a:pt x="509" y="614"/>
                </a:cubicBezTo>
                <a:cubicBezTo>
                  <a:pt x="511" y="614"/>
                  <a:pt x="511" y="610"/>
                  <a:pt x="510" y="608"/>
                </a:cubicBezTo>
                <a:cubicBezTo>
                  <a:pt x="510" y="605"/>
                  <a:pt x="509" y="603"/>
                  <a:pt x="510" y="601"/>
                </a:cubicBezTo>
                <a:cubicBezTo>
                  <a:pt x="511" y="600"/>
                  <a:pt x="510" y="598"/>
                  <a:pt x="512" y="598"/>
                </a:cubicBezTo>
                <a:cubicBezTo>
                  <a:pt x="513" y="598"/>
                  <a:pt x="515" y="596"/>
                  <a:pt x="517" y="594"/>
                </a:cubicBezTo>
                <a:cubicBezTo>
                  <a:pt x="519" y="592"/>
                  <a:pt x="521" y="592"/>
                  <a:pt x="523" y="592"/>
                </a:cubicBezTo>
                <a:cubicBezTo>
                  <a:pt x="525" y="592"/>
                  <a:pt x="524" y="591"/>
                  <a:pt x="525" y="590"/>
                </a:cubicBezTo>
                <a:cubicBezTo>
                  <a:pt x="526" y="590"/>
                  <a:pt x="527" y="589"/>
                  <a:pt x="528" y="588"/>
                </a:cubicBezTo>
                <a:cubicBezTo>
                  <a:pt x="529" y="587"/>
                  <a:pt x="533" y="588"/>
                  <a:pt x="535" y="588"/>
                </a:cubicBezTo>
                <a:cubicBezTo>
                  <a:pt x="538" y="588"/>
                  <a:pt x="539" y="588"/>
                  <a:pt x="539" y="587"/>
                </a:cubicBezTo>
                <a:cubicBezTo>
                  <a:pt x="539" y="585"/>
                  <a:pt x="540" y="584"/>
                  <a:pt x="542" y="584"/>
                </a:cubicBezTo>
                <a:cubicBezTo>
                  <a:pt x="543" y="584"/>
                  <a:pt x="543" y="584"/>
                  <a:pt x="543" y="582"/>
                </a:cubicBezTo>
                <a:cubicBezTo>
                  <a:pt x="543" y="580"/>
                  <a:pt x="544" y="579"/>
                  <a:pt x="545" y="578"/>
                </a:cubicBezTo>
                <a:cubicBezTo>
                  <a:pt x="546" y="577"/>
                  <a:pt x="546" y="575"/>
                  <a:pt x="547" y="574"/>
                </a:cubicBezTo>
                <a:cubicBezTo>
                  <a:pt x="547" y="573"/>
                  <a:pt x="548" y="574"/>
                  <a:pt x="548" y="572"/>
                </a:cubicBezTo>
                <a:cubicBezTo>
                  <a:pt x="548" y="570"/>
                  <a:pt x="549" y="568"/>
                  <a:pt x="549" y="567"/>
                </a:cubicBezTo>
                <a:cubicBezTo>
                  <a:pt x="549" y="565"/>
                  <a:pt x="551" y="565"/>
                  <a:pt x="551" y="564"/>
                </a:cubicBezTo>
                <a:cubicBezTo>
                  <a:pt x="552" y="563"/>
                  <a:pt x="551" y="562"/>
                  <a:pt x="552" y="559"/>
                </a:cubicBezTo>
                <a:cubicBezTo>
                  <a:pt x="553" y="556"/>
                  <a:pt x="552" y="554"/>
                  <a:pt x="552" y="551"/>
                </a:cubicBezTo>
                <a:cubicBezTo>
                  <a:pt x="552" y="548"/>
                  <a:pt x="552" y="546"/>
                  <a:pt x="553" y="545"/>
                </a:cubicBezTo>
                <a:cubicBezTo>
                  <a:pt x="554" y="544"/>
                  <a:pt x="553" y="543"/>
                  <a:pt x="552" y="543"/>
                </a:cubicBezTo>
                <a:cubicBezTo>
                  <a:pt x="552" y="543"/>
                  <a:pt x="552" y="542"/>
                  <a:pt x="553" y="542"/>
                </a:cubicBezTo>
                <a:cubicBezTo>
                  <a:pt x="554" y="542"/>
                  <a:pt x="555" y="543"/>
                  <a:pt x="556" y="543"/>
                </a:cubicBezTo>
                <a:cubicBezTo>
                  <a:pt x="557" y="542"/>
                  <a:pt x="558" y="539"/>
                  <a:pt x="559" y="536"/>
                </a:cubicBezTo>
                <a:cubicBezTo>
                  <a:pt x="560" y="533"/>
                  <a:pt x="562" y="533"/>
                  <a:pt x="563" y="533"/>
                </a:cubicBezTo>
                <a:cubicBezTo>
                  <a:pt x="565" y="532"/>
                  <a:pt x="567" y="529"/>
                  <a:pt x="569" y="524"/>
                </a:cubicBezTo>
                <a:cubicBezTo>
                  <a:pt x="571" y="520"/>
                  <a:pt x="569" y="515"/>
                  <a:pt x="568" y="512"/>
                </a:cubicBezTo>
                <a:cubicBezTo>
                  <a:pt x="568" y="509"/>
                  <a:pt x="566" y="510"/>
                  <a:pt x="565" y="510"/>
                </a:cubicBezTo>
                <a:moveTo>
                  <a:pt x="386" y="285"/>
                </a:moveTo>
                <a:cubicBezTo>
                  <a:pt x="387" y="286"/>
                  <a:pt x="388" y="285"/>
                  <a:pt x="389" y="285"/>
                </a:cubicBezTo>
                <a:cubicBezTo>
                  <a:pt x="390" y="285"/>
                  <a:pt x="391" y="284"/>
                  <a:pt x="392" y="285"/>
                </a:cubicBezTo>
                <a:cubicBezTo>
                  <a:pt x="393" y="288"/>
                  <a:pt x="388" y="289"/>
                  <a:pt x="384" y="289"/>
                </a:cubicBezTo>
                <a:cubicBezTo>
                  <a:pt x="379" y="290"/>
                  <a:pt x="378" y="291"/>
                  <a:pt x="377" y="289"/>
                </a:cubicBezTo>
                <a:cubicBezTo>
                  <a:pt x="376" y="287"/>
                  <a:pt x="383" y="285"/>
                  <a:pt x="386" y="285"/>
                </a:cubicBezTo>
                <a:moveTo>
                  <a:pt x="379" y="292"/>
                </a:moveTo>
                <a:cubicBezTo>
                  <a:pt x="380" y="293"/>
                  <a:pt x="373" y="297"/>
                  <a:pt x="369" y="298"/>
                </a:cubicBezTo>
                <a:cubicBezTo>
                  <a:pt x="366" y="300"/>
                  <a:pt x="361" y="299"/>
                  <a:pt x="361" y="297"/>
                </a:cubicBezTo>
                <a:cubicBezTo>
                  <a:pt x="361" y="294"/>
                  <a:pt x="364" y="294"/>
                  <a:pt x="364" y="296"/>
                </a:cubicBezTo>
                <a:cubicBezTo>
                  <a:pt x="365" y="296"/>
                  <a:pt x="366" y="295"/>
                  <a:pt x="367" y="294"/>
                </a:cubicBezTo>
                <a:cubicBezTo>
                  <a:pt x="369" y="293"/>
                  <a:pt x="370" y="292"/>
                  <a:pt x="371" y="292"/>
                </a:cubicBezTo>
                <a:cubicBezTo>
                  <a:pt x="374" y="293"/>
                  <a:pt x="375" y="294"/>
                  <a:pt x="377" y="293"/>
                </a:cubicBezTo>
                <a:cubicBezTo>
                  <a:pt x="379" y="292"/>
                  <a:pt x="379" y="291"/>
                  <a:pt x="379" y="292"/>
                </a:cubicBezTo>
                <a:moveTo>
                  <a:pt x="359" y="274"/>
                </a:moveTo>
                <a:cubicBezTo>
                  <a:pt x="359" y="273"/>
                  <a:pt x="363" y="274"/>
                  <a:pt x="366" y="275"/>
                </a:cubicBezTo>
                <a:cubicBezTo>
                  <a:pt x="367" y="275"/>
                  <a:pt x="368" y="275"/>
                  <a:pt x="369" y="275"/>
                </a:cubicBezTo>
                <a:cubicBezTo>
                  <a:pt x="371" y="275"/>
                  <a:pt x="373" y="275"/>
                  <a:pt x="374" y="277"/>
                </a:cubicBezTo>
                <a:cubicBezTo>
                  <a:pt x="375" y="280"/>
                  <a:pt x="378" y="283"/>
                  <a:pt x="375" y="283"/>
                </a:cubicBezTo>
                <a:cubicBezTo>
                  <a:pt x="374" y="283"/>
                  <a:pt x="373" y="282"/>
                  <a:pt x="372" y="282"/>
                </a:cubicBezTo>
                <a:cubicBezTo>
                  <a:pt x="371" y="281"/>
                  <a:pt x="370" y="280"/>
                  <a:pt x="370" y="281"/>
                </a:cubicBezTo>
                <a:cubicBezTo>
                  <a:pt x="370" y="283"/>
                  <a:pt x="368" y="282"/>
                  <a:pt x="368" y="285"/>
                </a:cubicBezTo>
                <a:cubicBezTo>
                  <a:pt x="368" y="288"/>
                  <a:pt x="366" y="292"/>
                  <a:pt x="365" y="292"/>
                </a:cubicBezTo>
                <a:cubicBezTo>
                  <a:pt x="364" y="292"/>
                  <a:pt x="366" y="287"/>
                  <a:pt x="364" y="286"/>
                </a:cubicBezTo>
                <a:cubicBezTo>
                  <a:pt x="363" y="286"/>
                  <a:pt x="362" y="287"/>
                  <a:pt x="361" y="287"/>
                </a:cubicBezTo>
                <a:cubicBezTo>
                  <a:pt x="360" y="288"/>
                  <a:pt x="359" y="289"/>
                  <a:pt x="359" y="287"/>
                </a:cubicBezTo>
                <a:cubicBezTo>
                  <a:pt x="360" y="285"/>
                  <a:pt x="363" y="283"/>
                  <a:pt x="361" y="279"/>
                </a:cubicBezTo>
                <a:cubicBezTo>
                  <a:pt x="359" y="276"/>
                  <a:pt x="355" y="276"/>
                  <a:pt x="354" y="279"/>
                </a:cubicBezTo>
                <a:cubicBezTo>
                  <a:pt x="353" y="281"/>
                  <a:pt x="351" y="280"/>
                  <a:pt x="350" y="282"/>
                </a:cubicBezTo>
                <a:cubicBezTo>
                  <a:pt x="349" y="284"/>
                  <a:pt x="348" y="288"/>
                  <a:pt x="349" y="291"/>
                </a:cubicBezTo>
                <a:cubicBezTo>
                  <a:pt x="350" y="294"/>
                  <a:pt x="349" y="295"/>
                  <a:pt x="346" y="297"/>
                </a:cubicBezTo>
                <a:cubicBezTo>
                  <a:pt x="343" y="299"/>
                  <a:pt x="341" y="294"/>
                  <a:pt x="343" y="289"/>
                </a:cubicBezTo>
                <a:cubicBezTo>
                  <a:pt x="343" y="285"/>
                  <a:pt x="345" y="282"/>
                  <a:pt x="344" y="282"/>
                </a:cubicBezTo>
                <a:cubicBezTo>
                  <a:pt x="342" y="282"/>
                  <a:pt x="346" y="277"/>
                  <a:pt x="350" y="276"/>
                </a:cubicBezTo>
                <a:cubicBezTo>
                  <a:pt x="354" y="275"/>
                  <a:pt x="359" y="276"/>
                  <a:pt x="359" y="274"/>
                </a:cubicBezTo>
                <a:moveTo>
                  <a:pt x="333" y="265"/>
                </a:moveTo>
                <a:cubicBezTo>
                  <a:pt x="336" y="266"/>
                  <a:pt x="338" y="259"/>
                  <a:pt x="341" y="259"/>
                </a:cubicBezTo>
                <a:cubicBezTo>
                  <a:pt x="343" y="259"/>
                  <a:pt x="350" y="260"/>
                  <a:pt x="350" y="263"/>
                </a:cubicBezTo>
                <a:cubicBezTo>
                  <a:pt x="350" y="266"/>
                  <a:pt x="354" y="263"/>
                  <a:pt x="354" y="266"/>
                </a:cubicBezTo>
                <a:cubicBezTo>
                  <a:pt x="355" y="269"/>
                  <a:pt x="358" y="272"/>
                  <a:pt x="356" y="273"/>
                </a:cubicBezTo>
                <a:cubicBezTo>
                  <a:pt x="355" y="274"/>
                  <a:pt x="355" y="271"/>
                  <a:pt x="352" y="271"/>
                </a:cubicBezTo>
                <a:cubicBezTo>
                  <a:pt x="350" y="271"/>
                  <a:pt x="347" y="274"/>
                  <a:pt x="344" y="273"/>
                </a:cubicBezTo>
                <a:cubicBezTo>
                  <a:pt x="342" y="272"/>
                  <a:pt x="343" y="270"/>
                  <a:pt x="341" y="270"/>
                </a:cubicBezTo>
                <a:cubicBezTo>
                  <a:pt x="339" y="270"/>
                  <a:pt x="343" y="266"/>
                  <a:pt x="340" y="268"/>
                </a:cubicBezTo>
                <a:cubicBezTo>
                  <a:pt x="337" y="270"/>
                  <a:pt x="332" y="274"/>
                  <a:pt x="330" y="272"/>
                </a:cubicBezTo>
                <a:cubicBezTo>
                  <a:pt x="329" y="271"/>
                  <a:pt x="328" y="271"/>
                  <a:pt x="327" y="271"/>
                </a:cubicBezTo>
                <a:cubicBezTo>
                  <a:pt x="326" y="271"/>
                  <a:pt x="325" y="272"/>
                  <a:pt x="325" y="271"/>
                </a:cubicBezTo>
                <a:cubicBezTo>
                  <a:pt x="323" y="269"/>
                  <a:pt x="330" y="265"/>
                  <a:pt x="333" y="265"/>
                </a:cubicBezTo>
                <a:moveTo>
                  <a:pt x="216" y="152"/>
                </a:moveTo>
                <a:cubicBezTo>
                  <a:pt x="213" y="155"/>
                  <a:pt x="212" y="156"/>
                  <a:pt x="210" y="155"/>
                </a:cubicBezTo>
                <a:cubicBezTo>
                  <a:pt x="207" y="155"/>
                  <a:pt x="206" y="156"/>
                  <a:pt x="207" y="157"/>
                </a:cubicBezTo>
                <a:cubicBezTo>
                  <a:pt x="208" y="158"/>
                  <a:pt x="208" y="159"/>
                  <a:pt x="206" y="159"/>
                </a:cubicBezTo>
                <a:cubicBezTo>
                  <a:pt x="203" y="160"/>
                  <a:pt x="201" y="162"/>
                  <a:pt x="200" y="161"/>
                </a:cubicBezTo>
                <a:cubicBezTo>
                  <a:pt x="199" y="161"/>
                  <a:pt x="205" y="157"/>
                  <a:pt x="203" y="156"/>
                </a:cubicBezTo>
                <a:cubicBezTo>
                  <a:pt x="202" y="155"/>
                  <a:pt x="198" y="158"/>
                  <a:pt x="198" y="159"/>
                </a:cubicBezTo>
                <a:cubicBezTo>
                  <a:pt x="198" y="161"/>
                  <a:pt x="196" y="161"/>
                  <a:pt x="194" y="161"/>
                </a:cubicBezTo>
                <a:cubicBezTo>
                  <a:pt x="193" y="161"/>
                  <a:pt x="191" y="159"/>
                  <a:pt x="193" y="159"/>
                </a:cubicBezTo>
                <a:cubicBezTo>
                  <a:pt x="194" y="159"/>
                  <a:pt x="193" y="157"/>
                  <a:pt x="195" y="157"/>
                </a:cubicBezTo>
                <a:cubicBezTo>
                  <a:pt x="197" y="156"/>
                  <a:pt x="195" y="155"/>
                  <a:pt x="195" y="154"/>
                </a:cubicBezTo>
                <a:cubicBezTo>
                  <a:pt x="195" y="154"/>
                  <a:pt x="196" y="154"/>
                  <a:pt x="197" y="154"/>
                </a:cubicBezTo>
                <a:cubicBezTo>
                  <a:pt x="199" y="154"/>
                  <a:pt x="200" y="154"/>
                  <a:pt x="200" y="153"/>
                </a:cubicBezTo>
                <a:cubicBezTo>
                  <a:pt x="200" y="152"/>
                  <a:pt x="196" y="150"/>
                  <a:pt x="195" y="151"/>
                </a:cubicBezTo>
                <a:cubicBezTo>
                  <a:pt x="193" y="152"/>
                  <a:pt x="190" y="154"/>
                  <a:pt x="186" y="153"/>
                </a:cubicBezTo>
                <a:cubicBezTo>
                  <a:pt x="185" y="152"/>
                  <a:pt x="196" y="151"/>
                  <a:pt x="198" y="149"/>
                </a:cubicBezTo>
                <a:cubicBezTo>
                  <a:pt x="199" y="148"/>
                  <a:pt x="207" y="146"/>
                  <a:pt x="208" y="147"/>
                </a:cubicBezTo>
                <a:cubicBezTo>
                  <a:pt x="209" y="149"/>
                  <a:pt x="204" y="150"/>
                  <a:pt x="206" y="151"/>
                </a:cubicBezTo>
                <a:cubicBezTo>
                  <a:pt x="208" y="153"/>
                  <a:pt x="212" y="152"/>
                  <a:pt x="213" y="150"/>
                </a:cubicBezTo>
                <a:cubicBezTo>
                  <a:pt x="214" y="149"/>
                  <a:pt x="218" y="149"/>
                  <a:pt x="216" y="152"/>
                </a:cubicBezTo>
                <a:moveTo>
                  <a:pt x="239" y="182"/>
                </a:moveTo>
                <a:cubicBezTo>
                  <a:pt x="236" y="185"/>
                  <a:pt x="237" y="184"/>
                  <a:pt x="234" y="185"/>
                </a:cubicBezTo>
                <a:cubicBezTo>
                  <a:pt x="232" y="185"/>
                  <a:pt x="234" y="188"/>
                  <a:pt x="231" y="188"/>
                </a:cubicBezTo>
                <a:cubicBezTo>
                  <a:pt x="227" y="188"/>
                  <a:pt x="220" y="188"/>
                  <a:pt x="219" y="187"/>
                </a:cubicBezTo>
                <a:cubicBezTo>
                  <a:pt x="219" y="186"/>
                  <a:pt x="223" y="187"/>
                  <a:pt x="223" y="185"/>
                </a:cubicBezTo>
                <a:cubicBezTo>
                  <a:pt x="224" y="184"/>
                  <a:pt x="225" y="182"/>
                  <a:pt x="227" y="182"/>
                </a:cubicBezTo>
                <a:cubicBezTo>
                  <a:pt x="229" y="182"/>
                  <a:pt x="228" y="179"/>
                  <a:pt x="225" y="178"/>
                </a:cubicBezTo>
                <a:cubicBezTo>
                  <a:pt x="222" y="176"/>
                  <a:pt x="230" y="175"/>
                  <a:pt x="232" y="178"/>
                </a:cubicBezTo>
                <a:cubicBezTo>
                  <a:pt x="233" y="180"/>
                  <a:pt x="236" y="182"/>
                  <a:pt x="238" y="180"/>
                </a:cubicBezTo>
                <a:cubicBezTo>
                  <a:pt x="240" y="179"/>
                  <a:pt x="250" y="174"/>
                  <a:pt x="250" y="176"/>
                </a:cubicBezTo>
                <a:cubicBezTo>
                  <a:pt x="250" y="178"/>
                  <a:pt x="242" y="180"/>
                  <a:pt x="239" y="182"/>
                </a:cubicBezTo>
                <a:moveTo>
                  <a:pt x="295" y="234"/>
                </a:moveTo>
                <a:cubicBezTo>
                  <a:pt x="295" y="231"/>
                  <a:pt x="299" y="230"/>
                  <a:pt x="300" y="232"/>
                </a:cubicBezTo>
                <a:cubicBezTo>
                  <a:pt x="302" y="234"/>
                  <a:pt x="304" y="242"/>
                  <a:pt x="305" y="244"/>
                </a:cubicBezTo>
                <a:cubicBezTo>
                  <a:pt x="307" y="247"/>
                  <a:pt x="307" y="251"/>
                  <a:pt x="305" y="251"/>
                </a:cubicBezTo>
                <a:cubicBezTo>
                  <a:pt x="303" y="251"/>
                  <a:pt x="305" y="245"/>
                  <a:pt x="301" y="243"/>
                </a:cubicBezTo>
                <a:cubicBezTo>
                  <a:pt x="297" y="241"/>
                  <a:pt x="295" y="236"/>
                  <a:pt x="295" y="234"/>
                </a:cubicBezTo>
              </a:path>
            </a:pathLst>
          </a:custGeom>
          <a:solidFill>
            <a:srgbClr val="C00000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82" name="组合 81"/>
          <p:cNvGrpSpPr/>
          <p:nvPr/>
        </p:nvGrpSpPr>
        <p:grpSpPr>
          <a:xfrm>
            <a:off x="7456287" y="1545188"/>
            <a:ext cx="572594" cy="542292"/>
            <a:chOff x="2332971" y="1029953"/>
            <a:chExt cx="432316" cy="409439"/>
          </a:xfrm>
        </p:grpSpPr>
        <p:sp>
          <p:nvSpPr>
            <p:cNvPr id="83" name="椭圆 82"/>
            <p:cNvSpPr/>
            <p:nvPr/>
          </p:nvSpPr>
          <p:spPr>
            <a:xfrm>
              <a:off x="2344408" y="1029953"/>
              <a:ext cx="409439" cy="40943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2332971" y="1080784"/>
              <a:ext cx="432316" cy="3020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prstClr val="white"/>
                  </a:solidFill>
                </a:rPr>
                <a:t>85</a:t>
              </a:r>
              <a:r>
                <a:rPr lang="en-US" altLang="zh-CN" sz="1400" dirty="0">
                  <a:solidFill>
                    <a:prstClr val="white"/>
                  </a:solidFill>
                </a:rPr>
                <a:t>%</a:t>
              </a:r>
              <a:endParaRPr lang="zh-CN" altLang="en-US" sz="1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6883693" y="2010958"/>
            <a:ext cx="572594" cy="542292"/>
            <a:chOff x="2332971" y="1029953"/>
            <a:chExt cx="432316" cy="409439"/>
          </a:xfrm>
        </p:grpSpPr>
        <p:sp>
          <p:nvSpPr>
            <p:cNvPr id="86" name="椭圆 85"/>
            <p:cNvSpPr/>
            <p:nvPr/>
          </p:nvSpPr>
          <p:spPr>
            <a:xfrm>
              <a:off x="2344408" y="1029953"/>
              <a:ext cx="409439" cy="40943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2332971" y="1080784"/>
              <a:ext cx="432316" cy="3020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prstClr val="white"/>
                  </a:solidFill>
                </a:rPr>
                <a:t>35</a:t>
              </a:r>
              <a:r>
                <a:rPr lang="en-US" altLang="zh-CN" sz="1400" dirty="0">
                  <a:solidFill>
                    <a:prstClr val="white"/>
                  </a:solidFill>
                </a:rPr>
                <a:t>%</a:t>
              </a:r>
              <a:endParaRPr lang="zh-CN" altLang="en-US" sz="1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5296300" y="1617146"/>
            <a:ext cx="572594" cy="542292"/>
            <a:chOff x="2332971" y="1029953"/>
            <a:chExt cx="432316" cy="409439"/>
          </a:xfrm>
        </p:grpSpPr>
        <p:sp>
          <p:nvSpPr>
            <p:cNvPr id="89" name="椭圆 88"/>
            <p:cNvSpPr/>
            <p:nvPr/>
          </p:nvSpPr>
          <p:spPr>
            <a:xfrm>
              <a:off x="2344408" y="1029953"/>
              <a:ext cx="409439" cy="40943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90" name="矩形 89"/>
            <p:cNvSpPr/>
            <p:nvPr/>
          </p:nvSpPr>
          <p:spPr>
            <a:xfrm>
              <a:off x="2332971" y="1080784"/>
              <a:ext cx="432316" cy="3020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prstClr val="white"/>
                  </a:solidFill>
                </a:rPr>
                <a:t>65</a:t>
              </a:r>
              <a:r>
                <a:rPr lang="en-US" altLang="zh-CN" sz="1400" dirty="0">
                  <a:solidFill>
                    <a:prstClr val="white"/>
                  </a:solidFill>
                </a:rPr>
                <a:t>%</a:t>
              </a:r>
              <a:endParaRPr lang="zh-CN" altLang="en-US" sz="1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3730903" y="1612512"/>
            <a:ext cx="572594" cy="542292"/>
            <a:chOff x="2332971" y="1029953"/>
            <a:chExt cx="432316" cy="409439"/>
          </a:xfrm>
        </p:grpSpPr>
        <p:sp>
          <p:nvSpPr>
            <p:cNvPr id="92" name="椭圆 91"/>
            <p:cNvSpPr/>
            <p:nvPr/>
          </p:nvSpPr>
          <p:spPr>
            <a:xfrm>
              <a:off x="2344408" y="1029953"/>
              <a:ext cx="409439" cy="40943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2332971" y="1080784"/>
              <a:ext cx="432316" cy="3020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prstClr val="white"/>
                  </a:solidFill>
                </a:rPr>
                <a:t>75</a:t>
              </a:r>
              <a:r>
                <a:rPr lang="en-US" altLang="zh-CN" sz="1400" dirty="0">
                  <a:solidFill>
                    <a:prstClr val="white"/>
                  </a:solidFill>
                </a:rPr>
                <a:t>%</a:t>
              </a:r>
              <a:endParaRPr lang="zh-CN" altLang="en-US" sz="1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3575749" y="3469618"/>
            <a:ext cx="572594" cy="542292"/>
            <a:chOff x="2332971" y="1029953"/>
            <a:chExt cx="432316" cy="409439"/>
          </a:xfrm>
        </p:grpSpPr>
        <p:sp>
          <p:nvSpPr>
            <p:cNvPr id="95" name="椭圆 94"/>
            <p:cNvSpPr/>
            <p:nvPr/>
          </p:nvSpPr>
          <p:spPr>
            <a:xfrm>
              <a:off x="2344408" y="1029953"/>
              <a:ext cx="409439" cy="40943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2332971" y="1080784"/>
              <a:ext cx="432316" cy="3020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prstClr val="white"/>
                  </a:solidFill>
                </a:rPr>
                <a:t>52</a:t>
              </a:r>
              <a:r>
                <a:rPr lang="en-US" altLang="zh-CN" sz="1400" dirty="0">
                  <a:solidFill>
                    <a:prstClr val="white"/>
                  </a:solidFill>
                </a:rPr>
                <a:t>%</a:t>
              </a:r>
              <a:endParaRPr lang="zh-CN" altLang="en-US" sz="1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5732520" y="2138038"/>
            <a:ext cx="572594" cy="542292"/>
            <a:chOff x="2332971" y="1029953"/>
            <a:chExt cx="432316" cy="409439"/>
          </a:xfrm>
        </p:grpSpPr>
        <p:sp>
          <p:nvSpPr>
            <p:cNvPr id="98" name="椭圆 97"/>
            <p:cNvSpPr/>
            <p:nvPr/>
          </p:nvSpPr>
          <p:spPr>
            <a:xfrm>
              <a:off x="2344408" y="1029953"/>
              <a:ext cx="409439" cy="40943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99" name="矩形 98"/>
            <p:cNvSpPr/>
            <p:nvPr/>
          </p:nvSpPr>
          <p:spPr>
            <a:xfrm>
              <a:off x="2332971" y="1080784"/>
              <a:ext cx="432316" cy="3020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prstClr val="white"/>
                  </a:solidFill>
                </a:rPr>
                <a:t>45</a:t>
              </a:r>
              <a:r>
                <a:rPr lang="en-US" altLang="zh-CN" sz="1400" dirty="0">
                  <a:solidFill>
                    <a:prstClr val="white"/>
                  </a:solidFill>
                </a:rPr>
                <a:t>%</a:t>
              </a:r>
              <a:endParaRPr lang="zh-CN" altLang="en-US" sz="1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7316696" y="3097710"/>
            <a:ext cx="572594" cy="542292"/>
            <a:chOff x="2332971" y="1029953"/>
            <a:chExt cx="432316" cy="409439"/>
          </a:xfrm>
        </p:grpSpPr>
        <p:sp>
          <p:nvSpPr>
            <p:cNvPr id="101" name="椭圆 100"/>
            <p:cNvSpPr/>
            <p:nvPr/>
          </p:nvSpPr>
          <p:spPr>
            <a:xfrm>
              <a:off x="2344408" y="1029953"/>
              <a:ext cx="409439" cy="40943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102" name="矩形 101"/>
            <p:cNvSpPr/>
            <p:nvPr/>
          </p:nvSpPr>
          <p:spPr>
            <a:xfrm>
              <a:off x="2332971" y="1080784"/>
              <a:ext cx="432316" cy="3020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prstClr val="white"/>
                  </a:solidFill>
                </a:rPr>
                <a:t>75</a:t>
              </a:r>
              <a:r>
                <a:rPr lang="en-US" altLang="zh-CN" sz="1400" dirty="0">
                  <a:solidFill>
                    <a:prstClr val="white"/>
                  </a:solidFill>
                </a:rPr>
                <a:t>%</a:t>
              </a:r>
              <a:endParaRPr lang="zh-CN" altLang="en-US" sz="1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03" name="TextBox 102"/>
          <p:cNvSpPr txBox="1"/>
          <p:nvPr/>
        </p:nvSpPr>
        <p:spPr>
          <a:xfrm>
            <a:off x="659612" y="3838277"/>
            <a:ext cx="2288734" cy="46166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基于演示设计的一站式在线演示、素材销售、服务交易系统。</a:t>
            </a:r>
          </a:p>
        </p:txBody>
      </p:sp>
      <p:sp>
        <p:nvSpPr>
          <p:cNvPr id="104" name="矩形 103"/>
          <p:cNvSpPr/>
          <p:nvPr/>
        </p:nvSpPr>
        <p:spPr>
          <a:xfrm>
            <a:off x="996084" y="3003798"/>
            <a:ext cx="2014745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添加市场份额内容</a:t>
            </a:r>
          </a:p>
        </p:txBody>
      </p:sp>
      <p:sp>
        <p:nvSpPr>
          <p:cNvPr id="105" name="矩形 104"/>
          <p:cNvSpPr/>
          <p:nvPr/>
        </p:nvSpPr>
        <p:spPr>
          <a:xfrm flipV="1">
            <a:off x="697330" y="3069600"/>
            <a:ext cx="237728" cy="23772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06" name="任意多边形 105"/>
          <p:cNvSpPr/>
          <p:nvPr/>
        </p:nvSpPr>
        <p:spPr>
          <a:xfrm flipV="1">
            <a:off x="683568" y="3314619"/>
            <a:ext cx="2327261" cy="45719"/>
          </a:xfrm>
          <a:custGeom>
            <a:avLst/>
            <a:gdLst>
              <a:gd name="connsiteX0" fmla="*/ 0 w 1840374"/>
              <a:gd name="connsiteY0" fmla="*/ 0 h 0"/>
              <a:gd name="connsiteX1" fmla="*/ 1840374 w 1840374"/>
              <a:gd name="connsiteY1" fmla="*/ 0 h 0"/>
              <a:gd name="connsiteX2" fmla="*/ 1840374 w 1840374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0374">
                <a:moveTo>
                  <a:pt x="0" y="0"/>
                </a:moveTo>
                <a:lnTo>
                  <a:pt x="1840374" y="0"/>
                </a:lnTo>
                <a:lnTo>
                  <a:pt x="1840374" y="0"/>
                </a:lnTo>
              </a:path>
            </a:pathLst>
          </a:cu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59612" y="3435846"/>
            <a:ext cx="2288734" cy="46166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基于演示设计的一站式在线演示、素材销售、服务交易系统。</a:t>
            </a:r>
          </a:p>
        </p:txBody>
      </p:sp>
      <p:pic>
        <p:nvPicPr>
          <p:cNvPr id="3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8359">
            <a:off x="7884367" y="-529486"/>
            <a:ext cx="1520289" cy="1520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7661922"/>
      </p:ext>
    </p:extLst>
  </p:cSld>
  <p:clrMapOvr>
    <a:masterClrMapping/>
  </p:clrMapOvr>
  <p:transition spd="slow" advClick="0" advTm="6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103" grpId="0"/>
      <p:bldP spid="104" grpId="0"/>
      <p:bldP spid="105" grpId="0" animBg="1"/>
      <p:bldP spid="106" grpId="0" animBg="1"/>
      <p:bldP spid="10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560" y="0"/>
            <a:ext cx="8548416" cy="5159266"/>
          </a:xfrm>
          <a:prstGeom prst="rect">
            <a:avLst/>
          </a:prstGeom>
        </p:spPr>
      </p:pic>
      <p:sp>
        <p:nvSpPr>
          <p:cNvPr id="4" name="等腰三角形 3"/>
          <p:cNvSpPr/>
          <p:nvPr/>
        </p:nvSpPr>
        <p:spPr>
          <a:xfrm flipV="1">
            <a:off x="-1" y="0"/>
            <a:ext cx="3059833" cy="5159266"/>
          </a:xfrm>
          <a:custGeom>
            <a:avLst/>
            <a:gdLst>
              <a:gd name="connsiteX0" fmla="*/ 0 w 3563889"/>
              <a:gd name="connsiteY0" fmla="*/ 0 h 5159266"/>
              <a:gd name="connsiteX1" fmla="*/ 2584924 w 3563889"/>
              <a:gd name="connsiteY1" fmla="*/ 0 h 5159266"/>
              <a:gd name="connsiteX2" fmla="*/ 3563889 w 3563889"/>
              <a:gd name="connsiteY2" fmla="*/ 2579633 h 5159266"/>
              <a:gd name="connsiteX3" fmla="*/ 2584924 w 3563889"/>
              <a:gd name="connsiteY3" fmla="*/ 5159266 h 5159266"/>
              <a:gd name="connsiteX4" fmla="*/ 0 w 3563889"/>
              <a:gd name="connsiteY4" fmla="*/ 5159266 h 5159266"/>
              <a:gd name="connsiteX5" fmla="*/ 0 w 3563889"/>
              <a:gd name="connsiteY5" fmla="*/ 0 h 5159266"/>
              <a:gd name="connsiteX0" fmla="*/ 0 w 3500827"/>
              <a:gd name="connsiteY0" fmla="*/ 0 h 5159266"/>
              <a:gd name="connsiteX1" fmla="*/ 2584924 w 3500827"/>
              <a:gd name="connsiteY1" fmla="*/ 0 h 5159266"/>
              <a:gd name="connsiteX2" fmla="*/ 3500827 w 3500827"/>
              <a:gd name="connsiteY2" fmla="*/ 3604392 h 5159266"/>
              <a:gd name="connsiteX3" fmla="*/ 2584924 w 3500827"/>
              <a:gd name="connsiteY3" fmla="*/ 5159266 h 5159266"/>
              <a:gd name="connsiteX4" fmla="*/ 0 w 3500827"/>
              <a:gd name="connsiteY4" fmla="*/ 5159266 h 5159266"/>
              <a:gd name="connsiteX5" fmla="*/ 0 w 3500827"/>
              <a:gd name="connsiteY5" fmla="*/ 0 h 5159266"/>
              <a:gd name="connsiteX0" fmla="*/ 0 w 3500827"/>
              <a:gd name="connsiteY0" fmla="*/ 0 h 5159266"/>
              <a:gd name="connsiteX1" fmla="*/ 2584924 w 3500827"/>
              <a:gd name="connsiteY1" fmla="*/ 0 h 5159266"/>
              <a:gd name="connsiteX2" fmla="*/ 3500827 w 3500827"/>
              <a:gd name="connsiteY2" fmla="*/ 3604392 h 5159266"/>
              <a:gd name="connsiteX3" fmla="*/ 2733775 w 3500827"/>
              <a:gd name="connsiteY3" fmla="*/ 5159266 h 5159266"/>
              <a:gd name="connsiteX4" fmla="*/ 0 w 3500827"/>
              <a:gd name="connsiteY4" fmla="*/ 5159266 h 5159266"/>
              <a:gd name="connsiteX5" fmla="*/ 0 w 3500827"/>
              <a:gd name="connsiteY5" fmla="*/ 0 h 5159266"/>
              <a:gd name="connsiteX0" fmla="*/ 0 w 3112327"/>
              <a:gd name="connsiteY0" fmla="*/ 0 h 5159266"/>
              <a:gd name="connsiteX1" fmla="*/ 2584924 w 3112327"/>
              <a:gd name="connsiteY1" fmla="*/ 0 h 5159266"/>
              <a:gd name="connsiteX2" fmla="*/ 3112327 w 3112327"/>
              <a:gd name="connsiteY2" fmla="*/ 1386972 h 5159266"/>
              <a:gd name="connsiteX3" fmla="*/ 2733775 w 3112327"/>
              <a:gd name="connsiteY3" fmla="*/ 5159266 h 5159266"/>
              <a:gd name="connsiteX4" fmla="*/ 0 w 3112327"/>
              <a:gd name="connsiteY4" fmla="*/ 5159266 h 5159266"/>
              <a:gd name="connsiteX5" fmla="*/ 0 w 3112327"/>
              <a:gd name="connsiteY5" fmla="*/ 0 h 5159266"/>
              <a:gd name="connsiteX0" fmla="*/ 0 w 3112327"/>
              <a:gd name="connsiteY0" fmla="*/ 0 h 5159266"/>
              <a:gd name="connsiteX1" fmla="*/ 2584924 w 3112327"/>
              <a:gd name="connsiteY1" fmla="*/ 0 h 5159266"/>
              <a:gd name="connsiteX2" fmla="*/ 3112327 w 3112327"/>
              <a:gd name="connsiteY2" fmla="*/ 1386972 h 5159266"/>
              <a:gd name="connsiteX3" fmla="*/ 2086275 w 3112327"/>
              <a:gd name="connsiteY3" fmla="*/ 5159266 h 5159266"/>
              <a:gd name="connsiteX4" fmla="*/ 0 w 3112327"/>
              <a:gd name="connsiteY4" fmla="*/ 5159266 h 5159266"/>
              <a:gd name="connsiteX5" fmla="*/ 0 w 3112327"/>
              <a:gd name="connsiteY5" fmla="*/ 0 h 5159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2327" h="5159266">
                <a:moveTo>
                  <a:pt x="0" y="0"/>
                </a:moveTo>
                <a:lnTo>
                  <a:pt x="2584924" y="0"/>
                </a:lnTo>
                <a:lnTo>
                  <a:pt x="3112327" y="1386972"/>
                </a:lnTo>
                <a:lnTo>
                  <a:pt x="2086275" y="5159266"/>
                </a:lnTo>
                <a:lnTo>
                  <a:pt x="0" y="5159266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876256" y="339502"/>
            <a:ext cx="2088232" cy="43088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200" dirty="0">
                <a:solidFill>
                  <a:srgbClr val="D2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</a:t>
            </a:r>
            <a:r>
              <a:rPr lang="zh-CN" altLang="en-US" sz="2200" dirty="0">
                <a:latin typeface="微软雅黑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2018" y="3304604"/>
            <a:ext cx="1991750" cy="46166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中国专业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设计领跑者上海广告有限公司</a:t>
            </a:r>
          </a:p>
        </p:txBody>
      </p:sp>
      <p:sp>
        <p:nvSpPr>
          <p:cNvPr id="3" name="等腰三角形 2"/>
          <p:cNvSpPr/>
          <p:nvPr/>
        </p:nvSpPr>
        <p:spPr>
          <a:xfrm rot="16200000" flipH="1">
            <a:off x="7676171" y="3411565"/>
            <a:ext cx="2323622" cy="643992"/>
          </a:xfrm>
          <a:prstGeom prst="triangle">
            <a:avLst>
              <a:gd name="adj" fmla="val 66953"/>
            </a:avLst>
          </a:prstGeom>
          <a:solidFill>
            <a:srgbClr val="D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140090" y="2964889"/>
            <a:ext cx="1343678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添加小标题</a:t>
            </a:r>
          </a:p>
        </p:txBody>
      </p:sp>
      <p:sp>
        <p:nvSpPr>
          <p:cNvPr id="36" name="矩形 35"/>
          <p:cNvSpPr/>
          <p:nvPr/>
        </p:nvSpPr>
        <p:spPr>
          <a:xfrm>
            <a:off x="8820472" y="380014"/>
            <a:ext cx="323528" cy="3498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1464"/>
            <a:ext cx="1096824" cy="109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492018" y="3766269"/>
            <a:ext cx="1991750" cy="46166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中国专业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设计领跑者上海广告有限公司</a:t>
            </a: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8359">
            <a:off x="7062082" y="3998241"/>
            <a:ext cx="1716360" cy="1716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881026"/>
      </p:ext>
    </p:extLst>
  </p:cSld>
  <p:clrMapOvr>
    <a:masterClrMapping/>
  </p:clrMapOvr>
  <p:transition spd="slow" advClick="0" advTm="6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31" grpId="0"/>
      <p:bldP spid="3" grpId="0" animBg="1"/>
      <p:bldP spid="29" grpId="0"/>
      <p:bldP spid="36" grpId="0" animBg="1"/>
      <p:bldP spid="2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9144000" cy="408391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246684" y="3529340"/>
            <a:ext cx="46506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本模板通用于公司简介</a:t>
            </a:r>
            <a:r>
              <a:rPr lang="en-US" altLang="zh-CN" sz="1600" dirty="0">
                <a:solidFill>
                  <a:schemeClr val="bg1"/>
                </a:solidFill>
              </a:rPr>
              <a:t>/</a:t>
            </a:r>
            <a:r>
              <a:rPr lang="zh-CN" altLang="en-US" sz="1600" dirty="0">
                <a:solidFill>
                  <a:schemeClr val="bg1"/>
                </a:solidFill>
              </a:rPr>
              <a:t>工作汇报</a:t>
            </a:r>
            <a:r>
              <a:rPr lang="en-US" altLang="zh-CN" sz="1600" dirty="0">
                <a:solidFill>
                  <a:schemeClr val="bg1"/>
                </a:solidFill>
              </a:rPr>
              <a:t>/</a:t>
            </a:r>
            <a:r>
              <a:rPr lang="zh-CN" altLang="en-US" sz="1600" dirty="0">
                <a:solidFill>
                  <a:schemeClr val="bg1"/>
                </a:solidFill>
              </a:rPr>
              <a:t>项目报告等演示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3397069" y="660774"/>
            <a:ext cx="1584041" cy="1477118"/>
            <a:chOff x="3397069" y="660774"/>
            <a:chExt cx="1584041" cy="1477118"/>
          </a:xfrm>
        </p:grpSpPr>
        <p:sp>
          <p:nvSpPr>
            <p:cNvPr id="5" name="环形箭头 4"/>
            <p:cNvSpPr/>
            <p:nvPr/>
          </p:nvSpPr>
          <p:spPr>
            <a:xfrm rot="224325">
              <a:off x="3475314" y="660774"/>
              <a:ext cx="1505796" cy="780278"/>
            </a:xfrm>
            <a:custGeom>
              <a:avLst/>
              <a:gdLst/>
              <a:ahLst/>
              <a:cxnLst/>
              <a:rect l="l" t="t" r="r" b="b"/>
              <a:pathLst>
                <a:path w="1505796" h="780278">
                  <a:moveTo>
                    <a:pt x="750927" y="292"/>
                  </a:moveTo>
                  <a:cubicBezTo>
                    <a:pt x="1064391" y="9442"/>
                    <a:pt x="1344665" y="233182"/>
                    <a:pt x="1434117" y="564723"/>
                  </a:cubicBezTo>
                  <a:lnTo>
                    <a:pt x="1505796" y="564722"/>
                  </a:lnTo>
                  <a:lnTo>
                    <a:pt x="1386516" y="780278"/>
                  </a:lnTo>
                  <a:lnTo>
                    <a:pt x="1204226" y="564722"/>
                  </a:lnTo>
                  <a:lnTo>
                    <a:pt x="1275173" y="564722"/>
                  </a:lnTo>
                  <a:cubicBezTo>
                    <a:pt x="1176464" y="272293"/>
                    <a:pt x="894754" y="102314"/>
                    <a:pt x="613113" y="165246"/>
                  </a:cubicBezTo>
                  <a:cubicBezTo>
                    <a:pt x="365528" y="220569"/>
                    <a:pt x="182228" y="441920"/>
                    <a:pt x="156077" y="708763"/>
                  </a:cubicBezTo>
                  <a:lnTo>
                    <a:pt x="78172" y="616642"/>
                  </a:lnTo>
                  <a:lnTo>
                    <a:pt x="0" y="757911"/>
                  </a:lnTo>
                  <a:cubicBezTo>
                    <a:pt x="8359" y="384169"/>
                    <a:pt x="266564" y="69042"/>
                    <a:pt x="615013" y="9820"/>
                  </a:cubicBezTo>
                  <a:cubicBezTo>
                    <a:pt x="660689" y="2057"/>
                    <a:pt x="706147" y="-1015"/>
                    <a:pt x="750927" y="29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环形箭头 4"/>
            <p:cNvSpPr/>
            <p:nvPr/>
          </p:nvSpPr>
          <p:spPr>
            <a:xfrm rot="224325" flipH="1" flipV="1">
              <a:off x="3397069" y="1357614"/>
              <a:ext cx="1505796" cy="780278"/>
            </a:xfrm>
            <a:custGeom>
              <a:avLst/>
              <a:gdLst/>
              <a:ahLst/>
              <a:cxnLst/>
              <a:rect l="l" t="t" r="r" b="b"/>
              <a:pathLst>
                <a:path w="1505796" h="780278">
                  <a:moveTo>
                    <a:pt x="750927" y="292"/>
                  </a:moveTo>
                  <a:cubicBezTo>
                    <a:pt x="1064391" y="9442"/>
                    <a:pt x="1344665" y="233182"/>
                    <a:pt x="1434117" y="564723"/>
                  </a:cubicBezTo>
                  <a:lnTo>
                    <a:pt x="1505796" y="564722"/>
                  </a:lnTo>
                  <a:lnTo>
                    <a:pt x="1386516" y="780278"/>
                  </a:lnTo>
                  <a:lnTo>
                    <a:pt x="1204226" y="564722"/>
                  </a:lnTo>
                  <a:lnTo>
                    <a:pt x="1275173" y="564722"/>
                  </a:lnTo>
                  <a:cubicBezTo>
                    <a:pt x="1176464" y="272293"/>
                    <a:pt x="894754" y="102314"/>
                    <a:pt x="613113" y="165246"/>
                  </a:cubicBezTo>
                  <a:cubicBezTo>
                    <a:pt x="365528" y="220569"/>
                    <a:pt x="182228" y="441920"/>
                    <a:pt x="156077" y="708763"/>
                  </a:cubicBezTo>
                  <a:lnTo>
                    <a:pt x="78172" y="616642"/>
                  </a:lnTo>
                  <a:lnTo>
                    <a:pt x="0" y="757911"/>
                  </a:lnTo>
                  <a:cubicBezTo>
                    <a:pt x="8359" y="384169"/>
                    <a:pt x="266564" y="69042"/>
                    <a:pt x="615013" y="9820"/>
                  </a:cubicBezTo>
                  <a:cubicBezTo>
                    <a:pt x="660689" y="2057"/>
                    <a:pt x="706147" y="-1015"/>
                    <a:pt x="750927" y="29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54390">
            <a:off x="3647496" y="857741"/>
            <a:ext cx="1083186" cy="1083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组合 10"/>
          <p:cNvGrpSpPr/>
          <p:nvPr/>
        </p:nvGrpSpPr>
        <p:grpSpPr>
          <a:xfrm>
            <a:off x="2483768" y="4465444"/>
            <a:ext cx="4187830" cy="338554"/>
            <a:chOff x="2987824" y="4233475"/>
            <a:chExt cx="4187830" cy="338554"/>
          </a:xfrm>
        </p:grpSpPr>
        <p:sp>
          <p:nvSpPr>
            <p:cNvPr id="19" name="对角圆角矩形 18"/>
            <p:cNvSpPr/>
            <p:nvPr/>
          </p:nvSpPr>
          <p:spPr>
            <a:xfrm>
              <a:off x="3153765" y="4233475"/>
              <a:ext cx="230158" cy="289191"/>
            </a:xfrm>
            <a:prstGeom prst="round2DiagRect">
              <a:avLst>
                <a:gd name="adj1" fmla="val 25852"/>
                <a:gd name="adj2" fmla="val 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87824" y="4233475"/>
              <a:ext cx="2404952" cy="338554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上</a:t>
              </a:r>
              <a:r>
                <a:rPr lang="zh-CN" altLang="en-US" sz="1600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海广告有限公司</a:t>
              </a:r>
            </a:p>
          </p:txBody>
        </p:sp>
        <p:sp>
          <p:nvSpPr>
            <p:cNvPr id="20" name="对角圆角矩形 19"/>
            <p:cNvSpPr/>
            <p:nvPr/>
          </p:nvSpPr>
          <p:spPr>
            <a:xfrm>
              <a:off x="5475123" y="4233475"/>
              <a:ext cx="230158" cy="289191"/>
            </a:xfrm>
            <a:prstGeom prst="round2DiagRect">
              <a:avLst>
                <a:gd name="adj1" fmla="val 25852"/>
                <a:gd name="adj2" fmla="val 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419226" y="4233475"/>
              <a:ext cx="1756428" cy="338554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汇</a:t>
              </a:r>
              <a:r>
                <a:rPr lang="zh-CN" altLang="en-US" sz="1600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报人  陈华创意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960619" y="2787774"/>
            <a:ext cx="52036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文鼎特粗宋简" panose="02010609010101010101" pitchFamily="49" charset="-122"/>
              </a:rPr>
              <a:t>汇报完毕   感谢大家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024" t="18970" r="15024" b="32744"/>
          <a:stretch/>
        </p:blipFill>
        <p:spPr>
          <a:xfrm>
            <a:off x="2106054" y="410567"/>
            <a:ext cx="4931891" cy="197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6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14:vortex dir="r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2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2" presetClass="entr" presetSubtype="0" fill="hold" grpId="0" nodeType="withEffect">
                                  <p:stCondLst>
                                    <p:cond delay="1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4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059582"/>
            <a:ext cx="9144000" cy="33123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73773" y="362870"/>
            <a:ext cx="417243" cy="5252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88253" y="282422"/>
            <a:ext cx="8322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8097" y="600071"/>
            <a:ext cx="1031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ONTENT</a:t>
            </a:r>
            <a:endParaRPr lang="zh-CN" altLang="en-US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9345" y="290141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对角圆角矩形 22"/>
          <p:cNvSpPr/>
          <p:nvPr/>
        </p:nvSpPr>
        <p:spPr>
          <a:xfrm>
            <a:off x="4497051" y="1353992"/>
            <a:ext cx="504056" cy="525233"/>
          </a:xfrm>
          <a:prstGeom prst="round2DiagRect">
            <a:avLst>
              <a:gd name="adj1" fmla="val 25852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569059" y="1353992"/>
            <a:ext cx="579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Gill Sans Ultra Bold" panose="020B0A02020104020203" pitchFamily="34" charset="0"/>
              </a:rPr>
              <a:t>1</a:t>
            </a:r>
            <a:endParaRPr lang="zh-CN" altLang="en-US" sz="3600" dirty="0">
              <a:solidFill>
                <a:srgbClr val="C00000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25" name="对角圆角矩形 24"/>
          <p:cNvSpPr/>
          <p:nvPr/>
        </p:nvSpPr>
        <p:spPr>
          <a:xfrm>
            <a:off x="4497051" y="2048524"/>
            <a:ext cx="504056" cy="525233"/>
          </a:xfrm>
          <a:prstGeom prst="round2DiagRect">
            <a:avLst>
              <a:gd name="adj1" fmla="val 25852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569059" y="2048524"/>
            <a:ext cx="579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Gill Sans Ultra Bold" panose="020B0A02020104020203" pitchFamily="34" charset="0"/>
              </a:rPr>
              <a:t>2</a:t>
            </a:r>
            <a:endParaRPr lang="zh-CN" altLang="en-US" sz="3600" dirty="0">
              <a:solidFill>
                <a:srgbClr val="C00000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27" name="对角圆角矩形 26"/>
          <p:cNvSpPr/>
          <p:nvPr/>
        </p:nvSpPr>
        <p:spPr>
          <a:xfrm>
            <a:off x="4497051" y="2743056"/>
            <a:ext cx="504056" cy="525233"/>
          </a:xfrm>
          <a:prstGeom prst="round2DiagRect">
            <a:avLst>
              <a:gd name="adj1" fmla="val 25852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569059" y="2743056"/>
            <a:ext cx="579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Gill Sans Ultra Bold" panose="020B0A02020104020203" pitchFamily="34" charset="0"/>
              </a:rPr>
              <a:t>3</a:t>
            </a:r>
            <a:endParaRPr lang="zh-CN" altLang="en-US" sz="3600" dirty="0">
              <a:solidFill>
                <a:srgbClr val="C00000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29" name="对角圆角矩形 28"/>
          <p:cNvSpPr/>
          <p:nvPr/>
        </p:nvSpPr>
        <p:spPr>
          <a:xfrm>
            <a:off x="4497051" y="3437587"/>
            <a:ext cx="504056" cy="525233"/>
          </a:xfrm>
          <a:prstGeom prst="round2DiagRect">
            <a:avLst>
              <a:gd name="adj1" fmla="val 25852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569059" y="3437587"/>
            <a:ext cx="579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Gill Sans Ultra Bold" panose="020B0A02020104020203" pitchFamily="34" charset="0"/>
              </a:rPr>
              <a:t>4</a:t>
            </a:r>
            <a:endParaRPr lang="zh-CN" altLang="en-US" sz="3600" dirty="0">
              <a:solidFill>
                <a:srgbClr val="C00000"/>
              </a:solidFill>
              <a:latin typeface="Gill Sans Ultra Bold" panose="020B0A02020104020203" pitchFamily="34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206920" y="1347614"/>
            <a:ext cx="2677448" cy="559666"/>
            <a:chOff x="4918888" y="1496995"/>
            <a:chExt cx="2677448" cy="559666"/>
          </a:xfrm>
        </p:grpSpPr>
        <p:sp>
          <p:nvSpPr>
            <p:cNvPr id="31" name="矩形 30"/>
            <p:cNvSpPr/>
            <p:nvPr/>
          </p:nvSpPr>
          <p:spPr>
            <a:xfrm>
              <a:off x="4918888" y="1496995"/>
              <a:ext cx="252398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这里添加章节标题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4939775" y="1779662"/>
              <a:ext cx="265656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Here to add the chapter headings</a:t>
              </a:r>
              <a:endPara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206920" y="2048524"/>
            <a:ext cx="2677448" cy="559666"/>
            <a:chOff x="4918888" y="1496995"/>
            <a:chExt cx="2677448" cy="559666"/>
          </a:xfrm>
        </p:grpSpPr>
        <p:sp>
          <p:nvSpPr>
            <p:cNvPr id="35" name="矩形 34"/>
            <p:cNvSpPr/>
            <p:nvPr/>
          </p:nvSpPr>
          <p:spPr>
            <a:xfrm>
              <a:off x="4918888" y="1496995"/>
              <a:ext cx="252398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这里添加章节标题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4939775" y="1779662"/>
              <a:ext cx="265656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Here to add the chapter headings</a:t>
              </a:r>
              <a:endPara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206920" y="2743056"/>
            <a:ext cx="2677448" cy="559666"/>
            <a:chOff x="4918888" y="1496995"/>
            <a:chExt cx="2677448" cy="559666"/>
          </a:xfrm>
        </p:grpSpPr>
        <p:sp>
          <p:nvSpPr>
            <p:cNvPr id="38" name="矩形 37"/>
            <p:cNvSpPr/>
            <p:nvPr/>
          </p:nvSpPr>
          <p:spPr>
            <a:xfrm>
              <a:off x="4918888" y="1496995"/>
              <a:ext cx="252398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这里添加章节标题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4939775" y="1779662"/>
              <a:ext cx="265656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Here to add the chapter headings</a:t>
              </a:r>
              <a:endPara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206920" y="3411869"/>
            <a:ext cx="2677448" cy="559666"/>
            <a:chOff x="4918888" y="1496995"/>
            <a:chExt cx="2677448" cy="559666"/>
          </a:xfrm>
        </p:grpSpPr>
        <p:sp>
          <p:nvSpPr>
            <p:cNvPr id="41" name="矩形 40"/>
            <p:cNvSpPr/>
            <p:nvPr/>
          </p:nvSpPr>
          <p:spPr>
            <a:xfrm>
              <a:off x="4918888" y="1496995"/>
              <a:ext cx="252398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这里添加章节标题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4939775" y="1779662"/>
              <a:ext cx="265656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Here to add the chapter headings</a:t>
              </a:r>
              <a:endPara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33539" y="1637092"/>
            <a:ext cx="1749372" cy="1582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矩形 47"/>
          <p:cNvSpPr/>
          <p:nvPr/>
        </p:nvSpPr>
        <p:spPr>
          <a:xfrm>
            <a:off x="1324637" y="3181580"/>
            <a:ext cx="1658274" cy="3349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329550" y="3118197"/>
            <a:ext cx="1658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8359">
            <a:off x="7884367" y="-529486"/>
            <a:ext cx="1520289" cy="1520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3144448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3" grpId="0" animBg="1"/>
      <p:bldP spid="13" grpId="0"/>
      <p:bldP spid="25" grpId="0" animBg="1"/>
      <p:bldP spid="26" grpId="0"/>
      <p:bldP spid="27" grpId="0" animBg="1"/>
      <p:bldP spid="28" grpId="0"/>
      <p:bldP spid="29" grpId="0" animBg="1"/>
      <p:bldP spid="30" grpId="0"/>
      <p:bldP spid="48" grpId="0" animBg="1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059582"/>
            <a:ext cx="9144000" cy="33123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73773" y="362870"/>
            <a:ext cx="417243" cy="5252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88253" y="282422"/>
            <a:ext cx="8322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8097" y="600071"/>
            <a:ext cx="1031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ONTENT</a:t>
            </a:r>
            <a:endParaRPr lang="zh-CN" altLang="en-US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9345" y="290141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对角圆角矩形 22"/>
          <p:cNvSpPr/>
          <p:nvPr/>
        </p:nvSpPr>
        <p:spPr>
          <a:xfrm>
            <a:off x="4497051" y="2357467"/>
            <a:ext cx="504056" cy="525233"/>
          </a:xfrm>
          <a:prstGeom prst="round2DiagRect">
            <a:avLst>
              <a:gd name="adj1" fmla="val 25852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569059" y="2357467"/>
            <a:ext cx="579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Gill Sans Ultra Bold" panose="020B0A02020104020203" pitchFamily="34" charset="0"/>
              </a:rPr>
              <a:t>1</a:t>
            </a:r>
            <a:endParaRPr lang="zh-CN" altLang="en-US" sz="3600" dirty="0">
              <a:solidFill>
                <a:srgbClr val="C00000"/>
              </a:solidFill>
              <a:latin typeface="Gill Sans Ultra Bold" panose="020B0A02020104020203" pitchFamily="34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206920" y="2351089"/>
            <a:ext cx="2677448" cy="559666"/>
            <a:chOff x="4918888" y="1496995"/>
            <a:chExt cx="2677448" cy="559666"/>
          </a:xfrm>
        </p:grpSpPr>
        <p:sp>
          <p:nvSpPr>
            <p:cNvPr id="31" name="矩形 30"/>
            <p:cNvSpPr/>
            <p:nvPr/>
          </p:nvSpPr>
          <p:spPr>
            <a:xfrm>
              <a:off x="4918888" y="1496995"/>
              <a:ext cx="252398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这里添加章节标题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4939775" y="1779662"/>
              <a:ext cx="265656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Here to add the chapter headings</a:t>
              </a:r>
              <a:endPara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33539" y="1637092"/>
            <a:ext cx="1749372" cy="1582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矩形 47"/>
          <p:cNvSpPr/>
          <p:nvPr/>
        </p:nvSpPr>
        <p:spPr>
          <a:xfrm>
            <a:off x="1324637" y="3181580"/>
            <a:ext cx="1658274" cy="3349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329550" y="3118197"/>
            <a:ext cx="1658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8359">
            <a:off x="7884367" y="-529486"/>
            <a:ext cx="1520289" cy="1520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0959755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3" grpId="0" animBg="1"/>
      <p:bldP spid="13" grpId="0"/>
      <p:bldP spid="48" grpId="0" animBg="1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73773" y="362870"/>
            <a:ext cx="417243" cy="5252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07504" y="290141"/>
            <a:ext cx="6479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19608" y="343977"/>
            <a:ext cx="2656247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这里添加标题内容</a:t>
            </a:r>
          </a:p>
        </p:txBody>
      </p:sp>
      <p:sp>
        <p:nvSpPr>
          <p:cNvPr id="32" name="矩形 31"/>
          <p:cNvSpPr/>
          <p:nvPr/>
        </p:nvSpPr>
        <p:spPr>
          <a:xfrm>
            <a:off x="539552" y="625486"/>
            <a:ext cx="2836097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ere to add the title content</a:t>
            </a:r>
            <a:endParaRPr lang="zh-CN" altLang="en-US" sz="16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004048" y="1563638"/>
            <a:ext cx="3600400" cy="25922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6070952" y="1849314"/>
            <a:ext cx="2304256" cy="46166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基于演示设计的一站式在线演示、素材销售、服务交易系统。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9552" y="1563638"/>
            <a:ext cx="4464496" cy="2607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对角圆角矩形 14"/>
          <p:cNvSpPr/>
          <p:nvPr/>
        </p:nvSpPr>
        <p:spPr>
          <a:xfrm>
            <a:off x="5508104" y="1870358"/>
            <a:ext cx="360040" cy="375166"/>
          </a:xfrm>
          <a:prstGeom prst="round2DiagRect">
            <a:avLst>
              <a:gd name="adj1" fmla="val 25852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508104" y="1795324"/>
            <a:ext cx="490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Gill Sans Ultra Bold" panose="020B0A02020104020203" pitchFamily="34" charset="0"/>
              </a:rPr>
              <a:t>1</a:t>
            </a:r>
            <a:endParaRPr lang="zh-CN" altLang="en-US" sz="2800" dirty="0">
              <a:solidFill>
                <a:srgbClr val="C00000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70952" y="2606576"/>
            <a:ext cx="2304256" cy="46166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基于演示设计的一站式在线演示、素材销售、服务交易系统。</a:t>
            </a:r>
          </a:p>
        </p:txBody>
      </p:sp>
      <p:sp>
        <p:nvSpPr>
          <p:cNvPr id="19" name="对角圆角矩形 18"/>
          <p:cNvSpPr/>
          <p:nvPr/>
        </p:nvSpPr>
        <p:spPr>
          <a:xfrm>
            <a:off x="5508104" y="2627620"/>
            <a:ext cx="360040" cy="375166"/>
          </a:xfrm>
          <a:prstGeom prst="round2DiagRect">
            <a:avLst>
              <a:gd name="adj1" fmla="val 25852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508104" y="2552586"/>
            <a:ext cx="490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Gill Sans Ultra Bold" panose="020B0A02020104020203" pitchFamily="34" charset="0"/>
              </a:rPr>
              <a:t>2</a:t>
            </a:r>
            <a:endParaRPr lang="zh-CN" altLang="en-US" sz="2800" dirty="0">
              <a:solidFill>
                <a:srgbClr val="C00000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70952" y="3326656"/>
            <a:ext cx="2304256" cy="46166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基于演示设计的一站式在线演示、素材销售、服务交易系统。</a:t>
            </a:r>
          </a:p>
        </p:txBody>
      </p:sp>
      <p:sp>
        <p:nvSpPr>
          <p:cNvPr id="23" name="对角圆角矩形 22"/>
          <p:cNvSpPr/>
          <p:nvPr/>
        </p:nvSpPr>
        <p:spPr>
          <a:xfrm>
            <a:off x="5508104" y="3347700"/>
            <a:ext cx="360040" cy="375166"/>
          </a:xfrm>
          <a:prstGeom prst="round2DiagRect">
            <a:avLst>
              <a:gd name="adj1" fmla="val 25852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508104" y="3272666"/>
            <a:ext cx="490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Gill Sans Ultra Bold" panose="020B0A02020104020203" pitchFamily="34" charset="0"/>
              </a:rPr>
              <a:t>3</a:t>
            </a:r>
            <a:endParaRPr lang="zh-CN" altLang="en-US" sz="2800" dirty="0">
              <a:solidFill>
                <a:srgbClr val="C00000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39750" y="1563638"/>
            <a:ext cx="359842" cy="25922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8359">
            <a:off x="7884367" y="-529486"/>
            <a:ext cx="1520289" cy="1520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0413768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0" grpId="0"/>
      <p:bldP spid="15" grpId="0" animBg="1"/>
      <p:bldP spid="16" grpId="0"/>
      <p:bldP spid="18" grpId="0"/>
      <p:bldP spid="19" grpId="0" animBg="1"/>
      <p:bldP spid="21" grpId="0"/>
      <p:bldP spid="22" grpId="0"/>
      <p:bldP spid="23" grpId="0" animBg="1"/>
      <p:bldP spid="24" grpId="0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539750" y="2429476"/>
            <a:ext cx="8064500" cy="94428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六边形 24"/>
          <p:cNvSpPr/>
          <p:nvPr/>
        </p:nvSpPr>
        <p:spPr>
          <a:xfrm flipV="1">
            <a:off x="828436" y="1781405"/>
            <a:ext cx="1726488" cy="1440850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六边形 25"/>
          <p:cNvSpPr/>
          <p:nvPr/>
        </p:nvSpPr>
        <p:spPr>
          <a:xfrm flipH="1">
            <a:off x="6523576" y="2571750"/>
            <a:ext cx="1726488" cy="1440852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六边形 26"/>
          <p:cNvSpPr/>
          <p:nvPr/>
        </p:nvSpPr>
        <p:spPr>
          <a:xfrm flipH="1" flipV="1">
            <a:off x="4625196" y="1773112"/>
            <a:ext cx="1726488" cy="1440852"/>
          </a:xfrm>
          <a:prstGeom prst="hexagon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六边形 27"/>
          <p:cNvSpPr/>
          <p:nvPr/>
        </p:nvSpPr>
        <p:spPr>
          <a:xfrm>
            <a:off x="2726816" y="2563228"/>
            <a:ext cx="1726488" cy="1440848"/>
          </a:xfrm>
          <a:prstGeom prst="hexagon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6717406" y="1477511"/>
            <a:ext cx="13388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这里输入标题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522724" y="1783144"/>
            <a:ext cx="1728192" cy="646331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素材销售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服务交易系统。</a:t>
            </a:r>
          </a:p>
        </p:txBody>
      </p:sp>
      <p:sp>
        <p:nvSpPr>
          <p:cNvPr id="34" name="矩形 33"/>
          <p:cNvSpPr/>
          <p:nvPr/>
        </p:nvSpPr>
        <p:spPr>
          <a:xfrm>
            <a:off x="173773" y="362870"/>
            <a:ext cx="417243" cy="5252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107504" y="290141"/>
            <a:ext cx="6479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19608" y="343977"/>
            <a:ext cx="2656247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这里添加标题内容</a:t>
            </a:r>
          </a:p>
        </p:txBody>
      </p:sp>
      <p:sp>
        <p:nvSpPr>
          <p:cNvPr id="47" name="矩形 46"/>
          <p:cNvSpPr/>
          <p:nvPr/>
        </p:nvSpPr>
        <p:spPr>
          <a:xfrm>
            <a:off x="539552" y="625486"/>
            <a:ext cx="2836097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ere to add the title content</a:t>
            </a:r>
            <a:endParaRPr lang="zh-CN" altLang="en-US" sz="16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819026" y="3419986"/>
            <a:ext cx="13388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这里输入标题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624344" y="3725619"/>
            <a:ext cx="1728192" cy="646331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素材销售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服务交易系统。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920646" y="1477511"/>
            <a:ext cx="13388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这里输入标题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725964" y="1783144"/>
            <a:ext cx="1728192" cy="646331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素材销售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服务交易系统。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22266" y="3419986"/>
            <a:ext cx="13388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这里输入标题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27584" y="3725619"/>
            <a:ext cx="1728192" cy="646331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素材销售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服务交易系统。</a:t>
            </a:r>
          </a:p>
        </p:txBody>
      </p:sp>
      <p:pic>
        <p:nvPicPr>
          <p:cNvPr id="31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72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8359">
            <a:off x="7884367" y="-529486"/>
            <a:ext cx="1520289" cy="1520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6483005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5" grpId="0" animBg="1"/>
      <p:bldP spid="26" grpId="0" animBg="1"/>
      <p:bldP spid="27" grpId="0" animBg="1"/>
      <p:bldP spid="28" grpId="0" animBg="1"/>
      <p:bldP spid="44" grpId="0"/>
      <p:bldP spid="49" grpId="0"/>
      <p:bldP spid="54" grpId="0"/>
      <p:bldP spid="55" grpId="0"/>
      <p:bldP spid="56" grpId="0"/>
      <p:bldP spid="57" grpId="0"/>
      <p:bldP spid="58" grpId="0"/>
      <p:bldP spid="5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173773" y="362870"/>
            <a:ext cx="417243" cy="5252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107504" y="290141"/>
            <a:ext cx="6479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19608" y="343977"/>
            <a:ext cx="2656247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这里添加标题内容</a:t>
            </a:r>
          </a:p>
        </p:txBody>
      </p:sp>
      <p:sp>
        <p:nvSpPr>
          <p:cNvPr id="47" name="矩形 46"/>
          <p:cNvSpPr/>
          <p:nvPr/>
        </p:nvSpPr>
        <p:spPr>
          <a:xfrm>
            <a:off x="539552" y="625486"/>
            <a:ext cx="2836097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ere to add the title content</a:t>
            </a:r>
            <a:endParaRPr lang="zh-CN" altLang="en-US" sz="16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83" name="Group 20"/>
          <p:cNvGrpSpPr/>
          <p:nvPr/>
        </p:nvGrpSpPr>
        <p:grpSpPr>
          <a:xfrm>
            <a:off x="899592" y="1505619"/>
            <a:ext cx="2880320" cy="2866331"/>
            <a:chOff x="2627784" y="1988840"/>
            <a:chExt cx="4196848" cy="4176464"/>
          </a:xfrm>
        </p:grpSpPr>
        <p:sp>
          <p:nvSpPr>
            <p:cNvPr id="92" name="Freeform 6"/>
            <p:cNvSpPr/>
            <p:nvPr/>
          </p:nvSpPr>
          <p:spPr>
            <a:xfrm>
              <a:off x="3880779" y="1988840"/>
              <a:ext cx="2742048" cy="2073970"/>
            </a:xfrm>
            <a:custGeom>
              <a:avLst/>
              <a:gdLst>
                <a:gd name="connsiteX0" fmla="*/ 672724 w 2176259"/>
                <a:gd name="connsiteY0" fmla="*/ 0 h 1646031"/>
                <a:gd name="connsiteX1" fmla="*/ 2124457 w 2176259"/>
                <a:gd name="connsiteY1" fmla="*/ 864036 h 1646031"/>
                <a:gd name="connsiteX2" fmla="*/ 2176259 w 2176259"/>
                <a:gd name="connsiteY2" fmla="*/ 971569 h 1646031"/>
                <a:gd name="connsiteX3" fmla="*/ 1501797 w 2176259"/>
                <a:gd name="connsiteY3" fmla="*/ 1646031 h 1646031"/>
                <a:gd name="connsiteX4" fmla="*/ 0 w 2176259"/>
                <a:gd name="connsiteY4" fmla="*/ 144234 h 1646031"/>
                <a:gd name="connsiteX5" fmla="*/ 30081 w 2176259"/>
                <a:gd name="connsiteY5" fmla="*/ 129744 h 1646031"/>
                <a:gd name="connsiteX6" fmla="*/ 672724 w 2176259"/>
                <a:gd name="connsiteY6" fmla="*/ 0 h 1646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6259" h="1646031">
                  <a:moveTo>
                    <a:pt x="672724" y="0"/>
                  </a:moveTo>
                  <a:cubicBezTo>
                    <a:pt x="1299602" y="0"/>
                    <a:pt x="1844878" y="349377"/>
                    <a:pt x="2124457" y="864036"/>
                  </a:cubicBezTo>
                  <a:lnTo>
                    <a:pt x="2176259" y="971569"/>
                  </a:lnTo>
                  <a:lnTo>
                    <a:pt x="1501797" y="1646031"/>
                  </a:lnTo>
                  <a:lnTo>
                    <a:pt x="0" y="144234"/>
                  </a:lnTo>
                  <a:lnTo>
                    <a:pt x="30081" y="129744"/>
                  </a:lnTo>
                  <a:cubicBezTo>
                    <a:pt x="227604" y="46199"/>
                    <a:pt x="444769" y="0"/>
                    <a:pt x="672724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cap="small">
                <a:solidFill>
                  <a:prstClr val="white"/>
                </a:solidFill>
                <a:effectLst>
                  <a:outerShdw blurRad="25400" dist="38100" dir="2700000" algn="tl">
                    <a:srgbClr val="000000">
                      <a:alpha val="70000"/>
                    </a:srgbClr>
                  </a:outerShdw>
                </a:effectLst>
                <a:cs typeface="Arial" pitchFamily="34" charset="0"/>
              </a:endParaRPr>
            </a:p>
          </p:txBody>
        </p:sp>
        <p:sp>
          <p:nvSpPr>
            <p:cNvPr id="93" name="Freeform 7"/>
            <p:cNvSpPr/>
            <p:nvPr/>
          </p:nvSpPr>
          <p:spPr>
            <a:xfrm>
              <a:off x="4744402" y="3221449"/>
              <a:ext cx="2080230" cy="2746119"/>
            </a:xfrm>
            <a:custGeom>
              <a:avLst/>
              <a:gdLst>
                <a:gd name="connsiteX0" fmla="*/ 1506765 w 1650999"/>
                <a:gd name="connsiteY0" fmla="*/ 0 h 2179490"/>
                <a:gd name="connsiteX1" fmla="*/ 1521255 w 1650999"/>
                <a:gd name="connsiteY1" fmla="*/ 30081 h 2179490"/>
                <a:gd name="connsiteX2" fmla="*/ 1650999 w 1650999"/>
                <a:gd name="connsiteY2" fmla="*/ 672724 h 2179490"/>
                <a:gd name="connsiteX3" fmla="*/ 786964 w 1650999"/>
                <a:gd name="connsiteY3" fmla="*/ 2124457 h 2179490"/>
                <a:gd name="connsiteX4" fmla="*/ 672724 w 1650999"/>
                <a:gd name="connsiteY4" fmla="*/ 2179490 h 2179490"/>
                <a:gd name="connsiteX5" fmla="*/ 0 w 1650999"/>
                <a:gd name="connsiteY5" fmla="*/ 1506766 h 2179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999" h="2179490">
                  <a:moveTo>
                    <a:pt x="1506765" y="0"/>
                  </a:moveTo>
                  <a:lnTo>
                    <a:pt x="1521255" y="30081"/>
                  </a:lnTo>
                  <a:cubicBezTo>
                    <a:pt x="1604801" y="227603"/>
                    <a:pt x="1650999" y="444769"/>
                    <a:pt x="1650999" y="672724"/>
                  </a:cubicBezTo>
                  <a:cubicBezTo>
                    <a:pt x="1650999" y="1299602"/>
                    <a:pt x="1301622" y="1844878"/>
                    <a:pt x="786964" y="2124457"/>
                  </a:cubicBezTo>
                  <a:lnTo>
                    <a:pt x="672724" y="2179490"/>
                  </a:lnTo>
                  <a:lnTo>
                    <a:pt x="0" y="1506766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94" name="Freeform 8"/>
            <p:cNvSpPr/>
            <p:nvPr/>
          </p:nvSpPr>
          <p:spPr>
            <a:xfrm>
              <a:off x="2834049" y="4091457"/>
              <a:ext cx="2741966" cy="2073847"/>
            </a:xfrm>
            <a:custGeom>
              <a:avLst/>
              <a:gdLst>
                <a:gd name="connsiteX0" fmla="*/ 674494 w 2176194"/>
                <a:gd name="connsiteY0" fmla="*/ 0 h 1645933"/>
                <a:gd name="connsiteX1" fmla="*/ 2176194 w 2176194"/>
                <a:gd name="connsiteY1" fmla="*/ 1501700 h 1645933"/>
                <a:gd name="connsiteX2" fmla="*/ 2146116 w 2176194"/>
                <a:gd name="connsiteY2" fmla="*/ 1516189 h 1645933"/>
                <a:gd name="connsiteX3" fmla="*/ 1503472 w 2176194"/>
                <a:gd name="connsiteY3" fmla="*/ 1645933 h 1645933"/>
                <a:gd name="connsiteX4" fmla="*/ 51739 w 2176194"/>
                <a:gd name="connsiteY4" fmla="*/ 781898 h 1645933"/>
                <a:gd name="connsiteX5" fmla="*/ 0 w 2176194"/>
                <a:gd name="connsiteY5" fmla="*/ 674494 h 164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6194" h="1645933">
                  <a:moveTo>
                    <a:pt x="674494" y="0"/>
                  </a:moveTo>
                  <a:lnTo>
                    <a:pt x="2176194" y="1501700"/>
                  </a:lnTo>
                  <a:lnTo>
                    <a:pt x="2146116" y="1516189"/>
                  </a:lnTo>
                  <a:cubicBezTo>
                    <a:pt x="1948593" y="1599735"/>
                    <a:pt x="1731428" y="1645933"/>
                    <a:pt x="1503472" y="1645933"/>
                  </a:cubicBezTo>
                  <a:cubicBezTo>
                    <a:pt x="876595" y="1645933"/>
                    <a:pt x="331318" y="1296556"/>
                    <a:pt x="51739" y="781898"/>
                  </a:cubicBezTo>
                  <a:lnTo>
                    <a:pt x="0" y="67449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cap="small">
                <a:solidFill>
                  <a:prstClr val="white"/>
                </a:solidFill>
                <a:effectLst>
                  <a:outerShdw blurRad="25400" dist="38100" dir="2700000" algn="tl">
                    <a:srgbClr val="000000">
                      <a:alpha val="70000"/>
                    </a:srgbClr>
                  </a:outerShdw>
                </a:effectLst>
                <a:cs typeface="Arial" pitchFamily="34" charset="0"/>
              </a:endParaRPr>
            </a:p>
          </p:txBody>
        </p:sp>
        <p:sp>
          <p:nvSpPr>
            <p:cNvPr id="95" name="Freeform 9"/>
            <p:cNvSpPr/>
            <p:nvPr/>
          </p:nvSpPr>
          <p:spPr>
            <a:xfrm>
              <a:off x="2627784" y="2179271"/>
              <a:ext cx="2076677" cy="2743807"/>
            </a:xfrm>
            <a:custGeom>
              <a:avLst/>
              <a:gdLst>
                <a:gd name="connsiteX0" fmla="*/ 974468 w 1648179"/>
                <a:gd name="connsiteY0" fmla="*/ 0 h 2177655"/>
                <a:gd name="connsiteX1" fmla="*/ 1648179 w 1648179"/>
                <a:gd name="connsiteY1" fmla="*/ 673711 h 2177655"/>
                <a:gd name="connsiteX2" fmla="*/ 144234 w 1648179"/>
                <a:gd name="connsiteY2" fmla="*/ 2177655 h 2177655"/>
                <a:gd name="connsiteX3" fmla="*/ 129744 w 1648179"/>
                <a:gd name="connsiteY3" fmla="*/ 2147575 h 2177655"/>
                <a:gd name="connsiteX4" fmla="*/ 0 w 1648179"/>
                <a:gd name="connsiteY4" fmla="*/ 1504931 h 2177655"/>
                <a:gd name="connsiteX5" fmla="*/ 864036 w 1648179"/>
                <a:gd name="connsiteY5" fmla="*/ 53198 h 21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8179" h="2177655">
                  <a:moveTo>
                    <a:pt x="974468" y="0"/>
                  </a:moveTo>
                  <a:lnTo>
                    <a:pt x="1648179" y="673711"/>
                  </a:lnTo>
                  <a:lnTo>
                    <a:pt x="144234" y="2177655"/>
                  </a:lnTo>
                  <a:lnTo>
                    <a:pt x="129744" y="2147575"/>
                  </a:lnTo>
                  <a:cubicBezTo>
                    <a:pt x="46199" y="1950052"/>
                    <a:pt x="0" y="1732887"/>
                    <a:pt x="0" y="1504931"/>
                  </a:cubicBezTo>
                  <a:cubicBezTo>
                    <a:pt x="0" y="878053"/>
                    <a:pt x="349377" y="332777"/>
                    <a:pt x="864036" y="53198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111" name="Rectangle 1"/>
          <p:cNvSpPr/>
          <p:nvPr/>
        </p:nvSpPr>
        <p:spPr>
          <a:xfrm>
            <a:off x="4427984" y="1544182"/>
            <a:ext cx="4176464" cy="28277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78863" y="1837765"/>
            <a:ext cx="3192159" cy="46166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基于演示设计的一站式在线演示、素材销售、服务交易系统。</a:t>
            </a:r>
          </a:p>
        </p:txBody>
      </p:sp>
      <p:sp>
        <p:nvSpPr>
          <p:cNvPr id="35" name="对角圆角矩形 34"/>
          <p:cNvSpPr/>
          <p:nvPr/>
        </p:nvSpPr>
        <p:spPr>
          <a:xfrm>
            <a:off x="4716016" y="1858809"/>
            <a:ext cx="360040" cy="375166"/>
          </a:xfrm>
          <a:prstGeom prst="round2DiagRect">
            <a:avLst>
              <a:gd name="adj1" fmla="val 25852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4716016" y="1783775"/>
            <a:ext cx="490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Gill Sans Ultra Bold" panose="020B0A02020104020203" pitchFamily="34" charset="0"/>
              </a:rPr>
              <a:t>1</a:t>
            </a:r>
            <a:endParaRPr lang="zh-CN" altLang="en-US" sz="2800" dirty="0">
              <a:solidFill>
                <a:srgbClr val="C00000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278863" y="2436202"/>
            <a:ext cx="3192159" cy="46166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基于演示设计的一站式在线演示、素材销售、服务交易系统。</a:t>
            </a:r>
          </a:p>
        </p:txBody>
      </p:sp>
      <p:sp>
        <p:nvSpPr>
          <p:cNvPr id="38" name="对角圆角矩形 37"/>
          <p:cNvSpPr/>
          <p:nvPr/>
        </p:nvSpPr>
        <p:spPr>
          <a:xfrm>
            <a:off x="4716016" y="2457246"/>
            <a:ext cx="360040" cy="375166"/>
          </a:xfrm>
          <a:prstGeom prst="round2DiagRect">
            <a:avLst>
              <a:gd name="adj1" fmla="val 25852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4716016" y="2382212"/>
            <a:ext cx="490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Gill Sans Ultra Bold" panose="020B0A02020104020203" pitchFamily="34" charset="0"/>
              </a:rPr>
              <a:t>2</a:t>
            </a:r>
            <a:endParaRPr lang="zh-CN" altLang="en-US" sz="2800" dirty="0">
              <a:solidFill>
                <a:srgbClr val="C00000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278863" y="3024281"/>
            <a:ext cx="3192159" cy="46166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基于演示设计的一站式在线演示、素材销售、服务交易系统。</a:t>
            </a:r>
          </a:p>
        </p:txBody>
      </p:sp>
      <p:sp>
        <p:nvSpPr>
          <p:cNvPr id="41" name="对角圆角矩形 40"/>
          <p:cNvSpPr/>
          <p:nvPr/>
        </p:nvSpPr>
        <p:spPr>
          <a:xfrm>
            <a:off x="4716016" y="3045325"/>
            <a:ext cx="360040" cy="375166"/>
          </a:xfrm>
          <a:prstGeom prst="round2DiagRect">
            <a:avLst>
              <a:gd name="adj1" fmla="val 25852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4716016" y="2970291"/>
            <a:ext cx="490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Gill Sans Ultra Bold" panose="020B0A02020104020203" pitchFamily="34" charset="0"/>
              </a:rPr>
              <a:t>3</a:t>
            </a:r>
            <a:endParaRPr lang="zh-CN" altLang="en-US" sz="2800" dirty="0">
              <a:solidFill>
                <a:srgbClr val="C00000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278863" y="3614688"/>
            <a:ext cx="3192159" cy="46166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基于演示设计的一站式在线演示、素材销售、服务交易系统。</a:t>
            </a:r>
          </a:p>
        </p:txBody>
      </p:sp>
      <p:sp>
        <p:nvSpPr>
          <p:cNvPr id="44" name="对角圆角矩形 43"/>
          <p:cNvSpPr/>
          <p:nvPr/>
        </p:nvSpPr>
        <p:spPr>
          <a:xfrm>
            <a:off x="4716016" y="3635732"/>
            <a:ext cx="360040" cy="375166"/>
          </a:xfrm>
          <a:prstGeom prst="round2DiagRect">
            <a:avLst>
              <a:gd name="adj1" fmla="val 25852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4716016" y="3560698"/>
            <a:ext cx="490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Gill Sans Ultra Bold" panose="020B0A02020104020203" pitchFamily="34" charset="0"/>
              </a:rPr>
              <a:t>4</a:t>
            </a:r>
            <a:endParaRPr lang="zh-CN" altLang="en-US" sz="2800" dirty="0">
              <a:solidFill>
                <a:srgbClr val="C00000"/>
              </a:solidFill>
              <a:latin typeface="Gill Sans Ultra Bold" panose="020B0A02020104020203" pitchFamily="34" charset="0"/>
            </a:endParaRPr>
          </a:p>
        </p:txBody>
      </p:sp>
      <p:pic>
        <p:nvPicPr>
          <p:cNvPr id="4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8359">
            <a:off x="7884367" y="-529486"/>
            <a:ext cx="1520289" cy="1520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椭圆 24"/>
          <p:cNvSpPr/>
          <p:nvPr/>
        </p:nvSpPr>
        <p:spPr>
          <a:xfrm>
            <a:off x="1506961" y="1957836"/>
            <a:ext cx="472636" cy="47263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2634022" y="3458466"/>
            <a:ext cx="472636" cy="47263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1368442" y="3173812"/>
            <a:ext cx="472636" cy="472634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2728809" y="3552595"/>
            <a:ext cx="337266" cy="269512"/>
            <a:chOff x="5738813" y="3144838"/>
            <a:chExt cx="711200" cy="568325"/>
          </a:xfrm>
          <a:solidFill>
            <a:schemeClr val="bg1"/>
          </a:solidFill>
        </p:grpSpPr>
        <p:sp>
          <p:nvSpPr>
            <p:cNvPr id="29" name="Freeform 103"/>
            <p:cNvSpPr>
              <a:spLocks/>
            </p:cNvSpPr>
            <p:nvPr/>
          </p:nvSpPr>
          <p:spPr bwMode="auto">
            <a:xfrm>
              <a:off x="5821363" y="3159126"/>
              <a:ext cx="533400" cy="371475"/>
            </a:xfrm>
            <a:custGeom>
              <a:avLst/>
              <a:gdLst>
                <a:gd name="T0" fmla="*/ 22 w 336"/>
                <a:gd name="T1" fmla="*/ 234 h 234"/>
                <a:gd name="T2" fmla="*/ 0 w 336"/>
                <a:gd name="T3" fmla="*/ 215 h 234"/>
                <a:gd name="T4" fmla="*/ 135 w 336"/>
                <a:gd name="T5" fmla="*/ 56 h 234"/>
                <a:gd name="T6" fmla="*/ 216 w 336"/>
                <a:gd name="T7" fmla="*/ 126 h 234"/>
                <a:gd name="T8" fmla="*/ 312 w 336"/>
                <a:gd name="T9" fmla="*/ 0 h 234"/>
                <a:gd name="T10" fmla="*/ 336 w 336"/>
                <a:gd name="T11" fmla="*/ 17 h 234"/>
                <a:gd name="T12" fmla="*/ 219 w 336"/>
                <a:gd name="T13" fmla="*/ 171 h 234"/>
                <a:gd name="T14" fmla="*/ 137 w 336"/>
                <a:gd name="T15" fmla="*/ 99 h 234"/>
                <a:gd name="T16" fmla="*/ 22 w 336"/>
                <a:gd name="T17" fmla="*/ 234 h 234"/>
                <a:gd name="T18" fmla="*/ 22 w 336"/>
                <a:gd name="T19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6" h="234">
                  <a:moveTo>
                    <a:pt x="22" y="234"/>
                  </a:moveTo>
                  <a:lnTo>
                    <a:pt x="0" y="215"/>
                  </a:lnTo>
                  <a:lnTo>
                    <a:pt x="135" y="56"/>
                  </a:lnTo>
                  <a:lnTo>
                    <a:pt x="216" y="126"/>
                  </a:lnTo>
                  <a:lnTo>
                    <a:pt x="312" y="0"/>
                  </a:lnTo>
                  <a:lnTo>
                    <a:pt x="336" y="17"/>
                  </a:lnTo>
                  <a:lnTo>
                    <a:pt x="219" y="171"/>
                  </a:lnTo>
                  <a:lnTo>
                    <a:pt x="137" y="99"/>
                  </a:lnTo>
                  <a:lnTo>
                    <a:pt x="22" y="234"/>
                  </a:lnTo>
                  <a:lnTo>
                    <a:pt x="22" y="2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04"/>
            <p:cNvSpPr>
              <a:spLocks/>
            </p:cNvSpPr>
            <p:nvPr/>
          </p:nvSpPr>
          <p:spPr bwMode="auto">
            <a:xfrm>
              <a:off x="6248401" y="3148013"/>
              <a:ext cx="117475" cy="119063"/>
            </a:xfrm>
            <a:custGeom>
              <a:avLst/>
              <a:gdLst>
                <a:gd name="T0" fmla="*/ 0 w 74"/>
                <a:gd name="T1" fmla="*/ 0 h 75"/>
                <a:gd name="T2" fmla="*/ 74 w 74"/>
                <a:gd name="T3" fmla="*/ 0 h 75"/>
                <a:gd name="T4" fmla="*/ 74 w 74"/>
                <a:gd name="T5" fmla="*/ 75 h 75"/>
                <a:gd name="T6" fmla="*/ 0 w 74"/>
                <a:gd name="T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75">
                  <a:moveTo>
                    <a:pt x="0" y="0"/>
                  </a:moveTo>
                  <a:lnTo>
                    <a:pt x="74" y="0"/>
                  </a:lnTo>
                  <a:lnTo>
                    <a:pt x="74" y="7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05"/>
            <p:cNvSpPr>
              <a:spLocks/>
            </p:cNvSpPr>
            <p:nvPr/>
          </p:nvSpPr>
          <p:spPr bwMode="auto">
            <a:xfrm>
              <a:off x="5738813" y="3144838"/>
              <a:ext cx="711200" cy="568325"/>
            </a:xfrm>
            <a:custGeom>
              <a:avLst/>
              <a:gdLst>
                <a:gd name="T0" fmla="*/ 448 w 448"/>
                <a:gd name="T1" fmla="*/ 358 h 358"/>
                <a:gd name="T2" fmla="*/ 0 w 448"/>
                <a:gd name="T3" fmla="*/ 358 h 358"/>
                <a:gd name="T4" fmla="*/ 0 w 448"/>
                <a:gd name="T5" fmla="*/ 0 h 358"/>
                <a:gd name="T6" fmla="*/ 26 w 448"/>
                <a:gd name="T7" fmla="*/ 0 h 358"/>
                <a:gd name="T8" fmla="*/ 26 w 448"/>
                <a:gd name="T9" fmla="*/ 334 h 358"/>
                <a:gd name="T10" fmla="*/ 448 w 448"/>
                <a:gd name="T11" fmla="*/ 334 h 358"/>
                <a:gd name="T12" fmla="*/ 448 w 448"/>
                <a:gd name="T13" fmla="*/ 358 h 358"/>
                <a:gd name="T14" fmla="*/ 448 w 448"/>
                <a:gd name="T15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8" h="358">
                  <a:moveTo>
                    <a:pt x="448" y="358"/>
                  </a:moveTo>
                  <a:lnTo>
                    <a:pt x="0" y="358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334"/>
                  </a:lnTo>
                  <a:lnTo>
                    <a:pt x="448" y="334"/>
                  </a:lnTo>
                  <a:lnTo>
                    <a:pt x="448" y="358"/>
                  </a:lnTo>
                  <a:lnTo>
                    <a:pt x="448" y="3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Rectangle 106"/>
            <p:cNvSpPr>
              <a:spLocks noChangeArrowheads="1"/>
            </p:cNvSpPr>
            <p:nvPr/>
          </p:nvSpPr>
          <p:spPr bwMode="auto">
            <a:xfrm>
              <a:off x="5853113" y="3560763"/>
              <a:ext cx="79375" cy="1222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Rectangle 107"/>
            <p:cNvSpPr>
              <a:spLocks noChangeArrowheads="1"/>
            </p:cNvSpPr>
            <p:nvPr/>
          </p:nvSpPr>
          <p:spPr bwMode="auto">
            <a:xfrm>
              <a:off x="5997576" y="3408363"/>
              <a:ext cx="79375" cy="2746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Rectangle 108"/>
            <p:cNvSpPr>
              <a:spLocks noChangeArrowheads="1"/>
            </p:cNvSpPr>
            <p:nvPr/>
          </p:nvSpPr>
          <p:spPr bwMode="auto">
            <a:xfrm>
              <a:off x="6142038" y="3487738"/>
              <a:ext cx="79375" cy="1952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Rectangle 109"/>
            <p:cNvSpPr>
              <a:spLocks noChangeArrowheads="1"/>
            </p:cNvSpPr>
            <p:nvPr/>
          </p:nvSpPr>
          <p:spPr bwMode="auto">
            <a:xfrm>
              <a:off x="6286501" y="3305176"/>
              <a:ext cx="79375" cy="377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1450431" y="3272362"/>
            <a:ext cx="310164" cy="275534"/>
            <a:chOff x="5768975" y="3136900"/>
            <a:chExt cx="654050" cy="581025"/>
          </a:xfrm>
          <a:solidFill>
            <a:schemeClr val="bg1"/>
          </a:solidFill>
        </p:grpSpPr>
        <p:sp>
          <p:nvSpPr>
            <p:cNvPr id="54" name="Freeform 303"/>
            <p:cNvSpPr>
              <a:spLocks/>
            </p:cNvSpPr>
            <p:nvPr/>
          </p:nvSpPr>
          <p:spPr bwMode="auto">
            <a:xfrm>
              <a:off x="5883275" y="3576638"/>
              <a:ext cx="114300" cy="106363"/>
            </a:xfrm>
            <a:custGeom>
              <a:avLst/>
              <a:gdLst>
                <a:gd name="T0" fmla="*/ 30 w 30"/>
                <a:gd name="T1" fmla="*/ 28 h 28"/>
                <a:gd name="T2" fmla="*/ 30 w 30"/>
                <a:gd name="T3" fmla="*/ 5 h 28"/>
                <a:gd name="T4" fmla="*/ 23 w 30"/>
                <a:gd name="T5" fmla="*/ 0 h 28"/>
                <a:gd name="T6" fmla="*/ 7 w 30"/>
                <a:gd name="T7" fmla="*/ 0 h 28"/>
                <a:gd name="T8" fmla="*/ 0 w 30"/>
                <a:gd name="T9" fmla="*/ 5 h 28"/>
                <a:gd name="T10" fmla="*/ 0 w 30"/>
                <a:gd name="T11" fmla="*/ 28 h 28"/>
                <a:gd name="T12" fmla="*/ 30 w 30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28">
                  <a:moveTo>
                    <a:pt x="30" y="28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30" y="3"/>
                    <a:pt x="27" y="0"/>
                    <a:pt x="2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5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3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304"/>
            <p:cNvSpPr>
              <a:spLocks/>
            </p:cNvSpPr>
            <p:nvPr/>
          </p:nvSpPr>
          <p:spPr bwMode="auto">
            <a:xfrm>
              <a:off x="6040438" y="3538538"/>
              <a:ext cx="119063" cy="144463"/>
            </a:xfrm>
            <a:custGeom>
              <a:avLst/>
              <a:gdLst>
                <a:gd name="T0" fmla="*/ 31 w 31"/>
                <a:gd name="T1" fmla="*/ 38 h 38"/>
                <a:gd name="T2" fmla="*/ 31 w 31"/>
                <a:gd name="T3" fmla="*/ 5 h 38"/>
                <a:gd name="T4" fmla="*/ 23 w 31"/>
                <a:gd name="T5" fmla="*/ 0 h 38"/>
                <a:gd name="T6" fmla="*/ 7 w 31"/>
                <a:gd name="T7" fmla="*/ 0 h 38"/>
                <a:gd name="T8" fmla="*/ 0 w 31"/>
                <a:gd name="T9" fmla="*/ 5 h 38"/>
                <a:gd name="T10" fmla="*/ 0 w 31"/>
                <a:gd name="T11" fmla="*/ 38 h 38"/>
                <a:gd name="T12" fmla="*/ 31 w 31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8">
                  <a:moveTo>
                    <a:pt x="31" y="38"/>
                  </a:moveTo>
                  <a:cubicBezTo>
                    <a:pt x="31" y="5"/>
                    <a:pt x="31" y="5"/>
                    <a:pt x="31" y="5"/>
                  </a:cubicBezTo>
                  <a:cubicBezTo>
                    <a:pt x="31" y="2"/>
                    <a:pt x="27" y="0"/>
                    <a:pt x="2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31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305"/>
            <p:cNvSpPr>
              <a:spLocks/>
            </p:cNvSpPr>
            <p:nvPr/>
          </p:nvSpPr>
          <p:spPr bwMode="auto">
            <a:xfrm>
              <a:off x="6197600" y="3481388"/>
              <a:ext cx="117475" cy="201613"/>
            </a:xfrm>
            <a:custGeom>
              <a:avLst/>
              <a:gdLst>
                <a:gd name="T0" fmla="*/ 31 w 31"/>
                <a:gd name="T1" fmla="*/ 53 h 53"/>
                <a:gd name="T2" fmla="*/ 31 w 31"/>
                <a:gd name="T3" fmla="*/ 5 h 53"/>
                <a:gd name="T4" fmla="*/ 23 w 31"/>
                <a:gd name="T5" fmla="*/ 0 h 53"/>
                <a:gd name="T6" fmla="*/ 8 w 31"/>
                <a:gd name="T7" fmla="*/ 0 h 53"/>
                <a:gd name="T8" fmla="*/ 0 w 31"/>
                <a:gd name="T9" fmla="*/ 5 h 53"/>
                <a:gd name="T10" fmla="*/ 0 w 31"/>
                <a:gd name="T11" fmla="*/ 53 h 53"/>
                <a:gd name="T12" fmla="*/ 31 w 31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3">
                  <a:moveTo>
                    <a:pt x="31" y="53"/>
                  </a:moveTo>
                  <a:cubicBezTo>
                    <a:pt x="31" y="5"/>
                    <a:pt x="31" y="5"/>
                    <a:pt x="31" y="5"/>
                  </a:cubicBezTo>
                  <a:cubicBezTo>
                    <a:pt x="31" y="2"/>
                    <a:pt x="27" y="0"/>
                    <a:pt x="2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53"/>
                    <a:pt x="0" y="53"/>
                    <a:pt x="0" y="53"/>
                  </a:cubicBezTo>
                  <a:lnTo>
                    <a:pt x="31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306"/>
            <p:cNvSpPr>
              <a:spLocks/>
            </p:cNvSpPr>
            <p:nvPr/>
          </p:nvSpPr>
          <p:spPr bwMode="auto">
            <a:xfrm>
              <a:off x="6192838" y="3324225"/>
              <a:ext cx="103188" cy="103188"/>
            </a:xfrm>
            <a:custGeom>
              <a:avLst/>
              <a:gdLst>
                <a:gd name="T0" fmla="*/ 0 w 65"/>
                <a:gd name="T1" fmla="*/ 0 h 65"/>
                <a:gd name="T2" fmla="*/ 65 w 65"/>
                <a:gd name="T3" fmla="*/ 0 h 65"/>
                <a:gd name="T4" fmla="*/ 65 w 65"/>
                <a:gd name="T5" fmla="*/ 65 h 65"/>
                <a:gd name="T6" fmla="*/ 0 w 65"/>
                <a:gd name="T7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5">
                  <a:moveTo>
                    <a:pt x="0" y="0"/>
                  </a:moveTo>
                  <a:lnTo>
                    <a:pt x="65" y="0"/>
                  </a:lnTo>
                  <a:lnTo>
                    <a:pt x="65" y="6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307"/>
            <p:cNvSpPr>
              <a:spLocks/>
            </p:cNvSpPr>
            <p:nvPr/>
          </p:nvSpPr>
          <p:spPr bwMode="auto">
            <a:xfrm>
              <a:off x="5888038" y="3332163"/>
              <a:ext cx="393700" cy="206375"/>
            </a:xfrm>
            <a:custGeom>
              <a:avLst/>
              <a:gdLst>
                <a:gd name="T0" fmla="*/ 91 w 103"/>
                <a:gd name="T1" fmla="*/ 0 h 54"/>
                <a:gd name="T2" fmla="*/ 50 w 103"/>
                <a:gd name="T3" fmla="*/ 36 h 54"/>
                <a:gd name="T4" fmla="*/ 0 w 103"/>
                <a:gd name="T5" fmla="*/ 48 h 54"/>
                <a:gd name="T6" fmla="*/ 69 w 103"/>
                <a:gd name="T7" fmla="*/ 38 h 54"/>
                <a:gd name="T8" fmla="*/ 103 w 103"/>
                <a:gd name="T9" fmla="*/ 12 h 54"/>
                <a:gd name="T10" fmla="*/ 91 w 103"/>
                <a:gd name="T1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3" h="54">
                  <a:moveTo>
                    <a:pt x="91" y="0"/>
                  </a:moveTo>
                  <a:cubicBezTo>
                    <a:pt x="82" y="13"/>
                    <a:pt x="68" y="26"/>
                    <a:pt x="50" y="36"/>
                  </a:cubicBezTo>
                  <a:cubicBezTo>
                    <a:pt x="33" y="44"/>
                    <a:pt x="16" y="49"/>
                    <a:pt x="0" y="48"/>
                  </a:cubicBezTo>
                  <a:cubicBezTo>
                    <a:pt x="19" y="54"/>
                    <a:pt x="45" y="51"/>
                    <a:pt x="69" y="38"/>
                  </a:cubicBezTo>
                  <a:cubicBezTo>
                    <a:pt x="83" y="31"/>
                    <a:pt x="94" y="22"/>
                    <a:pt x="103" y="12"/>
                  </a:cubicBezTo>
                  <a:lnTo>
                    <a:pt x="9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308"/>
            <p:cNvSpPr>
              <a:spLocks noEditPoints="1"/>
            </p:cNvSpPr>
            <p:nvPr/>
          </p:nvSpPr>
          <p:spPr bwMode="auto">
            <a:xfrm>
              <a:off x="5768975" y="3136900"/>
              <a:ext cx="654050" cy="581025"/>
            </a:xfrm>
            <a:custGeom>
              <a:avLst/>
              <a:gdLst>
                <a:gd name="T0" fmla="*/ 166 w 171"/>
                <a:gd name="T1" fmla="*/ 0 h 152"/>
                <a:gd name="T2" fmla="*/ 6 w 171"/>
                <a:gd name="T3" fmla="*/ 0 h 152"/>
                <a:gd name="T4" fmla="*/ 0 w 171"/>
                <a:gd name="T5" fmla="*/ 6 h 152"/>
                <a:gd name="T6" fmla="*/ 0 w 171"/>
                <a:gd name="T7" fmla="*/ 147 h 152"/>
                <a:gd name="T8" fmla="*/ 6 w 171"/>
                <a:gd name="T9" fmla="*/ 152 h 152"/>
                <a:gd name="T10" fmla="*/ 166 w 171"/>
                <a:gd name="T11" fmla="*/ 152 h 152"/>
                <a:gd name="T12" fmla="*/ 171 w 171"/>
                <a:gd name="T13" fmla="*/ 147 h 152"/>
                <a:gd name="T14" fmla="*/ 171 w 171"/>
                <a:gd name="T15" fmla="*/ 6 h 152"/>
                <a:gd name="T16" fmla="*/ 166 w 171"/>
                <a:gd name="T17" fmla="*/ 0 h 152"/>
                <a:gd name="T18" fmla="*/ 132 w 171"/>
                <a:gd name="T19" fmla="*/ 12 h 152"/>
                <a:gd name="T20" fmla="*/ 139 w 171"/>
                <a:gd name="T21" fmla="*/ 19 h 152"/>
                <a:gd name="T22" fmla="*/ 132 w 171"/>
                <a:gd name="T23" fmla="*/ 26 h 152"/>
                <a:gd name="T24" fmla="*/ 125 w 171"/>
                <a:gd name="T25" fmla="*/ 19 h 152"/>
                <a:gd name="T26" fmla="*/ 132 w 171"/>
                <a:gd name="T27" fmla="*/ 12 h 152"/>
                <a:gd name="T28" fmla="*/ 111 w 171"/>
                <a:gd name="T29" fmla="*/ 12 h 152"/>
                <a:gd name="T30" fmla="*/ 118 w 171"/>
                <a:gd name="T31" fmla="*/ 19 h 152"/>
                <a:gd name="T32" fmla="*/ 111 w 171"/>
                <a:gd name="T33" fmla="*/ 26 h 152"/>
                <a:gd name="T34" fmla="*/ 104 w 171"/>
                <a:gd name="T35" fmla="*/ 19 h 152"/>
                <a:gd name="T36" fmla="*/ 111 w 171"/>
                <a:gd name="T37" fmla="*/ 12 h 152"/>
                <a:gd name="T38" fmla="*/ 161 w 171"/>
                <a:gd name="T39" fmla="*/ 141 h 152"/>
                <a:gd name="T40" fmla="*/ 11 w 171"/>
                <a:gd name="T41" fmla="*/ 141 h 152"/>
                <a:gd name="T42" fmla="*/ 11 w 171"/>
                <a:gd name="T43" fmla="*/ 38 h 152"/>
                <a:gd name="T44" fmla="*/ 161 w 171"/>
                <a:gd name="T45" fmla="*/ 38 h 152"/>
                <a:gd name="T46" fmla="*/ 161 w 171"/>
                <a:gd name="T47" fmla="*/ 141 h 152"/>
                <a:gd name="T48" fmla="*/ 153 w 171"/>
                <a:gd name="T49" fmla="*/ 26 h 152"/>
                <a:gd name="T50" fmla="*/ 146 w 171"/>
                <a:gd name="T51" fmla="*/ 19 h 152"/>
                <a:gd name="T52" fmla="*/ 153 w 171"/>
                <a:gd name="T53" fmla="*/ 12 h 152"/>
                <a:gd name="T54" fmla="*/ 161 w 171"/>
                <a:gd name="T55" fmla="*/ 19 h 152"/>
                <a:gd name="T56" fmla="*/ 153 w 171"/>
                <a:gd name="T57" fmla="*/ 2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1" h="152">
                  <a:moveTo>
                    <a:pt x="16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50"/>
                    <a:pt x="3" y="152"/>
                    <a:pt x="6" y="152"/>
                  </a:cubicBezTo>
                  <a:cubicBezTo>
                    <a:pt x="166" y="152"/>
                    <a:pt x="166" y="152"/>
                    <a:pt x="166" y="152"/>
                  </a:cubicBezTo>
                  <a:cubicBezTo>
                    <a:pt x="169" y="152"/>
                    <a:pt x="171" y="150"/>
                    <a:pt x="171" y="147"/>
                  </a:cubicBezTo>
                  <a:cubicBezTo>
                    <a:pt x="171" y="6"/>
                    <a:pt x="171" y="6"/>
                    <a:pt x="171" y="6"/>
                  </a:cubicBezTo>
                  <a:cubicBezTo>
                    <a:pt x="171" y="3"/>
                    <a:pt x="169" y="0"/>
                    <a:pt x="166" y="0"/>
                  </a:cubicBezTo>
                  <a:close/>
                  <a:moveTo>
                    <a:pt x="132" y="12"/>
                  </a:moveTo>
                  <a:cubicBezTo>
                    <a:pt x="136" y="12"/>
                    <a:pt x="139" y="15"/>
                    <a:pt x="139" y="19"/>
                  </a:cubicBezTo>
                  <a:cubicBezTo>
                    <a:pt x="139" y="23"/>
                    <a:pt x="136" y="26"/>
                    <a:pt x="132" y="26"/>
                  </a:cubicBezTo>
                  <a:cubicBezTo>
                    <a:pt x="128" y="26"/>
                    <a:pt x="125" y="23"/>
                    <a:pt x="125" y="19"/>
                  </a:cubicBezTo>
                  <a:cubicBezTo>
                    <a:pt x="125" y="15"/>
                    <a:pt x="128" y="12"/>
                    <a:pt x="132" y="12"/>
                  </a:cubicBezTo>
                  <a:close/>
                  <a:moveTo>
                    <a:pt x="111" y="12"/>
                  </a:moveTo>
                  <a:cubicBezTo>
                    <a:pt x="115" y="12"/>
                    <a:pt x="118" y="15"/>
                    <a:pt x="118" y="19"/>
                  </a:cubicBezTo>
                  <a:cubicBezTo>
                    <a:pt x="118" y="23"/>
                    <a:pt x="115" y="26"/>
                    <a:pt x="111" y="26"/>
                  </a:cubicBezTo>
                  <a:cubicBezTo>
                    <a:pt x="107" y="26"/>
                    <a:pt x="104" y="23"/>
                    <a:pt x="104" y="19"/>
                  </a:cubicBezTo>
                  <a:cubicBezTo>
                    <a:pt x="104" y="15"/>
                    <a:pt x="107" y="12"/>
                    <a:pt x="111" y="12"/>
                  </a:cubicBezTo>
                  <a:close/>
                  <a:moveTo>
                    <a:pt x="161" y="141"/>
                  </a:moveTo>
                  <a:cubicBezTo>
                    <a:pt x="11" y="141"/>
                    <a:pt x="11" y="141"/>
                    <a:pt x="11" y="14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61" y="38"/>
                    <a:pt x="161" y="38"/>
                    <a:pt x="161" y="38"/>
                  </a:cubicBezTo>
                  <a:lnTo>
                    <a:pt x="161" y="141"/>
                  </a:lnTo>
                  <a:close/>
                  <a:moveTo>
                    <a:pt x="153" y="26"/>
                  </a:moveTo>
                  <a:cubicBezTo>
                    <a:pt x="149" y="26"/>
                    <a:pt x="146" y="23"/>
                    <a:pt x="146" y="19"/>
                  </a:cubicBezTo>
                  <a:cubicBezTo>
                    <a:pt x="146" y="15"/>
                    <a:pt x="149" y="12"/>
                    <a:pt x="153" y="12"/>
                  </a:cubicBezTo>
                  <a:cubicBezTo>
                    <a:pt x="157" y="12"/>
                    <a:pt x="161" y="15"/>
                    <a:pt x="161" y="19"/>
                  </a:cubicBezTo>
                  <a:cubicBezTo>
                    <a:pt x="161" y="23"/>
                    <a:pt x="157" y="26"/>
                    <a:pt x="15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1560342" y="2018612"/>
            <a:ext cx="365874" cy="357593"/>
            <a:chOff x="5710238" y="3049588"/>
            <a:chExt cx="771526" cy="754062"/>
          </a:xfrm>
          <a:solidFill>
            <a:schemeClr val="bg1"/>
          </a:solidFill>
        </p:grpSpPr>
        <p:sp>
          <p:nvSpPr>
            <p:cNvPr id="61" name="Freeform 355"/>
            <p:cNvSpPr>
              <a:spLocks/>
            </p:cNvSpPr>
            <p:nvPr/>
          </p:nvSpPr>
          <p:spPr bwMode="auto">
            <a:xfrm>
              <a:off x="6026151" y="3049588"/>
              <a:ext cx="106363" cy="125413"/>
            </a:xfrm>
            <a:custGeom>
              <a:avLst/>
              <a:gdLst>
                <a:gd name="T0" fmla="*/ 11 w 28"/>
                <a:gd name="T1" fmla="*/ 32 h 33"/>
                <a:gd name="T2" fmla="*/ 26 w 28"/>
                <a:gd name="T3" fmla="*/ 19 h 33"/>
                <a:gd name="T4" fmla="*/ 17 w 28"/>
                <a:gd name="T5" fmla="*/ 1 h 33"/>
                <a:gd name="T6" fmla="*/ 1 w 28"/>
                <a:gd name="T7" fmla="*/ 14 h 33"/>
                <a:gd name="T8" fmla="*/ 11 w 28"/>
                <a:gd name="T9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3">
                  <a:moveTo>
                    <a:pt x="11" y="32"/>
                  </a:moveTo>
                  <a:cubicBezTo>
                    <a:pt x="18" y="33"/>
                    <a:pt x="24" y="27"/>
                    <a:pt x="26" y="19"/>
                  </a:cubicBezTo>
                  <a:cubicBezTo>
                    <a:pt x="28" y="10"/>
                    <a:pt x="24" y="2"/>
                    <a:pt x="17" y="1"/>
                  </a:cubicBezTo>
                  <a:cubicBezTo>
                    <a:pt x="10" y="0"/>
                    <a:pt x="3" y="6"/>
                    <a:pt x="1" y="14"/>
                  </a:cubicBezTo>
                  <a:cubicBezTo>
                    <a:pt x="0" y="22"/>
                    <a:pt x="4" y="30"/>
                    <a:pt x="1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356"/>
            <p:cNvSpPr>
              <a:spLocks/>
            </p:cNvSpPr>
            <p:nvPr/>
          </p:nvSpPr>
          <p:spPr bwMode="auto">
            <a:xfrm>
              <a:off x="5797551" y="3160713"/>
              <a:ext cx="479425" cy="498475"/>
            </a:xfrm>
            <a:custGeom>
              <a:avLst/>
              <a:gdLst>
                <a:gd name="T0" fmla="*/ 27 w 126"/>
                <a:gd name="T1" fmla="*/ 32 h 131"/>
                <a:gd name="T2" fmla="*/ 40 w 126"/>
                <a:gd name="T3" fmla="*/ 22 h 131"/>
                <a:gd name="T4" fmla="*/ 26 w 126"/>
                <a:gd name="T5" fmla="*/ 62 h 131"/>
                <a:gd name="T6" fmla="*/ 26 w 126"/>
                <a:gd name="T7" fmla="*/ 62 h 131"/>
                <a:gd name="T8" fmla="*/ 36 w 126"/>
                <a:gd name="T9" fmla="*/ 66 h 131"/>
                <a:gd name="T10" fmla="*/ 31 w 126"/>
                <a:gd name="T11" fmla="*/ 91 h 131"/>
                <a:gd name="T12" fmla="*/ 17 w 126"/>
                <a:gd name="T13" fmla="*/ 123 h 131"/>
                <a:gd name="T14" fmla="*/ 32 w 126"/>
                <a:gd name="T15" fmla="*/ 131 h 131"/>
                <a:gd name="T16" fmla="*/ 51 w 126"/>
                <a:gd name="T17" fmla="*/ 88 h 131"/>
                <a:gd name="T18" fmla="*/ 54 w 126"/>
                <a:gd name="T19" fmla="*/ 74 h 131"/>
                <a:gd name="T20" fmla="*/ 75 w 126"/>
                <a:gd name="T21" fmla="*/ 75 h 131"/>
                <a:gd name="T22" fmla="*/ 73 w 126"/>
                <a:gd name="T23" fmla="*/ 79 h 131"/>
                <a:gd name="T24" fmla="*/ 70 w 126"/>
                <a:gd name="T25" fmla="*/ 96 h 131"/>
                <a:gd name="T26" fmla="*/ 86 w 126"/>
                <a:gd name="T27" fmla="*/ 100 h 131"/>
                <a:gd name="T28" fmla="*/ 92 w 126"/>
                <a:gd name="T29" fmla="*/ 80 h 131"/>
                <a:gd name="T30" fmla="*/ 95 w 126"/>
                <a:gd name="T31" fmla="*/ 69 h 131"/>
                <a:gd name="T32" fmla="*/ 86 w 126"/>
                <a:gd name="T33" fmla="*/ 57 h 131"/>
                <a:gd name="T34" fmla="*/ 86 w 126"/>
                <a:gd name="T35" fmla="*/ 57 h 131"/>
                <a:gd name="T36" fmla="*/ 85 w 126"/>
                <a:gd name="T37" fmla="*/ 57 h 131"/>
                <a:gd name="T38" fmla="*/ 84 w 126"/>
                <a:gd name="T39" fmla="*/ 57 h 131"/>
                <a:gd name="T40" fmla="*/ 81 w 126"/>
                <a:gd name="T41" fmla="*/ 56 h 131"/>
                <a:gd name="T42" fmla="*/ 76 w 126"/>
                <a:gd name="T43" fmla="*/ 56 h 131"/>
                <a:gd name="T44" fmla="*/ 66 w 126"/>
                <a:gd name="T45" fmla="*/ 55 h 131"/>
                <a:gd name="T46" fmla="*/ 74 w 126"/>
                <a:gd name="T47" fmla="*/ 27 h 131"/>
                <a:gd name="T48" fmla="*/ 78 w 126"/>
                <a:gd name="T49" fmla="*/ 33 h 131"/>
                <a:gd name="T50" fmla="*/ 83 w 126"/>
                <a:gd name="T51" fmla="*/ 39 h 131"/>
                <a:gd name="T52" fmla="*/ 84 w 126"/>
                <a:gd name="T53" fmla="*/ 40 h 131"/>
                <a:gd name="T54" fmla="*/ 91 w 126"/>
                <a:gd name="T55" fmla="*/ 45 h 131"/>
                <a:gd name="T56" fmla="*/ 91 w 126"/>
                <a:gd name="T57" fmla="*/ 45 h 131"/>
                <a:gd name="T58" fmla="*/ 91 w 126"/>
                <a:gd name="T59" fmla="*/ 45 h 131"/>
                <a:gd name="T60" fmla="*/ 92 w 126"/>
                <a:gd name="T61" fmla="*/ 45 h 131"/>
                <a:gd name="T62" fmla="*/ 95 w 126"/>
                <a:gd name="T63" fmla="*/ 45 h 131"/>
                <a:gd name="T64" fmla="*/ 126 w 126"/>
                <a:gd name="T65" fmla="*/ 45 h 131"/>
                <a:gd name="T66" fmla="*/ 126 w 126"/>
                <a:gd name="T67" fmla="*/ 28 h 131"/>
                <a:gd name="T68" fmla="*/ 95 w 126"/>
                <a:gd name="T69" fmla="*/ 29 h 131"/>
                <a:gd name="T70" fmla="*/ 94 w 126"/>
                <a:gd name="T71" fmla="*/ 29 h 131"/>
                <a:gd name="T72" fmla="*/ 91 w 126"/>
                <a:gd name="T73" fmla="*/ 24 h 131"/>
                <a:gd name="T74" fmla="*/ 81 w 126"/>
                <a:gd name="T75" fmla="*/ 12 h 131"/>
                <a:gd name="T76" fmla="*/ 75 w 126"/>
                <a:gd name="T77" fmla="*/ 9 h 131"/>
                <a:gd name="T78" fmla="*/ 74 w 126"/>
                <a:gd name="T79" fmla="*/ 8 h 131"/>
                <a:gd name="T80" fmla="*/ 76 w 126"/>
                <a:gd name="T81" fmla="*/ 14 h 131"/>
                <a:gd name="T82" fmla="*/ 71 w 126"/>
                <a:gd name="T83" fmla="*/ 16 h 131"/>
                <a:gd name="T84" fmla="*/ 71 w 126"/>
                <a:gd name="T85" fmla="*/ 21 h 131"/>
                <a:gd name="T86" fmla="*/ 61 w 126"/>
                <a:gd name="T87" fmla="*/ 37 h 131"/>
                <a:gd name="T88" fmla="*/ 68 w 126"/>
                <a:gd name="T89" fmla="*/ 12 h 131"/>
                <a:gd name="T90" fmla="*/ 69 w 126"/>
                <a:gd name="T91" fmla="*/ 11 h 131"/>
                <a:gd name="T92" fmla="*/ 70 w 126"/>
                <a:gd name="T93" fmla="*/ 6 h 131"/>
                <a:gd name="T94" fmla="*/ 68 w 126"/>
                <a:gd name="T95" fmla="*/ 5 h 131"/>
                <a:gd name="T96" fmla="*/ 65 w 126"/>
                <a:gd name="T97" fmla="*/ 10 h 131"/>
                <a:gd name="T98" fmla="*/ 65 w 126"/>
                <a:gd name="T99" fmla="*/ 11 h 131"/>
                <a:gd name="T100" fmla="*/ 57 w 126"/>
                <a:gd name="T101" fmla="*/ 35 h 131"/>
                <a:gd name="T102" fmla="*/ 58 w 126"/>
                <a:gd name="T103" fmla="*/ 17 h 131"/>
                <a:gd name="T104" fmla="*/ 61 w 126"/>
                <a:gd name="T105" fmla="*/ 12 h 131"/>
                <a:gd name="T106" fmla="*/ 59 w 126"/>
                <a:gd name="T107" fmla="*/ 8 h 131"/>
                <a:gd name="T108" fmla="*/ 63 w 126"/>
                <a:gd name="T109" fmla="*/ 4 h 131"/>
                <a:gd name="T110" fmla="*/ 53 w 126"/>
                <a:gd name="T111" fmla="*/ 1 h 131"/>
                <a:gd name="T112" fmla="*/ 44 w 126"/>
                <a:gd name="T113" fmla="*/ 1 h 131"/>
                <a:gd name="T114" fmla="*/ 18 w 126"/>
                <a:gd name="T115" fmla="*/ 19 h 131"/>
                <a:gd name="T116" fmla="*/ 0 w 126"/>
                <a:gd name="T117" fmla="*/ 49 h 131"/>
                <a:gd name="T118" fmla="*/ 15 w 126"/>
                <a:gd name="T119" fmla="*/ 57 h 131"/>
                <a:gd name="T120" fmla="*/ 27 w 126"/>
                <a:gd name="T121" fmla="*/ 32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" h="131">
                  <a:moveTo>
                    <a:pt x="27" y="32"/>
                  </a:moveTo>
                  <a:cubicBezTo>
                    <a:pt x="40" y="22"/>
                    <a:pt x="40" y="22"/>
                    <a:pt x="40" y="22"/>
                  </a:cubicBezTo>
                  <a:cubicBezTo>
                    <a:pt x="35" y="36"/>
                    <a:pt x="30" y="49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9" y="64"/>
                    <a:pt x="33" y="65"/>
                    <a:pt x="36" y="66"/>
                  </a:cubicBezTo>
                  <a:cubicBezTo>
                    <a:pt x="35" y="75"/>
                    <a:pt x="33" y="85"/>
                    <a:pt x="31" y="91"/>
                  </a:cubicBezTo>
                  <a:cubicBezTo>
                    <a:pt x="17" y="123"/>
                    <a:pt x="17" y="123"/>
                    <a:pt x="17" y="123"/>
                  </a:cubicBezTo>
                  <a:cubicBezTo>
                    <a:pt x="32" y="131"/>
                    <a:pt x="32" y="131"/>
                    <a:pt x="32" y="131"/>
                  </a:cubicBezTo>
                  <a:cubicBezTo>
                    <a:pt x="37" y="119"/>
                    <a:pt x="46" y="107"/>
                    <a:pt x="51" y="88"/>
                  </a:cubicBezTo>
                  <a:cubicBezTo>
                    <a:pt x="52" y="83"/>
                    <a:pt x="53" y="78"/>
                    <a:pt x="54" y="74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0" y="96"/>
                    <a:pt x="70" y="96"/>
                    <a:pt x="70" y="96"/>
                  </a:cubicBezTo>
                  <a:cubicBezTo>
                    <a:pt x="86" y="100"/>
                    <a:pt x="86" y="100"/>
                    <a:pt x="86" y="100"/>
                  </a:cubicBezTo>
                  <a:cubicBezTo>
                    <a:pt x="88" y="95"/>
                    <a:pt x="90" y="88"/>
                    <a:pt x="92" y="80"/>
                  </a:cubicBezTo>
                  <a:cubicBezTo>
                    <a:pt x="95" y="69"/>
                    <a:pt x="95" y="69"/>
                    <a:pt x="95" y="69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5" y="57"/>
                    <a:pt x="85" y="57"/>
                    <a:pt x="85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76" y="56"/>
                    <a:pt x="76" y="56"/>
                    <a:pt x="76" y="56"/>
                  </a:cubicBezTo>
                  <a:cubicBezTo>
                    <a:pt x="72" y="56"/>
                    <a:pt x="69" y="56"/>
                    <a:pt x="66" y="55"/>
                  </a:cubicBezTo>
                  <a:cubicBezTo>
                    <a:pt x="69" y="46"/>
                    <a:pt x="72" y="36"/>
                    <a:pt x="74" y="27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39"/>
                    <a:pt x="126" y="34"/>
                    <a:pt x="126" y="28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0" y="10"/>
                    <a:pt x="78" y="9"/>
                    <a:pt x="75" y="9"/>
                  </a:cubicBezTo>
                  <a:cubicBezTo>
                    <a:pt x="75" y="8"/>
                    <a:pt x="75" y="8"/>
                    <a:pt x="74" y="8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21"/>
                    <a:pt x="71" y="21"/>
                    <a:pt x="71" y="21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0" y="3"/>
                    <a:pt x="56" y="2"/>
                    <a:pt x="53" y="1"/>
                  </a:cubicBezTo>
                  <a:cubicBezTo>
                    <a:pt x="48" y="0"/>
                    <a:pt x="47" y="0"/>
                    <a:pt x="44" y="1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7" y="34"/>
                    <a:pt x="6" y="39"/>
                    <a:pt x="0" y="49"/>
                  </a:cubicBezTo>
                  <a:cubicBezTo>
                    <a:pt x="5" y="52"/>
                    <a:pt x="10" y="55"/>
                    <a:pt x="15" y="57"/>
                  </a:cubicBezTo>
                  <a:cubicBezTo>
                    <a:pt x="19" y="49"/>
                    <a:pt x="27" y="35"/>
                    <a:pt x="2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357"/>
            <p:cNvSpPr>
              <a:spLocks noEditPoints="1"/>
            </p:cNvSpPr>
            <p:nvPr/>
          </p:nvSpPr>
          <p:spPr bwMode="auto">
            <a:xfrm>
              <a:off x="5710238" y="3370263"/>
              <a:ext cx="169863" cy="155575"/>
            </a:xfrm>
            <a:custGeom>
              <a:avLst/>
              <a:gdLst>
                <a:gd name="T0" fmla="*/ 5 w 45"/>
                <a:gd name="T1" fmla="*/ 33 h 41"/>
                <a:gd name="T2" fmla="*/ 7 w 45"/>
                <a:gd name="T3" fmla="*/ 32 h 41"/>
                <a:gd name="T4" fmla="*/ 7 w 45"/>
                <a:gd name="T5" fmla="*/ 32 h 41"/>
                <a:gd name="T6" fmla="*/ 29 w 45"/>
                <a:gd name="T7" fmla="*/ 39 h 41"/>
                <a:gd name="T8" fmla="*/ 29 w 45"/>
                <a:gd name="T9" fmla="*/ 39 h 41"/>
                <a:gd name="T10" fmla="*/ 30 w 45"/>
                <a:gd name="T11" fmla="*/ 41 h 41"/>
                <a:gd name="T12" fmla="*/ 32 w 45"/>
                <a:gd name="T13" fmla="*/ 41 h 41"/>
                <a:gd name="T14" fmla="*/ 33 w 45"/>
                <a:gd name="T15" fmla="*/ 40 h 41"/>
                <a:gd name="T16" fmla="*/ 33 w 45"/>
                <a:gd name="T17" fmla="*/ 40 h 41"/>
                <a:gd name="T18" fmla="*/ 38 w 45"/>
                <a:gd name="T19" fmla="*/ 37 h 41"/>
                <a:gd name="T20" fmla="*/ 44 w 45"/>
                <a:gd name="T21" fmla="*/ 18 h 41"/>
                <a:gd name="T22" fmla="*/ 41 w 45"/>
                <a:gd name="T23" fmla="*/ 13 h 41"/>
                <a:gd name="T24" fmla="*/ 36 w 45"/>
                <a:gd name="T25" fmla="*/ 11 h 41"/>
                <a:gd name="T26" fmla="*/ 36 w 45"/>
                <a:gd name="T27" fmla="*/ 11 h 41"/>
                <a:gd name="T28" fmla="*/ 32 w 45"/>
                <a:gd name="T29" fmla="*/ 4 h 41"/>
                <a:gd name="T30" fmla="*/ 25 w 45"/>
                <a:gd name="T31" fmla="*/ 1 h 41"/>
                <a:gd name="T32" fmla="*/ 17 w 45"/>
                <a:gd name="T33" fmla="*/ 5 h 41"/>
                <a:gd name="T34" fmla="*/ 17 w 45"/>
                <a:gd name="T35" fmla="*/ 6 h 41"/>
                <a:gd name="T36" fmla="*/ 12 w 45"/>
                <a:gd name="T37" fmla="*/ 4 h 41"/>
                <a:gd name="T38" fmla="*/ 7 w 45"/>
                <a:gd name="T39" fmla="*/ 7 h 41"/>
                <a:gd name="T40" fmla="*/ 1 w 45"/>
                <a:gd name="T41" fmla="*/ 25 h 41"/>
                <a:gd name="T42" fmla="*/ 3 w 45"/>
                <a:gd name="T43" fmla="*/ 30 h 41"/>
                <a:gd name="T44" fmla="*/ 3 w 45"/>
                <a:gd name="T45" fmla="*/ 31 h 41"/>
                <a:gd name="T46" fmla="*/ 3 w 45"/>
                <a:gd name="T47" fmla="*/ 32 h 41"/>
                <a:gd name="T48" fmla="*/ 5 w 45"/>
                <a:gd name="T49" fmla="*/ 33 h 41"/>
                <a:gd name="T50" fmla="*/ 20 w 45"/>
                <a:gd name="T51" fmla="*/ 6 h 41"/>
                <a:gd name="T52" fmla="*/ 24 w 45"/>
                <a:gd name="T53" fmla="*/ 4 h 41"/>
                <a:gd name="T54" fmla="*/ 31 w 45"/>
                <a:gd name="T55" fmla="*/ 7 h 41"/>
                <a:gd name="T56" fmla="*/ 33 w 45"/>
                <a:gd name="T57" fmla="*/ 10 h 41"/>
                <a:gd name="T58" fmla="*/ 33 w 45"/>
                <a:gd name="T59" fmla="*/ 10 h 41"/>
                <a:gd name="T60" fmla="*/ 20 w 45"/>
                <a:gd name="T61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41">
                  <a:moveTo>
                    <a:pt x="5" y="33"/>
                  </a:moveTo>
                  <a:cubicBezTo>
                    <a:pt x="6" y="33"/>
                    <a:pt x="7" y="33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40"/>
                    <a:pt x="29" y="40"/>
                    <a:pt x="30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3" y="41"/>
                    <a:pt x="33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5" y="40"/>
                    <a:pt x="37" y="39"/>
                    <a:pt x="38" y="37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5" y="16"/>
                    <a:pt x="43" y="14"/>
                    <a:pt x="41" y="13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8"/>
                    <a:pt x="35" y="4"/>
                    <a:pt x="32" y="4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2" y="0"/>
                    <a:pt x="18" y="2"/>
                    <a:pt x="17" y="5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0" y="3"/>
                    <a:pt x="7" y="4"/>
                    <a:pt x="7" y="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7"/>
                    <a:pt x="1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2" y="31"/>
                    <a:pt x="3" y="32"/>
                    <a:pt x="3" y="32"/>
                  </a:cubicBezTo>
                  <a:lnTo>
                    <a:pt x="5" y="33"/>
                  </a:lnTo>
                  <a:close/>
                  <a:moveTo>
                    <a:pt x="20" y="6"/>
                  </a:moveTo>
                  <a:cubicBezTo>
                    <a:pt x="21" y="4"/>
                    <a:pt x="22" y="4"/>
                    <a:pt x="24" y="4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3" y="7"/>
                    <a:pt x="33" y="8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20" y="6"/>
                    <a:pt x="20" y="6"/>
                    <a:pt x="2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358"/>
            <p:cNvSpPr>
              <a:spLocks/>
            </p:cNvSpPr>
            <p:nvPr/>
          </p:nvSpPr>
          <p:spPr bwMode="auto">
            <a:xfrm>
              <a:off x="5721351" y="3340100"/>
              <a:ext cx="760413" cy="463550"/>
            </a:xfrm>
            <a:custGeom>
              <a:avLst/>
              <a:gdLst>
                <a:gd name="T0" fmla="*/ 479 w 479"/>
                <a:gd name="T1" fmla="*/ 0 h 292"/>
                <a:gd name="T2" fmla="*/ 395 w 479"/>
                <a:gd name="T3" fmla="*/ 33 h 292"/>
                <a:gd name="T4" fmla="*/ 412 w 479"/>
                <a:gd name="T5" fmla="*/ 45 h 292"/>
                <a:gd name="T6" fmla="*/ 307 w 479"/>
                <a:gd name="T7" fmla="*/ 158 h 292"/>
                <a:gd name="T8" fmla="*/ 213 w 479"/>
                <a:gd name="T9" fmla="*/ 148 h 292"/>
                <a:gd name="T10" fmla="*/ 139 w 479"/>
                <a:gd name="T11" fmla="*/ 225 h 292"/>
                <a:gd name="T12" fmla="*/ 62 w 479"/>
                <a:gd name="T13" fmla="*/ 187 h 292"/>
                <a:gd name="T14" fmla="*/ 0 w 479"/>
                <a:gd name="T15" fmla="*/ 266 h 292"/>
                <a:gd name="T16" fmla="*/ 33 w 479"/>
                <a:gd name="T17" fmla="*/ 292 h 292"/>
                <a:gd name="T18" fmla="*/ 74 w 479"/>
                <a:gd name="T19" fmla="*/ 242 h 292"/>
                <a:gd name="T20" fmla="*/ 148 w 479"/>
                <a:gd name="T21" fmla="*/ 278 h 292"/>
                <a:gd name="T22" fmla="*/ 230 w 479"/>
                <a:gd name="T23" fmla="*/ 194 h 292"/>
                <a:gd name="T24" fmla="*/ 323 w 479"/>
                <a:gd name="T25" fmla="*/ 204 h 292"/>
                <a:gd name="T26" fmla="*/ 448 w 479"/>
                <a:gd name="T27" fmla="*/ 72 h 292"/>
                <a:gd name="T28" fmla="*/ 472 w 479"/>
                <a:gd name="T29" fmla="*/ 88 h 292"/>
                <a:gd name="T30" fmla="*/ 479 w 479"/>
                <a:gd name="T31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9" h="292">
                  <a:moveTo>
                    <a:pt x="479" y="0"/>
                  </a:moveTo>
                  <a:lnTo>
                    <a:pt x="395" y="33"/>
                  </a:lnTo>
                  <a:lnTo>
                    <a:pt x="412" y="45"/>
                  </a:lnTo>
                  <a:lnTo>
                    <a:pt x="307" y="158"/>
                  </a:lnTo>
                  <a:lnTo>
                    <a:pt x="213" y="148"/>
                  </a:lnTo>
                  <a:lnTo>
                    <a:pt x="139" y="225"/>
                  </a:lnTo>
                  <a:lnTo>
                    <a:pt x="62" y="187"/>
                  </a:lnTo>
                  <a:lnTo>
                    <a:pt x="0" y="266"/>
                  </a:lnTo>
                  <a:lnTo>
                    <a:pt x="33" y="292"/>
                  </a:lnTo>
                  <a:lnTo>
                    <a:pt x="74" y="242"/>
                  </a:lnTo>
                  <a:lnTo>
                    <a:pt x="148" y="278"/>
                  </a:lnTo>
                  <a:lnTo>
                    <a:pt x="230" y="194"/>
                  </a:lnTo>
                  <a:lnTo>
                    <a:pt x="323" y="204"/>
                  </a:lnTo>
                  <a:lnTo>
                    <a:pt x="448" y="72"/>
                  </a:lnTo>
                  <a:lnTo>
                    <a:pt x="472" y="88"/>
                  </a:lnTo>
                  <a:lnTo>
                    <a:pt x="4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5" name="椭圆 64"/>
          <p:cNvSpPr/>
          <p:nvPr/>
        </p:nvSpPr>
        <p:spPr>
          <a:xfrm>
            <a:off x="2869587" y="2166077"/>
            <a:ext cx="472636" cy="472634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/>
        </p:nvGrpSpPr>
        <p:grpSpPr>
          <a:xfrm>
            <a:off x="2951576" y="2264627"/>
            <a:ext cx="310164" cy="275534"/>
            <a:chOff x="5768975" y="3136900"/>
            <a:chExt cx="654050" cy="581025"/>
          </a:xfrm>
          <a:solidFill>
            <a:schemeClr val="bg1"/>
          </a:solidFill>
        </p:grpSpPr>
        <p:sp>
          <p:nvSpPr>
            <p:cNvPr id="67" name="Freeform 303"/>
            <p:cNvSpPr>
              <a:spLocks/>
            </p:cNvSpPr>
            <p:nvPr/>
          </p:nvSpPr>
          <p:spPr bwMode="auto">
            <a:xfrm>
              <a:off x="5883275" y="3576638"/>
              <a:ext cx="114300" cy="106363"/>
            </a:xfrm>
            <a:custGeom>
              <a:avLst/>
              <a:gdLst>
                <a:gd name="T0" fmla="*/ 30 w 30"/>
                <a:gd name="T1" fmla="*/ 28 h 28"/>
                <a:gd name="T2" fmla="*/ 30 w 30"/>
                <a:gd name="T3" fmla="*/ 5 h 28"/>
                <a:gd name="T4" fmla="*/ 23 w 30"/>
                <a:gd name="T5" fmla="*/ 0 h 28"/>
                <a:gd name="T6" fmla="*/ 7 w 30"/>
                <a:gd name="T7" fmla="*/ 0 h 28"/>
                <a:gd name="T8" fmla="*/ 0 w 30"/>
                <a:gd name="T9" fmla="*/ 5 h 28"/>
                <a:gd name="T10" fmla="*/ 0 w 30"/>
                <a:gd name="T11" fmla="*/ 28 h 28"/>
                <a:gd name="T12" fmla="*/ 30 w 30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28">
                  <a:moveTo>
                    <a:pt x="30" y="28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30" y="3"/>
                    <a:pt x="27" y="0"/>
                    <a:pt x="2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5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3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304"/>
            <p:cNvSpPr>
              <a:spLocks/>
            </p:cNvSpPr>
            <p:nvPr/>
          </p:nvSpPr>
          <p:spPr bwMode="auto">
            <a:xfrm>
              <a:off x="6040438" y="3538538"/>
              <a:ext cx="119063" cy="144463"/>
            </a:xfrm>
            <a:custGeom>
              <a:avLst/>
              <a:gdLst>
                <a:gd name="T0" fmla="*/ 31 w 31"/>
                <a:gd name="T1" fmla="*/ 38 h 38"/>
                <a:gd name="T2" fmla="*/ 31 w 31"/>
                <a:gd name="T3" fmla="*/ 5 h 38"/>
                <a:gd name="T4" fmla="*/ 23 w 31"/>
                <a:gd name="T5" fmla="*/ 0 h 38"/>
                <a:gd name="T6" fmla="*/ 7 w 31"/>
                <a:gd name="T7" fmla="*/ 0 h 38"/>
                <a:gd name="T8" fmla="*/ 0 w 31"/>
                <a:gd name="T9" fmla="*/ 5 h 38"/>
                <a:gd name="T10" fmla="*/ 0 w 31"/>
                <a:gd name="T11" fmla="*/ 38 h 38"/>
                <a:gd name="T12" fmla="*/ 31 w 31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8">
                  <a:moveTo>
                    <a:pt x="31" y="38"/>
                  </a:moveTo>
                  <a:cubicBezTo>
                    <a:pt x="31" y="5"/>
                    <a:pt x="31" y="5"/>
                    <a:pt x="31" y="5"/>
                  </a:cubicBezTo>
                  <a:cubicBezTo>
                    <a:pt x="31" y="2"/>
                    <a:pt x="27" y="0"/>
                    <a:pt x="2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31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305"/>
            <p:cNvSpPr>
              <a:spLocks/>
            </p:cNvSpPr>
            <p:nvPr/>
          </p:nvSpPr>
          <p:spPr bwMode="auto">
            <a:xfrm>
              <a:off x="6197600" y="3481388"/>
              <a:ext cx="117475" cy="201613"/>
            </a:xfrm>
            <a:custGeom>
              <a:avLst/>
              <a:gdLst>
                <a:gd name="T0" fmla="*/ 31 w 31"/>
                <a:gd name="T1" fmla="*/ 53 h 53"/>
                <a:gd name="T2" fmla="*/ 31 w 31"/>
                <a:gd name="T3" fmla="*/ 5 h 53"/>
                <a:gd name="T4" fmla="*/ 23 w 31"/>
                <a:gd name="T5" fmla="*/ 0 h 53"/>
                <a:gd name="T6" fmla="*/ 8 w 31"/>
                <a:gd name="T7" fmla="*/ 0 h 53"/>
                <a:gd name="T8" fmla="*/ 0 w 31"/>
                <a:gd name="T9" fmla="*/ 5 h 53"/>
                <a:gd name="T10" fmla="*/ 0 w 31"/>
                <a:gd name="T11" fmla="*/ 53 h 53"/>
                <a:gd name="T12" fmla="*/ 31 w 31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3">
                  <a:moveTo>
                    <a:pt x="31" y="53"/>
                  </a:moveTo>
                  <a:cubicBezTo>
                    <a:pt x="31" y="5"/>
                    <a:pt x="31" y="5"/>
                    <a:pt x="31" y="5"/>
                  </a:cubicBezTo>
                  <a:cubicBezTo>
                    <a:pt x="31" y="2"/>
                    <a:pt x="27" y="0"/>
                    <a:pt x="2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53"/>
                    <a:pt x="0" y="53"/>
                    <a:pt x="0" y="53"/>
                  </a:cubicBezTo>
                  <a:lnTo>
                    <a:pt x="31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306"/>
            <p:cNvSpPr>
              <a:spLocks/>
            </p:cNvSpPr>
            <p:nvPr/>
          </p:nvSpPr>
          <p:spPr bwMode="auto">
            <a:xfrm>
              <a:off x="6192838" y="3324225"/>
              <a:ext cx="103188" cy="103188"/>
            </a:xfrm>
            <a:custGeom>
              <a:avLst/>
              <a:gdLst>
                <a:gd name="T0" fmla="*/ 0 w 65"/>
                <a:gd name="T1" fmla="*/ 0 h 65"/>
                <a:gd name="T2" fmla="*/ 65 w 65"/>
                <a:gd name="T3" fmla="*/ 0 h 65"/>
                <a:gd name="T4" fmla="*/ 65 w 65"/>
                <a:gd name="T5" fmla="*/ 65 h 65"/>
                <a:gd name="T6" fmla="*/ 0 w 65"/>
                <a:gd name="T7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5">
                  <a:moveTo>
                    <a:pt x="0" y="0"/>
                  </a:moveTo>
                  <a:lnTo>
                    <a:pt x="65" y="0"/>
                  </a:lnTo>
                  <a:lnTo>
                    <a:pt x="65" y="6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307"/>
            <p:cNvSpPr>
              <a:spLocks/>
            </p:cNvSpPr>
            <p:nvPr/>
          </p:nvSpPr>
          <p:spPr bwMode="auto">
            <a:xfrm>
              <a:off x="5888038" y="3332163"/>
              <a:ext cx="393700" cy="206375"/>
            </a:xfrm>
            <a:custGeom>
              <a:avLst/>
              <a:gdLst>
                <a:gd name="T0" fmla="*/ 91 w 103"/>
                <a:gd name="T1" fmla="*/ 0 h 54"/>
                <a:gd name="T2" fmla="*/ 50 w 103"/>
                <a:gd name="T3" fmla="*/ 36 h 54"/>
                <a:gd name="T4" fmla="*/ 0 w 103"/>
                <a:gd name="T5" fmla="*/ 48 h 54"/>
                <a:gd name="T6" fmla="*/ 69 w 103"/>
                <a:gd name="T7" fmla="*/ 38 h 54"/>
                <a:gd name="T8" fmla="*/ 103 w 103"/>
                <a:gd name="T9" fmla="*/ 12 h 54"/>
                <a:gd name="T10" fmla="*/ 91 w 103"/>
                <a:gd name="T1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3" h="54">
                  <a:moveTo>
                    <a:pt x="91" y="0"/>
                  </a:moveTo>
                  <a:cubicBezTo>
                    <a:pt x="82" y="13"/>
                    <a:pt x="68" y="26"/>
                    <a:pt x="50" y="36"/>
                  </a:cubicBezTo>
                  <a:cubicBezTo>
                    <a:pt x="33" y="44"/>
                    <a:pt x="16" y="49"/>
                    <a:pt x="0" y="48"/>
                  </a:cubicBezTo>
                  <a:cubicBezTo>
                    <a:pt x="19" y="54"/>
                    <a:pt x="45" y="51"/>
                    <a:pt x="69" y="38"/>
                  </a:cubicBezTo>
                  <a:cubicBezTo>
                    <a:pt x="83" y="31"/>
                    <a:pt x="94" y="22"/>
                    <a:pt x="103" y="12"/>
                  </a:cubicBezTo>
                  <a:lnTo>
                    <a:pt x="9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308"/>
            <p:cNvSpPr>
              <a:spLocks noEditPoints="1"/>
            </p:cNvSpPr>
            <p:nvPr/>
          </p:nvSpPr>
          <p:spPr bwMode="auto">
            <a:xfrm>
              <a:off x="5768975" y="3136900"/>
              <a:ext cx="654050" cy="581025"/>
            </a:xfrm>
            <a:custGeom>
              <a:avLst/>
              <a:gdLst>
                <a:gd name="T0" fmla="*/ 166 w 171"/>
                <a:gd name="T1" fmla="*/ 0 h 152"/>
                <a:gd name="T2" fmla="*/ 6 w 171"/>
                <a:gd name="T3" fmla="*/ 0 h 152"/>
                <a:gd name="T4" fmla="*/ 0 w 171"/>
                <a:gd name="T5" fmla="*/ 6 h 152"/>
                <a:gd name="T6" fmla="*/ 0 w 171"/>
                <a:gd name="T7" fmla="*/ 147 h 152"/>
                <a:gd name="T8" fmla="*/ 6 w 171"/>
                <a:gd name="T9" fmla="*/ 152 h 152"/>
                <a:gd name="T10" fmla="*/ 166 w 171"/>
                <a:gd name="T11" fmla="*/ 152 h 152"/>
                <a:gd name="T12" fmla="*/ 171 w 171"/>
                <a:gd name="T13" fmla="*/ 147 h 152"/>
                <a:gd name="T14" fmla="*/ 171 w 171"/>
                <a:gd name="T15" fmla="*/ 6 h 152"/>
                <a:gd name="T16" fmla="*/ 166 w 171"/>
                <a:gd name="T17" fmla="*/ 0 h 152"/>
                <a:gd name="T18" fmla="*/ 132 w 171"/>
                <a:gd name="T19" fmla="*/ 12 h 152"/>
                <a:gd name="T20" fmla="*/ 139 w 171"/>
                <a:gd name="T21" fmla="*/ 19 h 152"/>
                <a:gd name="T22" fmla="*/ 132 w 171"/>
                <a:gd name="T23" fmla="*/ 26 h 152"/>
                <a:gd name="T24" fmla="*/ 125 w 171"/>
                <a:gd name="T25" fmla="*/ 19 h 152"/>
                <a:gd name="T26" fmla="*/ 132 w 171"/>
                <a:gd name="T27" fmla="*/ 12 h 152"/>
                <a:gd name="T28" fmla="*/ 111 w 171"/>
                <a:gd name="T29" fmla="*/ 12 h 152"/>
                <a:gd name="T30" fmla="*/ 118 w 171"/>
                <a:gd name="T31" fmla="*/ 19 h 152"/>
                <a:gd name="T32" fmla="*/ 111 w 171"/>
                <a:gd name="T33" fmla="*/ 26 h 152"/>
                <a:gd name="T34" fmla="*/ 104 w 171"/>
                <a:gd name="T35" fmla="*/ 19 h 152"/>
                <a:gd name="T36" fmla="*/ 111 w 171"/>
                <a:gd name="T37" fmla="*/ 12 h 152"/>
                <a:gd name="T38" fmla="*/ 161 w 171"/>
                <a:gd name="T39" fmla="*/ 141 h 152"/>
                <a:gd name="T40" fmla="*/ 11 w 171"/>
                <a:gd name="T41" fmla="*/ 141 h 152"/>
                <a:gd name="T42" fmla="*/ 11 w 171"/>
                <a:gd name="T43" fmla="*/ 38 h 152"/>
                <a:gd name="T44" fmla="*/ 161 w 171"/>
                <a:gd name="T45" fmla="*/ 38 h 152"/>
                <a:gd name="T46" fmla="*/ 161 w 171"/>
                <a:gd name="T47" fmla="*/ 141 h 152"/>
                <a:gd name="T48" fmla="*/ 153 w 171"/>
                <a:gd name="T49" fmla="*/ 26 h 152"/>
                <a:gd name="T50" fmla="*/ 146 w 171"/>
                <a:gd name="T51" fmla="*/ 19 h 152"/>
                <a:gd name="T52" fmla="*/ 153 w 171"/>
                <a:gd name="T53" fmla="*/ 12 h 152"/>
                <a:gd name="T54" fmla="*/ 161 w 171"/>
                <a:gd name="T55" fmla="*/ 19 h 152"/>
                <a:gd name="T56" fmla="*/ 153 w 171"/>
                <a:gd name="T57" fmla="*/ 2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1" h="152">
                  <a:moveTo>
                    <a:pt x="16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50"/>
                    <a:pt x="3" y="152"/>
                    <a:pt x="6" y="152"/>
                  </a:cubicBezTo>
                  <a:cubicBezTo>
                    <a:pt x="166" y="152"/>
                    <a:pt x="166" y="152"/>
                    <a:pt x="166" y="152"/>
                  </a:cubicBezTo>
                  <a:cubicBezTo>
                    <a:pt x="169" y="152"/>
                    <a:pt x="171" y="150"/>
                    <a:pt x="171" y="147"/>
                  </a:cubicBezTo>
                  <a:cubicBezTo>
                    <a:pt x="171" y="6"/>
                    <a:pt x="171" y="6"/>
                    <a:pt x="171" y="6"/>
                  </a:cubicBezTo>
                  <a:cubicBezTo>
                    <a:pt x="171" y="3"/>
                    <a:pt x="169" y="0"/>
                    <a:pt x="166" y="0"/>
                  </a:cubicBezTo>
                  <a:close/>
                  <a:moveTo>
                    <a:pt x="132" y="12"/>
                  </a:moveTo>
                  <a:cubicBezTo>
                    <a:pt x="136" y="12"/>
                    <a:pt x="139" y="15"/>
                    <a:pt x="139" y="19"/>
                  </a:cubicBezTo>
                  <a:cubicBezTo>
                    <a:pt x="139" y="23"/>
                    <a:pt x="136" y="26"/>
                    <a:pt x="132" y="26"/>
                  </a:cubicBezTo>
                  <a:cubicBezTo>
                    <a:pt x="128" y="26"/>
                    <a:pt x="125" y="23"/>
                    <a:pt x="125" y="19"/>
                  </a:cubicBezTo>
                  <a:cubicBezTo>
                    <a:pt x="125" y="15"/>
                    <a:pt x="128" y="12"/>
                    <a:pt x="132" y="12"/>
                  </a:cubicBezTo>
                  <a:close/>
                  <a:moveTo>
                    <a:pt x="111" y="12"/>
                  </a:moveTo>
                  <a:cubicBezTo>
                    <a:pt x="115" y="12"/>
                    <a:pt x="118" y="15"/>
                    <a:pt x="118" y="19"/>
                  </a:cubicBezTo>
                  <a:cubicBezTo>
                    <a:pt x="118" y="23"/>
                    <a:pt x="115" y="26"/>
                    <a:pt x="111" y="26"/>
                  </a:cubicBezTo>
                  <a:cubicBezTo>
                    <a:pt x="107" y="26"/>
                    <a:pt x="104" y="23"/>
                    <a:pt x="104" y="19"/>
                  </a:cubicBezTo>
                  <a:cubicBezTo>
                    <a:pt x="104" y="15"/>
                    <a:pt x="107" y="12"/>
                    <a:pt x="111" y="12"/>
                  </a:cubicBezTo>
                  <a:close/>
                  <a:moveTo>
                    <a:pt x="161" y="141"/>
                  </a:moveTo>
                  <a:cubicBezTo>
                    <a:pt x="11" y="141"/>
                    <a:pt x="11" y="141"/>
                    <a:pt x="11" y="14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61" y="38"/>
                    <a:pt x="161" y="38"/>
                    <a:pt x="161" y="38"/>
                  </a:cubicBezTo>
                  <a:lnTo>
                    <a:pt x="161" y="141"/>
                  </a:lnTo>
                  <a:close/>
                  <a:moveTo>
                    <a:pt x="153" y="26"/>
                  </a:moveTo>
                  <a:cubicBezTo>
                    <a:pt x="149" y="26"/>
                    <a:pt x="146" y="23"/>
                    <a:pt x="146" y="19"/>
                  </a:cubicBezTo>
                  <a:cubicBezTo>
                    <a:pt x="146" y="15"/>
                    <a:pt x="149" y="12"/>
                    <a:pt x="153" y="12"/>
                  </a:cubicBezTo>
                  <a:cubicBezTo>
                    <a:pt x="157" y="12"/>
                    <a:pt x="161" y="15"/>
                    <a:pt x="161" y="19"/>
                  </a:cubicBezTo>
                  <a:cubicBezTo>
                    <a:pt x="161" y="23"/>
                    <a:pt x="157" y="26"/>
                    <a:pt x="15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051720" y="298405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C00000"/>
                </a:solidFill>
              </a:rPr>
              <a:t>主题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 rot="2704576">
            <a:off x="2355013" y="1867380"/>
            <a:ext cx="637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</a:t>
            </a:r>
          </a:p>
        </p:txBody>
      </p:sp>
      <p:sp>
        <p:nvSpPr>
          <p:cNvPr id="74" name="TextBox 73"/>
          <p:cNvSpPr txBox="1"/>
          <p:nvPr/>
        </p:nvSpPr>
        <p:spPr>
          <a:xfrm rot="2704576">
            <a:off x="1742842" y="3699973"/>
            <a:ext cx="637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</a:t>
            </a:r>
          </a:p>
        </p:txBody>
      </p:sp>
      <p:sp>
        <p:nvSpPr>
          <p:cNvPr id="75" name="TextBox 74"/>
          <p:cNvSpPr txBox="1"/>
          <p:nvPr/>
        </p:nvSpPr>
        <p:spPr>
          <a:xfrm rot="18909218">
            <a:off x="987328" y="2443913"/>
            <a:ext cx="637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</a:t>
            </a:r>
          </a:p>
        </p:txBody>
      </p:sp>
      <p:sp>
        <p:nvSpPr>
          <p:cNvPr id="76" name="TextBox 75"/>
          <p:cNvSpPr txBox="1"/>
          <p:nvPr/>
        </p:nvSpPr>
        <p:spPr>
          <a:xfrm rot="18909218">
            <a:off x="2973395" y="3126811"/>
            <a:ext cx="637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</a:t>
            </a:r>
          </a:p>
        </p:txBody>
      </p:sp>
      <p:sp>
        <p:nvSpPr>
          <p:cNvPr id="77" name="Freeform 18">
            <a:hlinkClick r:id="rId4"/>
          </p:cNvPr>
          <p:cNvSpPr>
            <a:spLocks noEditPoints="1"/>
          </p:cNvSpPr>
          <p:nvPr/>
        </p:nvSpPr>
        <p:spPr bwMode="auto">
          <a:xfrm>
            <a:off x="2158027" y="2505216"/>
            <a:ext cx="404441" cy="411392"/>
          </a:xfrm>
          <a:custGeom>
            <a:avLst/>
            <a:gdLst>
              <a:gd name="T0" fmla="*/ 60 w 120"/>
              <a:gd name="T1" fmla="*/ 62 h 122"/>
              <a:gd name="T2" fmla="*/ 91 w 120"/>
              <a:gd name="T3" fmla="*/ 31 h 122"/>
              <a:gd name="T4" fmla="*/ 60 w 120"/>
              <a:gd name="T5" fmla="*/ 0 h 122"/>
              <a:gd name="T6" fmla="*/ 29 w 120"/>
              <a:gd name="T7" fmla="*/ 31 h 122"/>
              <a:gd name="T8" fmla="*/ 60 w 120"/>
              <a:gd name="T9" fmla="*/ 62 h 122"/>
              <a:gd name="T10" fmla="*/ 75 w 120"/>
              <a:gd name="T11" fmla="*/ 64 h 122"/>
              <a:gd name="T12" fmla="*/ 60 w 120"/>
              <a:gd name="T13" fmla="*/ 83 h 122"/>
              <a:gd name="T14" fmla="*/ 44 w 120"/>
              <a:gd name="T15" fmla="*/ 64 h 122"/>
              <a:gd name="T16" fmla="*/ 0 w 120"/>
              <a:gd name="T17" fmla="*/ 122 h 122"/>
              <a:gd name="T18" fmla="*/ 59 w 120"/>
              <a:gd name="T19" fmla="*/ 122 h 122"/>
              <a:gd name="T20" fmla="*/ 60 w 120"/>
              <a:gd name="T21" fmla="*/ 122 h 122"/>
              <a:gd name="T22" fmla="*/ 120 w 120"/>
              <a:gd name="T23" fmla="*/ 122 h 122"/>
              <a:gd name="T24" fmla="*/ 75 w 120"/>
              <a:gd name="T25" fmla="*/ 64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0" h="122">
                <a:moveTo>
                  <a:pt x="60" y="62"/>
                </a:moveTo>
                <a:cubicBezTo>
                  <a:pt x="77" y="62"/>
                  <a:pt x="91" y="48"/>
                  <a:pt x="91" y="31"/>
                </a:cubicBezTo>
                <a:cubicBezTo>
                  <a:pt x="91" y="13"/>
                  <a:pt x="77" y="0"/>
                  <a:pt x="60" y="0"/>
                </a:cubicBezTo>
                <a:cubicBezTo>
                  <a:pt x="43" y="0"/>
                  <a:pt x="29" y="13"/>
                  <a:pt x="29" y="31"/>
                </a:cubicBezTo>
                <a:cubicBezTo>
                  <a:pt x="29" y="48"/>
                  <a:pt x="43" y="62"/>
                  <a:pt x="60" y="62"/>
                </a:cubicBezTo>
                <a:moveTo>
                  <a:pt x="75" y="64"/>
                </a:moveTo>
                <a:cubicBezTo>
                  <a:pt x="60" y="83"/>
                  <a:pt x="60" y="83"/>
                  <a:pt x="60" y="83"/>
                </a:cubicBezTo>
                <a:cubicBezTo>
                  <a:pt x="44" y="64"/>
                  <a:pt x="44" y="64"/>
                  <a:pt x="44" y="64"/>
                </a:cubicBezTo>
                <a:cubicBezTo>
                  <a:pt x="44" y="64"/>
                  <a:pt x="10" y="63"/>
                  <a:pt x="0" y="122"/>
                </a:cubicBezTo>
                <a:cubicBezTo>
                  <a:pt x="59" y="122"/>
                  <a:pt x="59" y="122"/>
                  <a:pt x="59" y="122"/>
                </a:cubicBezTo>
                <a:cubicBezTo>
                  <a:pt x="60" y="122"/>
                  <a:pt x="60" y="122"/>
                  <a:pt x="60" y="122"/>
                </a:cubicBezTo>
                <a:cubicBezTo>
                  <a:pt x="120" y="122"/>
                  <a:pt x="120" y="122"/>
                  <a:pt x="120" y="122"/>
                </a:cubicBezTo>
                <a:cubicBezTo>
                  <a:pt x="110" y="63"/>
                  <a:pt x="75" y="64"/>
                  <a:pt x="75" y="64"/>
                </a:cubicBezTo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zh-CN" altLang="en-US" sz="1013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87580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32" grpId="0"/>
      <p:bldP spid="35" grpId="0" animBg="1"/>
      <p:bldP spid="36" grpId="0"/>
      <p:bldP spid="37" grpId="0"/>
      <p:bldP spid="38" grpId="0" animBg="1"/>
      <p:bldP spid="39" grpId="0"/>
      <p:bldP spid="40" grpId="0"/>
      <p:bldP spid="41" grpId="0" animBg="1"/>
      <p:bldP spid="42" grpId="0"/>
      <p:bldP spid="43" grpId="0"/>
      <p:bldP spid="44" grpId="0" animBg="1"/>
      <p:bldP spid="48" grpId="0"/>
      <p:bldP spid="25" grpId="0" animBg="1"/>
      <p:bldP spid="26" grpId="0" animBg="1"/>
      <p:bldP spid="27" grpId="0" animBg="1"/>
      <p:bldP spid="65" grpId="0" animBg="1"/>
      <p:bldP spid="2" grpId="0"/>
      <p:bldP spid="73" grpId="0"/>
      <p:bldP spid="74" grpId="0"/>
      <p:bldP spid="75" grpId="0"/>
      <p:bldP spid="76" grpId="0"/>
      <p:bldP spid="7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173773" y="362870"/>
            <a:ext cx="417243" cy="5252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107504" y="290141"/>
            <a:ext cx="6479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19608" y="343977"/>
            <a:ext cx="2656247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这里添加标题内容</a:t>
            </a:r>
          </a:p>
        </p:txBody>
      </p:sp>
      <p:sp>
        <p:nvSpPr>
          <p:cNvPr id="47" name="矩形 46"/>
          <p:cNvSpPr/>
          <p:nvPr/>
        </p:nvSpPr>
        <p:spPr>
          <a:xfrm>
            <a:off x="539552" y="625486"/>
            <a:ext cx="2836097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ere to add the title content</a:t>
            </a:r>
            <a:endParaRPr lang="zh-CN" altLang="en-US" sz="16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8" name="Ellipse 256"/>
          <p:cNvGrpSpPr>
            <a:grpSpLocks/>
          </p:cNvGrpSpPr>
          <p:nvPr/>
        </p:nvGrpSpPr>
        <p:grpSpPr bwMode="auto">
          <a:xfrm>
            <a:off x="568869" y="5725922"/>
            <a:ext cx="4427537" cy="647824"/>
            <a:chOff x="4712208" y="4803648"/>
            <a:chExt cx="2822448" cy="621792"/>
          </a:xfrm>
        </p:grpSpPr>
        <p:pic>
          <p:nvPicPr>
            <p:cNvPr id="109" name="Ellipse 256"/>
            <p:cNvPicPr>
              <a:picLocks noChangeArrowheads="1"/>
            </p:cNvPicPr>
            <p:nvPr/>
          </p:nvPicPr>
          <p:blipFill>
            <a:blip r:embed="rId2">
              <a:lum brigh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2208" y="4803648"/>
              <a:ext cx="2822448" cy="621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0" name="Text Box 369"/>
            <p:cNvSpPr txBox="1">
              <a:spLocks noChangeArrowheads="1"/>
            </p:cNvSpPr>
            <p:nvPr/>
          </p:nvSpPr>
          <p:spPr bwMode="auto">
            <a:xfrm>
              <a:off x="5129610" y="4897422"/>
              <a:ext cx="1985245" cy="4340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noProof="1">
                <a:solidFill>
                  <a:srgbClr val="FFFFFF"/>
                </a:solidFill>
                <a:latin typeface="Calibri" pitchFamily="34" charset="0"/>
                <a:ea typeface="MS PGothic" pitchFamily="34" charset="-128"/>
              </a:endParaRPr>
            </a:p>
          </p:txBody>
        </p:sp>
      </p:grpSp>
      <p:sp>
        <p:nvSpPr>
          <p:cNvPr id="23" name="等腰三角形 22"/>
          <p:cNvSpPr/>
          <p:nvPr/>
        </p:nvSpPr>
        <p:spPr>
          <a:xfrm flipV="1">
            <a:off x="3347866" y="1513334"/>
            <a:ext cx="2448270" cy="278660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611560" y="1766759"/>
            <a:ext cx="3109582" cy="2482879"/>
            <a:chOff x="611560" y="1723658"/>
            <a:chExt cx="3109582" cy="2354560"/>
          </a:xfrm>
          <a:solidFill>
            <a:srgbClr val="C00000"/>
          </a:solidFill>
        </p:grpSpPr>
        <p:sp>
          <p:nvSpPr>
            <p:cNvPr id="25" name="等腰三角形 54"/>
            <p:cNvSpPr/>
            <p:nvPr/>
          </p:nvSpPr>
          <p:spPr>
            <a:xfrm flipV="1">
              <a:off x="611560" y="1923678"/>
              <a:ext cx="1544561" cy="1903928"/>
            </a:xfrm>
            <a:custGeom>
              <a:avLst/>
              <a:gdLst/>
              <a:ahLst/>
              <a:cxnLst/>
              <a:rect l="l" t="t" r="r" b="b"/>
              <a:pathLst>
                <a:path w="1544561" h="1903928">
                  <a:moveTo>
                    <a:pt x="0" y="1903928"/>
                  </a:moveTo>
                  <a:lnTo>
                    <a:pt x="1325197" y="1903928"/>
                  </a:lnTo>
                  <a:lnTo>
                    <a:pt x="1544561" y="1430379"/>
                  </a:lnTo>
                  <a:lnTo>
                    <a:pt x="88196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56"/>
            <p:cNvSpPr/>
            <p:nvPr/>
          </p:nvSpPr>
          <p:spPr>
            <a:xfrm flipV="1">
              <a:off x="1907704" y="1723658"/>
              <a:ext cx="1813438" cy="2354560"/>
            </a:xfrm>
            <a:custGeom>
              <a:avLst/>
              <a:gdLst/>
              <a:ahLst/>
              <a:cxnLst/>
              <a:rect l="l" t="t" r="r" b="b"/>
              <a:pathLst>
                <a:path w="1813438" h="2354560">
                  <a:moveTo>
                    <a:pt x="0" y="2354560"/>
                  </a:moveTo>
                  <a:lnTo>
                    <a:pt x="1445457" y="2354560"/>
                  </a:lnTo>
                  <a:lnTo>
                    <a:pt x="1813438" y="1560185"/>
                  </a:lnTo>
                  <a:lnTo>
                    <a:pt x="109070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 flipH="1">
            <a:off x="5422858" y="1766759"/>
            <a:ext cx="3109582" cy="2482879"/>
            <a:chOff x="611560" y="1723658"/>
            <a:chExt cx="3109582" cy="2354560"/>
          </a:xfrm>
          <a:solidFill>
            <a:srgbClr val="C00000"/>
          </a:solidFill>
        </p:grpSpPr>
        <p:sp>
          <p:nvSpPr>
            <p:cNvPr id="28" name="等腰三角形 54"/>
            <p:cNvSpPr/>
            <p:nvPr/>
          </p:nvSpPr>
          <p:spPr>
            <a:xfrm flipV="1">
              <a:off x="611560" y="1923678"/>
              <a:ext cx="1544561" cy="1903928"/>
            </a:xfrm>
            <a:custGeom>
              <a:avLst/>
              <a:gdLst/>
              <a:ahLst/>
              <a:cxnLst/>
              <a:rect l="l" t="t" r="r" b="b"/>
              <a:pathLst>
                <a:path w="1544561" h="1903928">
                  <a:moveTo>
                    <a:pt x="0" y="1903928"/>
                  </a:moveTo>
                  <a:lnTo>
                    <a:pt x="1325197" y="1903928"/>
                  </a:lnTo>
                  <a:lnTo>
                    <a:pt x="1544561" y="1430379"/>
                  </a:lnTo>
                  <a:lnTo>
                    <a:pt x="88196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56"/>
            <p:cNvSpPr/>
            <p:nvPr/>
          </p:nvSpPr>
          <p:spPr>
            <a:xfrm flipV="1">
              <a:off x="1907704" y="1723658"/>
              <a:ext cx="1813438" cy="2354560"/>
            </a:xfrm>
            <a:custGeom>
              <a:avLst/>
              <a:gdLst/>
              <a:ahLst/>
              <a:cxnLst/>
              <a:rect l="l" t="t" r="r" b="b"/>
              <a:pathLst>
                <a:path w="1813438" h="2354560">
                  <a:moveTo>
                    <a:pt x="0" y="2354560"/>
                  </a:moveTo>
                  <a:lnTo>
                    <a:pt x="1445457" y="2354560"/>
                  </a:lnTo>
                  <a:lnTo>
                    <a:pt x="1813438" y="1560185"/>
                  </a:lnTo>
                  <a:lnTo>
                    <a:pt x="109070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等腰三角形 29"/>
          <p:cNvSpPr/>
          <p:nvPr/>
        </p:nvSpPr>
        <p:spPr>
          <a:xfrm flipV="1">
            <a:off x="4368035" y="3571600"/>
            <a:ext cx="407932" cy="44031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30"/>
          <p:cNvSpPr/>
          <p:nvPr/>
        </p:nvSpPr>
        <p:spPr>
          <a:xfrm flipV="1">
            <a:off x="5994972" y="3747742"/>
            <a:ext cx="272175" cy="29377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flipV="1">
            <a:off x="7515094" y="3575198"/>
            <a:ext cx="225258" cy="2431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 flipV="1">
            <a:off x="2874419" y="3742544"/>
            <a:ext cx="272175" cy="29377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 flipV="1">
            <a:off x="1388690" y="3575198"/>
            <a:ext cx="225258" cy="2431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888599" y="2361714"/>
            <a:ext cx="1366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494441" y="2408570"/>
            <a:ext cx="1366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032862" y="2480578"/>
            <a:ext cx="1366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02682" y="2480578"/>
            <a:ext cx="1366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341103" y="2408570"/>
            <a:ext cx="1366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2719034" y="1885032"/>
            <a:ext cx="522557" cy="492093"/>
            <a:chOff x="5005383" y="3156224"/>
            <a:chExt cx="659924" cy="513228"/>
          </a:xfrm>
          <a:solidFill>
            <a:schemeClr val="bg1"/>
          </a:solidFill>
        </p:grpSpPr>
        <p:sp>
          <p:nvSpPr>
            <p:cNvPr id="43" name="任意多边形 42"/>
            <p:cNvSpPr/>
            <p:nvPr/>
          </p:nvSpPr>
          <p:spPr>
            <a:xfrm>
              <a:off x="5108794" y="3329935"/>
              <a:ext cx="453102" cy="151057"/>
            </a:xfrm>
            <a:custGeom>
              <a:avLst/>
              <a:gdLst>
                <a:gd name="connsiteX0" fmla="*/ 223776 w 453102"/>
                <a:gd name="connsiteY0" fmla="*/ 0 h 151057"/>
                <a:gd name="connsiteX1" fmla="*/ 425056 w 453102"/>
                <a:gd name="connsiteY1" fmla="*/ 61482 h 151057"/>
                <a:gd name="connsiteX2" fmla="*/ 453102 w 453102"/>
                <a:gd name="connsiteY2" fmla="*/ 84623 h 151057"/>
                <a:gd name="connsiteX3" fmla="*/ 392849 w 453102"/>
                <a:gd name="connsiteY3" fmla="*/ 151057 h 151057"/>
                <a:gd name="connsiteX4" fmla="*/ 374736 w 453102"/>
                <a:gd name="connsiteY4" fmla="*/ 136112 h 151057"/>
                <a:gd name="connsiteX5" fmla="*/ 223776 w 453102"/>
                <a:gd name="connsiteY5" fmla="*/ 90000 h 151057"/>
                <a:gd name="connsiteX6" fmla="*/ 72817 w 453102"/>
                <a:gd name="connsiteY6" fmla="*/ 136112 h 151057"/>
                <a:gd name="connsiteX7" fmla="*/ 60253 w 453102"/>
                <a:gd name="connsiteY7" fmla="*/ 146478 h 151057"/>
                <a:gd name="connsiteX8" fmla="*/ 0 w 453102"/>
                <a:gd name="connsiteY8" fmla="*/ 80043 h 151057"/>
                <a:gd name="connsiteX9" fmla="*/ 22497 w 453102"/>
                <a:gd name="connsiteY9" fmla="*/ 61482 h 151057"/>
                <a:gd name="connsiteX10" fmla="*/ 223776 w 453102"/>
                <a:gd name="connsiteY10" fmla="*/ 0 h 151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3102" h="151057">
                  <a:moveTo>
                    <a:pt x="223776" y="0"/>
                  </a:moveTo>
                  <a:cubicBezTo>
                    <a:pt x="298335" y="0"/>
                    <a:pt x="367600" y="22666"/>
                    <a:pt x="425056" y="61482"/>
                  </a:cubicBezTo>
                  <a:lnTo>
                    <a:pt x="453102" y="84623"/>
                  </a:lnTo>
                  <a:lnTo>
                    <a:pt x="392849" y="151057"/>
                  </a:lnTo>
                  <a:lnTo>
                    <a:pt x="374736" y="136112"/>
                  </a:lnTo>
                  <a:cubicBezTo>
                    <a:pt x="331644" y="106999"/>
                    <a:pt x="279695" y="90000"/>
                    <a:pt x="223776" y="90000"/>
                  </a:cubicBezTo>
                  <a:cubicBezTo>
                    <a:pt x="167857" y="90000"/>
                    <a:pt x="115909" y="106999"/>
                    <a:pt x="72817" y="136112"/>
                  </a:cubicBezTo>
                  <a:lnTo>
                    <a:pt x="60253" y="146478"/>
                  </a:lnTo>
                  <a:lnTo>
                    <a:pt x="0" y="80043"/>
                  </a:lnTo>
                  <a:lnTo>
                    <a:pt x="22497" y="61482"/>
                  </a:lnTo>
                  <a:cubicBezTo>
                    <a:pt x="79953" y="22666"/>
                    <a:pt x="149218" y="0"/>
                    <a:pt x="22377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/>
          </p:nvSpPr>
          <p:spPr>
            <a:xfrm>
              <a:off x="5005383" y="3156224"/>
              <a:ext cx="659924" cy="193475"/>
            </a:xfrm>
            <a:custGeom>
              <a:avLst/>
              <a:gdLst>
                <a:gd name="connsiteX0" fmla="*/ 327229 w 659924"/>
                <a:gd name="connsiteY0" fmla="*/ 0 h 193475"/>
                <a:gd name="connsiteX1" fmla="*/ 609021 w 659924"/>
                <a:gd name="connsiteY1" fmla="*/ 89149 h 193475"/>
                <a:gd name="connsiteX2" fmla="*/ 659924 w 659924"/>
                <a:gd name="connsiteY2" fmla="*/ 132649 h 193475"/>
                <a:gd name="connsiteX3" fmla="*/ 604757 w 659924"/>
                <a:gd name="connsiteY3" fmla="*/ 193475 h 193475"/>
                <a:gd name="connsiteX4" fmla="*/ 568764 w 659924"/>
                <a:gd name="connsiteY4" fmla="*/ 163779 h 193475"/>
                <a:gd name="connsiteX5" fmla="*/ 327229 w 659924"/>
                <a:gd name="connsiteY5" fmla="*/ 90000 h 193475"/>
                <a:gd name="connsiteX6" fmla="*/ 85694 w 659924"/>
                <a:gd name="connsiteY6" fmla="*/ 163779 h 193475"/>
                <a:gd name="connsiteX7" fmla="*/ 55251 w 659924"/>
                <a:gd name="connsiteY7" fmla="*/ 188896 h 193475"/>
                <a:gd name="connsiteX8" fmla="*/ 0 w 659924"/>
                <a:gd name="connsiteY8" fmla="*/ 127978 h 193475"/>
                <a:gd name="connsiteX9" fmla="*/ 45438 w 659924"/>
                <a:gd name="connsiteY9" fmla="*/ 89149 h 193475"/>
                <a:gd name="connsiteX10" fmla="*/ 327229 w 659924"/>
                <a:gd name="connsiteY10" fmla="*/ 0 h 19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9924" h="193475">
                  <a:moveTo>
                    <a:pt x="327229" y="0"/>
                  </a:moveTo>
                  <a:cubicBezTo>
                    <a:pt x="431611" y="0"/>
                    <a:pt x="528582" y="32865"/>
                    <a:pt x="609021" y="89149"/>
                  </a:cubicBezTo>
                  <a:lnTo>
                    <a:pt x="659924" y="132649"/>
                  </a:lnTo>
                  <a:lnTo>
                    <a:pt x="604757" y="193475"/>
                  </a:lnTo>
                  <a:lnTo>
                    <a:pt x="568764" y="163779"/>
                  </a:lnTo>
                  <a:cubicBezTo>
                    <a:pt x="499817" y="117199"/>
                    <a:pt x="416699" y="90000"/>
                    <a:pt x="327229" y="90000"/>
                  </a:cubicBezTo>
                  <a:cubicBezTo>
                    <a:pt x="237759" y="90000"/>
                    <a:pt x="154641" y="117199"/>
                    <a:pt x="85694" y="163779"/>
                  </a:cubicBezTo>
                  <a:lnTo>
                    <a:pt x="55251" y="188896"/>
                  </a:lnTo>
                  <a:lnTo>
                    <a:pt x="0" y="127978"/>
                  </a:lnTo>
                  <a:lnTo>
                    <a:pt x="45438" y="89149"/>
                  </a:lnTo>
                  <a:cubicBezTo>
                    <a:pt x="125877" y="32865"/>
                    <a:pt x="222847" y="0"/>
                    <a:pt x="32722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5219110" y="3499327"/>
              <a:ext cx="232470" cy="170125"/>
            </a:xfrm>
            <a:custGeom>
              <a:avLst/>
              <a:gdLst>
                <a:gd name="connsiteX0" fmla="*/ 113224 w 232470"/>
                <a:gd name="connsiteY0" fmla="*/ 0 h 170125"/>
                <a:gd name="connsiteX1" fmla="*/ 190295 w 232470"/>
                <a:gd name="connsiteY1" fmla="*/ 15560 h 170125"/>
                <a:gd name="connsiteX2" fmla="*/ 232470 w 232470"/>
                <a:gd name="connsiteY2" fmla="*/ 43996 h 170125"/>
                <a:gd name="connsiteX3" fmla="*/ 118076 w 232470"/>
                <a:gd name="connsiteY3" fmla="*/ 170125 h 170125"/>
                <a:gd name="connsiteX4" fmla="*/ 0 w 232470"/>
                <a:gd name="connsiteY4" fmla="*/ 39936 h 170125"/>
                <a:gd name="connsiteX5" fmla="*/ 36154 w 232470"/>
                <a:gd name="connsiteY5" fmla="*/ 15560 h 170125"/>
                <a:gd name="connsiteX6" fmla="*/ 113224 w 232470"/>
                <a:gd name="connsiteY6" fmla="*/ 0 h 17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470" h="170125">
                  <a:moveTo>
                    <a:pt x="113224" y="0"/>
                  </a:moveTo>
                  <a:cubicBezTo>
                    <a:pt x="140562" y="0"/>
                    <a:pt x="166606" y="5541"/>
                    <a:pt x="190295" y="15560"/>
                  </a:cubicBezTo>
                  <a:lnTo>
                    <a:pt x="232470" y="43996"/>
                  </a:lnTo>
                  <a:lnTo>
                    <a:pt x="118076" y="170125"/>
                  </a:lnTo>
                  <a:lnTo>
                    <a:pt x="0" y="39936"/>
                  </a:lnTo>
                  <a:lnTo>
                    <a:pt x="36154" y="15560"/>
                  </a:lnTo>
                  <a:cubicBezTo>
                    <a:pt x="59842" y="5541"/>
                    <a:pt x="85886" y="0"/>
                    <a:pt x="1132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5928940" y="1851670"/>
            <a:ext cx="497804" cy="583000"/>
            <a:chOff x="885216" y="4232676"/>
            <a:chExt cx="1223776" cy="1433216"/>
          </a:xfrm>
          <a:solidFill>
            <a:schemeClr val="bg1"/>
          </a:solidFill>
        </p:grpSpPr>
        <p:sp>
          <p:nvSpPr>
            <p:cNvPr id="50" name="任意多边形 49"/>
            <p:cNvSpPr/>
            <p:nvPr/>
          </p:nvSpPr>
          <p:spPr>
            <a:xfrm>
              <a:off x="885216" y="4232676"/>
              <a:ext cx="1208988" cy="1208988"/>
            </a:xfrm>
            <a:custGeom>
              <a:avLst/>
              <a:gdLst>
                <a:gd name="connsiteX0" fmla="*/ 604493 w 1208988"/>
                <a:gd name="connsiteY0" fmla="*/ 172493 h 1208988"/>
                <a:gd name="connsiteX1" fmla="*/ 172493 w 1208988"/>
                <a:gd name="connsiteY1" fmla="*/ 604493 h 1208988"/>
                <a:gd name="connsiteX2" fmla="*/ 604493 w 1208988"/>
                <a:gd name="connsiteY2" fmla="*/ 1036493 h 1208988"/>
                <a:gd name="connsiteX3" fmla="*/ 1036493 w 1208988"/>
                <a:gd name="connsiteY3" fmla="*/ 604493 h 1208988"/>
                <a:gd name="connsiteX4" fmla="*/ 604493 w 1208988"/>
                <a:gd name="connsiteY4" fmla="*/ 172493 h 1208988"/>
                <a:gd name="connsiteX5" fmla="*/ 604494 w 1208988"/>
                <a:gd name="connsiteY5" fmla="*/ 0 h 1208988"/>
                <a:gd name="connsiteX6" fmla="*/ 1208988 w 1208988"/>
                <a:gd name="connsiteY6" fmla="*/ 604494 h 1208988"/>
                <a:gd name="connsiteX7" fmla="*/ 604494 w 1208988"/>
                <a:gd name="connsiteY7" fmla="*/ 1208988 h 1208988"/>
                <a:gd name="connsiteX8" fmla="*/ 0 w 1208988"/>
                <a:gd name="connsiteY8" fmla="*/ 604494 h 1208988"/>
                <a:gd name="connsiteX9" fmla="*/ 604494 w 1208988"/>
                <a:gd name="connsiteY9" fmla="*/ 0 h 120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08988" h="1208988">
                  <a:moveTo>
                    <a:pt x="604493" y="172493"/>
                  </a:moveTo>
                  <a:cubicBezTo>
                    <a:pt x="365906" y="172493"/>
                    <a:pt x="172493" y="365906"/>
                    <a:pt x="172493" y="604493"/>
                  </a:cubicBezTo>
                  <a:cubicBezTo>
                    <a:pt x="172493" y="843080"/>
                    <a:pt x="365906" y="1036493"/>
                    <a:pt x="604493" y="1036493"/>
                  </a:cubicBezTo>
                  <a:cubicBezTo>
                    <a:pt x="843080" y="1036493"/>
                    <a:pt x="1036493" y="843080"/>
                    <a:pt x="1036493" y="604493"/>
                  </a:cubicBezTo>
                  <a:cubicBezTo>
                    <a:pt x="1036493" y="365906"/>
                    <a:pt x="843080" y="172493"/>
                    <a:pt x="604493" y="172493"/>
                  </a:cubicBezTo>
                  <a:close/>
                  <a:moveTo>
                    <a:pt x="604494" y="0"/>
                  </a:moveTo>
                  <a:cubicBezTo>
                    <a:pt x="938347" y="0"/>
                    <a:pt x="1208988" y="270641"/>
                    <a:pt x="1208988" y="604494"/>
                  </a:cubicBezTo>
                  <a:cubicBezTo>
                    <a:pt x="1208988" y="938347"/>
                    <a:pt x="938347" y="1208988"/>
                    <a:pt x="604494" y="1208988"/>
                  </a:cubicBezTo>
                  <a:cubicBezTo>
                    <a:pt x="270641" y="1208988"/>
                    <a:pt x="0" y="938347"/>
                    <a:pt x="0" y="604494"/>
                  </a:cubicBezTo>
                  <a:cubicBezTo>
                    <a:pt x="0" y="270641"/>
                    <a:pt x="270641" y="0"/>
                    <a:pt x="6044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 rot="2709661">
              <a:off x="1724923" y="5281823"/>
              <a:ext cx="496626" cy="2715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2" name="十字形 51"/>
            <p:cNvSpPr/>
            <p:nvPr/>
          </p:nvSpPr>
          <p:spPr>
            <a:xfrm>
              <a:off x="1191072" y="4524881"/>
              <a:ext cx="597275" cy="624578"/>
            </a:xfrm>
            <a:prstGeom prst="plus">
              <a:avLst>
                <a:gd name="adj" fmla="val 3563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3" name="任意多边形 52"/>
          <p:cNvSpPr/>
          <p:nvPr/>
        </p:nvSpPr>
        <p:spPr>
          <a:xfrm>
            <a:off x="1230236" y="2084406"/>
            <a:ext cx="430117" cy="433698"/>
          </a:xfrm>
          <a:custGeom>
            <a:avLst/>
            <a:gdLst>
              <a:gd name="connsiteX0" fmla="*/ 306653 w 617988"/>
              <a:gd name="connsiteY0" fmla="*/ 188483 h 633881"/>
              <a:gd name="connsiteX1" fmla="*/ 175019 w 617988"/>
              <a:gd name="connsiteY1" fmla="*/ 320117 h 633881"/>
              <a:gd name="connsiteX2" fmla="*/ 306653 w 617988"/>
              <a:gd name="connsiteY2" fmla="*/ 451751 h 633881"/>
              <a:gd name="connsiteX3" fmla="*/ 438287 w 617988"/>
              <a:gd name="connsiteY3" fmla="*/ 320117 h 633881"/>
              <a:gd name="connsiteX4" fmla="*/ 306653 w 617988"/>
              <a:gd name="connsiteY4" fmla="*/ 188483 h 633881"/>
              <a:gd name="connsiteX5" fmla="*/ 285953 w 617988"/>
              <a:gd name="connsiteY5" fmla="*/ 0 h 633881"/>
              <a:gd name="connsiteX6" fmla="*/ 459295 w 617988"/>
              <a:gd name="connsiteY6" fmla="*/ 39564 h 633881"/>
              <a:gd name="connsiteX7" fmla="*/ 447529 w 617988"/>
              <a:gd name="connsiteY7" fmla="*/ 91116 h 633881"/>
              <a:gd name="connsiteX8" fmla="*/ 454510 w 617988"/>
              <a:gd name="connsiteY8" fmla="*/ 94905 h 633881"/>
              <a:gd name="connsiteX9" fmla="*/ 492555 w 617988"/>
              <a:gd name="connsiteY9" fmla="*/ 127851 h 633881"/>
              <a:gd name="connsiteX10" fmla="*/ 540843 w 617988"/>
              <a:gd name="connsiteY10" fmla="*/ 104597 h 633881"/>
              <a:gd name="connsiteX11" fmla="*/ 617988 w 617988"/>
              <a:gd name="connsiteY11" fmla="*/ 264789 h 633881"/>
              <a:gd name="connsiteX12" fmla="*/ 568969 w 617988"/>
              <a:gd name="connsiteY12" fmla="*/ 288395 h 633881"/>
              <a:gd name="connsiteX13" fmla="*/ 572565 w 617988"/>
              <a:gd name="connsiteY13" fmla="*/ 316940 h 633881"/>
              <a:gd name="connsiteX14" fmla="*/ 569654 w 617988"/>
              <a:gd name="connsiteY14" fmla="*/ 345815 h 633881"/>
              <a:gd name="connsiteX15" fmla="*/ 617988 w 617988"/>
              <a:gd name="connsiteY15" fmla="*/ 369091 h 633881"/>
              <a:gd name="connsiteX16" fmla="*/ 540843 w 617988"/>
              <a:gd name="connsiteY16" fmla="*/ 529284 h 633881"/>
              <a:gd name="connsiteX17" fmla="*/ 493746 w 617988"/>
              <a:gd name="connsiteY17" fmla="*/ 506603 h 633881"/>
              <a:gd name="connsiteX18" fmla="*/ 454510 w 617988"/>
              <a:gd name="connsiteY18" fmla="*/ 538975 h 633881"/>
              <a:gd name="connsiteX19" fmla="*/ 447440 w 617988"/>
              <a:gd name="connsiteY19" fmla="*/ 542374 h 633881"/>
              <a:gd name="connsiteX20" fmla="*/ 459295 w 617988"/>
              <a:gd name="connsiteY20" fmla="*/ 594316 h 633881"/>
              <a:gd name="connsiteX21" fmla="*/ 285953 w 617988"/>
              <a:gd name="connsiteY21" fmla="*/ 633881 h 633881"/>
              <a:gd name="connsiteX22" fmla="*/ 273654 w 617988"/>
              <a:gd name="connsiteY22" fmla="*/ 579996 h 633881"/>
              <a:gd name="connsiteX23" fmla="*/ 225175 w 617988"/>
              <a:gd name="connsiteY23" fmla="*/ 572667 h 633881"/>
              <a:gd name="connsiteX24" fmla="*/ 217312 w 617988"/>
              <a:gd name="connsiteY24" fmla="*/ 569232 h 633881"/>
              <a:gd name="connsiteX25" fmla="*/ 184266 w 617988"/>
              <a:gd name="connsiteY25" fmla="*/ 610670 h 633881"/>
              <a:gd name="connsiteX26" fmla="*/ 45256 w 617988"/>
              <a:gd name="connsiteY26" fmla="*/ 499814 h 633881"/>
              <a:gd name="connsiteX27" fmla="*/ 78629 w 617988"/>
              <a:gd name="connsiteY27" fmla="*/ 457966 h 633881"/>
              <a:gd name="connsiteX28" fmla="*/ 58077 w 617988"/>
              <a:gd name="connsiteY28" fmla="*/ 421167 h 633881"/>
              <a:gd name="connsiteX29" fmla="*/ 53320 w 617988"/>
              <a:gd name="connsiteY29" fmla="*/ 405840 h 633881"/>
              <a:gd name="connsiteX30" fmla="*/ 0 w 617988"/>
              <a:gd name="connsiteY30" fmla="*/ 405840 h 633881"/>
              <a:gd name="connsiteX31" fmla="*/ 0 w 617988"/>
              <a:gd name="connsiteY31" fmla="*/ 228040 h 633881"/>
              <a:gd name="connsiteX32" fmla="*/ 53320 w 617988"/>
              <a:gd name="connsiteY32" fmla="*/ 228040 h 633881"/>
              <a:gd name="connsiteX33" fmla="*/ 58077 w 617988"/>
              <a:gd name="connsiteY33" fmla="*/ 212714 h 633881"/>
              <a:gd name="connsiteX34" fmla="*/ 79637 w 617988"/>
              <a:gd name="connsiteY34" fmla="*/ 177179 h 633881"/>
              <a:gd name="connsiteX35" fmla="*/ 45255 w 617988"/>
              <a:gd name="connsiteY35" fmla="*/ 134066 h 633881"/>
              <a:gd name="connsiteX36" fmla="*/ 184265 w 617988"/>
              <a:gd name="connsiteY36" fmla="*/ 23210 h 633881"/>
              <a:gd name="connsiteX37" fmla="*/ 217510 w 617988"/>
              <a:gd name="connsiteY37" fmla="*/ 64898 h 633881"/>
              <a:gd name="connsiteX38" fmla="*/ 225175 w 617988"/>
              <a:gd name="connsiteY38" fmla="*/ 61213 h 633881"/>
              <a:gd name="connsiteX39" fmla="*/ 273654 w 617988"/>
              <a:gd name="connsiteY39" fmla="*/ 53884 h 633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17988" h="633881">
                <a:moveTo>
                  <a:pt x="306653" y="188483"/>
                </a:moveTo>
                <a:cubicBezTo>
                  <a:pt x="233954" y="188483"/>
                  <a:pt x="175019" y="247418"/>
                  <a:pt x="175019" y="320117"/>
                </a:cubicBezTo>
                <a:cubicBezTo>
                  <a:pt x="175019" y="392816"/>
                  <a:pt x="233954" y="451751"/>
                  <a:pt x="306653" y="451751"/>
                </a:cubicBezTo>
                <a:cubicBezTo>
                  <a:pt x="379352" y="451751"/>
                  <a:pt x="438287" y="392816"/>
                  <a:pt x="438287" y="320117"/>
                </a:cubicBezTo>
                <a:cubicBezTo>
                  <a:pt x="438287" y="247418"/>
                  <a:pt x="379352" y="188483"/>
                  <a:pt x="306653" y="188483"/>
                </a:cubicBezTo>
                <a:close/>
                <a:moveTo>
                  <a:pt x="285953" y="0"/>
                </a:moveTo>
                <a:lnTo>
                  <a:pt x="459295" y="39564"/>
                </a:lnTo>
                <a:lnTo>
                  <a:pt x="447529" y="91116"/>
                </a:lnTo>
                <a:lnTo>
                  <a:pt x="454510" y="94905"/>
                </a:lnTo>
                <a:lnTo>
                  <a:pt x="492555" y="127851"/>
                </a:lnTo>
                <a:lnTo>
                  <a:pt x="540843" y="104597"/>
                </a:lnTo>
                <a:lnTo>
                  <a:pt x="617988" y="264789"/>
                </a:lnTo>
                <a:lnTo>
                  <a:pt x="568969" y="288395"/>
                </a:lnTo>
                <a:lnTo>
                  <a:pt x="572565" y="316940"/>
                </a:lnTo>
                <a:lnTo>
                  <a:pt x="569654" y="345815"/>
                </a:lnTo>
                <a:lnTo>
                  <a:pt x="617988" y="369091"/>
                </a:lnTo>
                <a:lnTo>
                  <a:pt x="540843" y="529284"/>
                </a:lnTo>
                <a:lnTo>
                  <a:pt x="493746" y="506603"/>
                </a:lnTo>
                <a:lnTo>
                  <a:pt x="454510" y="538975"/>
                </a:lnTo>
                <a:lnTo>
                  <a:pt x="447440" y="542374"/>
                </a:lnTo>
                <a:lnTo>
                  <a:pt x="459295" y="594316"/>
                </a:lnTo>
                <a:lnTo>
                  <a:pt x="285953" y="633881"/>
                </a:lnTo>
                <a:lnTo>
                  <a:pt x="273654" y="579996"/>
                </a:lnTo>
                <a:lnTo>
                  <a:pt x="225175" y="572667"/>
                </a:lnTo>
                <a:lnTo>
                  <a:pt x="217312" y="569232"/>
                </a:lnTo>
                <a:lnTo>
                  <a:pt x="184266" y="610670"/>
                </a:lnTo>
                <a:lnTo>
                  <a:pt x="45256" y="499814"/>
                </a:lnTo>
                <a:lnTo>
                  <a:pt x="78629" y="457966"/>
                </a:lnTo>
                <a:lnTo>
                  <a:pt x="58077" y="421167"/>
                </a:lnTo>
                <a:lnTo>
                  <a:pt x="53320" y="405840"/>
                </a:lnTo>
                <a:lnTo>
                  <a:pt x="0" y="405840"/>
                </a:lnTo>
                <a:lnTo>
                  <a:pt x="0" y="228040"/>
                </a:lnTo>
                <a:lnTo>
                  <a:pt x="53320" y="228040"/>
                </a:lnTo>
                <a:lnTo>
                  <a:pt x="58077" y="212714"/>
                </a:lnTo>
                <a:lnTo>
                  <a:pt x="79637" y="177179"/>
                </a:lnTo>
                <a:lnTo>
                  <a:pt x="45255" y="134066"/>
                </a:lnTo>
                <a:lnTo>
                  <a:pt x="184265" y="23210"/>
                </a:lnTo>
                <a:lnTo>
                  <a:pt x="217510" y="64898"/>
                </a:lnTo>
                <a:lnTo>
                  <a:pt x="225175" y="61213"/>
                </a:lnTo>
                <a:lnTo>
                  <a:pt x="273654" y="538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" name="任意多边形 53"/>
          <p:cNvSpPr/>
          <p:nvPr/>
        </p:nvSpPr>
        <p:spPr>
          <a:xfrm rot="19800796">
            <a:off x="7404737" y="2053636"/>
            <a:ext cx="485586" cy="492843"/>
          </a:xfrm>
          <a:custGeom>
            <a:avLst/>
            <a:gdLst>
              <a:gd name="connsiteX0" fmla="*/ 470653 w 1412563"/>
              <a:gd name="connsiteY0" fmla="*/ 9354 h 1458403"/>
              <a:gd name="connsiteX1" fmla="*/ 682800 w 1412563"/>
              <a:gd name="connsiteY1" fmla="*/ 70106 h 1458403"/>
              <a:gd name="connsiteX2" fmla="*/ 694477 w 1412563"/>
              <a:gd name="connsiteY2" fmla="*/ 86905 h 1458403"/>
              <a:gd name="connsiteX3" fmla="*/ 756682 w 1412563"/>
              <a:gd name="connsiteY3" fmla="*/ 320998 h 1458403"/>
              <a:gd name="connsiteX4" fmla="*/ 1270875 w 1412563"/>
              <a:gd name="connsiteY4" fmla="*/ 320998 h 1458403"/>
              <a:gd name="connsiteX5" fmla="*/ 1412563 w 1412563"/>
              <a:gd name="connsiteY5" fmla="*/ 575975 h 1458403"/>
              <a:gd name="connsiteX6" fmla="*/ 824437 w 1412563"/>
              <a:gd name="connsiteY6" fmla="*/ 575975 h 1458403"/>
              <a:gd name="connsiteX7" fmla="*/ 925560 w 1412563"/>
              <a:gd name="connsiteY7" fmla="*/ 956529 h 1458403"/>
              <a:gd name="connsiteX8" fmla="*/ 1102841 w 1412563"/>
              <a:gd name="connsiteY8" fmla="*/ 956529 h 1458403"/>
              <a:gd name="connsiteX9" fmla="*/ 1259040 w 1412563"/>
              <a:gd name="connsiteY9" fmla="*/ 1237620 h 1458403"/>
              <a:gd name="connsiteX10" fmla="*/ 874979 w 1412563"/>
              <a:gd name="connsiteY10" fmla="*/ 1237620 h 1458403"/>
              <a:gd name="connsiteX11" fmla="*/ 515914 w 1412563"/>
              <a:gd name="connsiteY11" fmla="*/ 1458403 h 1458403"/>
              <a:gd name="connsiteX12" fmla="*/ 501740 w 1412563"/>
              <a:gd name="connsiteY12" fmla="*/ 1137141 h 1458403"/>
              <a:gd name="connsiteX13" fmla="*/ 638801 w 1412563"/>
              <a:gd name="connsiteY13" fmla="*/ 1052864 h 1458403"/>
              <a:gd name="connsiteX14" fmla="*/ 504515 w 1412563"/>
              <a:gd name="connsiteY14" fmla="*/ 688582 h 1458403"/>
              <a:gd name="connsiteX15" fmla="*/ 12857 w 1412563"/>
              <a:gd name="connsiteY15" fmla="*/ 990894 h 1458403"/>
              <a:gd name="connsiteX16" fmla="*/ 0 w 1412563"/>
              <a:gd name="connsiteY16" fmla="*/ 699478 h 1458403"/>
              <a:gd name="connsiteX17" fmla="*/ 414565 w 1412563"/>
              <a:gd name="connsiteY17" fmla="*/ 444569 h 1458403"/>
              <a:gd name="connsiteX18" fmla="*/ 332782 w 1412563"/>
              <a:gd name="connsiteY18" fmla="*/ 222714 h 1458403"/>
              <a:gd name="connsiteX19" fmla="*/ 332282 w 1412563"/>
              <a:gd name="connsiteY19" fmla="*/ 220317 h 1458403"/>
              <a:gd name="connsiteX20" fmla="*/ 470653 w 1412563"/>
              <a:gd name="connsiteY20" fmla="*/ 9354 h 1458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12563" h="1458403">
                <a:moveTo>
                  <a:pt x="470653" y="9354"/>
                </a:moveTo>
                <a:cubicBezTo>
                  <a:pt x="549488" y="-15591"/>
                  <a:pt x="632294" y="10938"/>
                  <a:pt x="682800" y="70106"/>
                </a:cubicBezTo>
                <a:lnTo>
                  <a:pt x="694477" y="86905"/>
                </a:lnTo>
                <a:lnTo>
                  <a:pt x="756682" y="320998"/>
                </a:lnTo>
                <a:lnTo>
                  <a:pt x="1270875" y="320998"/>
                </a:lnTo>
                <a:lnTo>
                  <a:pt x="1412563" y="575975"/>
                </a:lnTo>
                <a:lnTo>
                  <a:pt x="824437" y="575975"/>
                </a:lnTo>
                <a:lnTo>
                  <a:pt x="925560" y="956529"/>
                </a:lnTo>
                <a:lnTo>
                  <a:pt x="1102841" y="956529"/>
                </a:lnTo>
                <a:lnTo>
                  <a:pt x="1259040" y="1237620"/>
                </a:lnTo>
                <a:lnTo>
                  <a:pt x="874979" y="1237620"/>
                </a:lnTo>
                <a:lnTo>
                  <a:pt x="515914" y="1458403"/>
                </a:lnTo>
                <a:lnTo>
                  <a:pt x="501740" y="1137141"/>
                </a:lnTo>
                <a:lnTo>
                  <a:pt x="638801" y="1052864"/>
                </a:lnTo>
                <a:lnTo>
                  <a:pt x="504515" y="688582"/>
                </a:lnTo>
                <a:lnTo>
                  <a:pt x="12857" y="990894"/>
                </a:lnTo>
                <a:lnTo>
                  <a:pt x="0" y="699478"/>
                </a:lnTo>
                <a:lnTo>
                  <a:pt x="414565" y="444569"/>
                </a:lnTo>
                <a:lnTo>
                  <a:pt x="332782" y="222714"/>
                </a:lnTo>
                <a:lnTo>
                  <a:pt x="332282" y="220317"/>
                </a:lnTo>
                <a:cubicBezTo>
                  <a:pt x="322587" y="127975"/>
                  <a:pt x="378680" y="38456"/>
                  <a:pt x="470653" y="935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55" name="组合 54"/>
          <p:cNvGrpSpPr/>
          <p:nvPr/>
        </p:nvGrpSpPr>
        <p:grpSpPr>
          <a:xfrm>
            <a:off x="4270681" y="1635646"/>
            <a:ext cx="602636" cy="592419"/>
            <a:chOff x="3100749" y="1865519"/>
            <a:chExt cx="1188000" cy="1188000"/>
          </a:xfrm>
        </p:grpSpPr>
        <p:sp>
          <p:nvSpPr>
            <p:cNvPr id="56" name="任意多边形 55"/>
            <p:cNvSpPr/>
            <p:nvPr/>
          </p:nvSpPr>
          <p:spPr>
            <a:xfrm>
              <a:off x="3100749" y="1865519"/>
              <a:ext cx="1188000" cy="1188000"/>
            </a:xfrm>
            <a:custGeom>
              <a:avLst/>
              <a:gdLst>
                <a:gd name="connsiteX0" fmla="*/ 676140 w 1352282"/>
                <a:gd name="connsiteY0" fmla="*/ 82140 h 1352282"/>
                <a:gd name="connsiteX1" fmla="*/ 82140 w 1352282"/>
                <a:gd name="connsiteY1" fmla="*/ 676140 h 1352282"/>
                <a:gd name="connsiteX2" fmla="*/ 676140 w 1352282"/>
                <a:gd name="connsiteY2" fmla="*/ 1270140 h 1352282"/>
                <a:gd name="connsiteX3" fmla="*/ 1270140 w 1352282"/>
                <a:gd name="connsiteY3" fmla="*/ 676140 h 1352282"/>
                <a:gd name="connsiteX4" fmla="*/ 676140 w 1352282"/>
                <a:gd name="connsiteY4" fmla="*/ 82140 h 1352282"/>
                <a:gd name="connsiteX5" fmla="*/ 676141 w 1352282"/>
                <a:gd name="connsiteY5" fmla="*/ 0 h 1352282"/>
                <a:gd name="connsiteX6" fmla="*/ 1352282 w 1352282"/>
                <a:gd name="connsiteY6" fmla="*/ 676141 h 1352282"/>
                <a:gd name="connsiteX7" fmla="*/ 676141 w 1352282"/>
                <a:gd name="connsiteY7" fmla="*/ 1352282 h 1352282"/>
                <a:gd name="connsiteX8" fmla="*/ 0 w 1352282"/>
                <a:gd name="connsiteY8" fmla="*/ 676141 h 1352282"/>
                <a:gd name="connsiteX9" fmla="*/ 676141 w 1352282"/>
                <a:gd name="connsiteY9" fmla="*/ 0 h 1352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2282" h="1352282">
                  <a:moveTo>
                    <a:pt x="676140" y="82140"/>
                  </a:moveTo>
                  <a:cubicBezTo>
                    <a:pt x="348083" y="82140"/>
                    <a:pt x="82140" y="348083"/>
                    <a:pt x="82140" y="676140"/>
                  </a:cubicBezTo>
                  <a:cubicBezTo>
                    <a:pt x="82140" y="1004197"/>
                    <a:pt x="348083" y="1270140"/>
                    <a:pt x="676140" y="1270140"/>
                  </a:cubicBezTo>
                  <a:cubicBezTo>
                    <a:pt x="1004197" y="1270140"/>
                    <a:pt x="1270140" y="1004197"/>
                    <a:pt x="1270140" y="676140"/>
                  </a:cubicBezTo>
                  <a:cubicBezTo>
                    <a:pt x="1270140" y="348083"/>
                    <a:pt x="1004197" y="82140"/>
                    <a:pt x="676140" y="82140"/>
                  </a:cubicBezTo>
                  <a:close/>
                  <a:moveTo>
                    <a:pt x="676141" y="0"/>
                  </a:moveTo>
                  <a:cubicBezTo>
                    <a:pt x="1049563" y="0"/>
                    <a:pt x="1352282" y="302719"/>
                    <a:pt x="1352282" y="676141"/>
                  </a:cubicBezTo>
                  <a:cubicBezTo>
                    <a:pt x="1352282" y="1049563"/>
                    <a:pt x="1049563" y="1352282"/>
                    <a:pt x="676141" y="1352282"/>
                  </a:cubicBezTo>
                  <a:cubicBezTo>
                    <a:pt x="302719" y="1352282"/>
                    <a:pt x="0" y="1049563"/>
                    <a:pt x="0" y="676141"/>
                  </a:cubicBezTo>
                  <a:cubicBezTo>
                    <a:pt x="0" y="302719"/>
                    <a:pt x="302719" y="0"/>
                    <a:pt x="6761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7" name="空心弧 56"/>
            <p:cNvSpPr/>
            <p:nvPr/>
          </p:nvSpPr>
          <p:spPr>
            <a:xfrm rot="20962005">
              <a:off x="3359036" y="2025860"/>
              <a:ext cx="671426" cy="687935"/>
            </a:xfrm>
            <a:prstGeom prst="blockArc">
              <a:avLst>
                <a:gd name="adj1" fmla="val 10800000"/>
                <a:gd name="adj2" fmla="val 1403873"/>
                <a:gd name="adj3" fmla="val 967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3233193" y="2343566"/>
              <a:ext cx="195262" cy="363187"/>
            </a:xfrm>
            <a:custGeom>
              <a:avLst/>
              <a:gdLst>
                <a:gd name="connsiteX0" fmla="*/ 131763 w 195262"/>
                <a:gd name="connsiteY0" fmla="*/ 0 h 436081"/>
                <a:gd name="connsiteX1" fmla="*/ 195262 w 195262"/>
                <a:gd name="connsiteY1" fmla="*/ 0 h 436081"/>
                <a:gd name="connsiteX2" fmla="*/ 195262 w 195262"/>
                <a:gd name="connsiteY2" fmla="*/ 436081 h 436081"/>
                <a:gd name="connsiteX3" fmla="*/ 131763 w 195262"/>
                <a:gd name="connsiteY3" fmla="*/ 436081 h 436081"/>
                <a:gd name="connsiteX4" fmla="*/ 0 w 195262"/>
                <a:gd name="connsiteY4" fmla="*/ 304318 h 436081"/>
                <a:gd name="connsiteX5" fmla="*/ 0 w 195262"/>
                <a:gd name="connsiteY5" fmla="*/ 131763 h 436081"/>
                <a:gd name="connsiteX6" fmla="*/ 131763 w 195262"/>
                <a:gd name="connsiteY6" fmla="*/ 0 h 43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262" h="436081">
                  <a:moveTo>
                    <a:pt x="131763" y="0"/>
                  </a:moveTo>
                  <a:lnTo>
                    <a:pt x="195262" y="0"/>
                  </a:lnTo>
                  <a:lnTo>
                    <a:pt x="195262" y="436081"/>
                  </a:lnTo>
                  <a:lnTo>
                    <a:pt x="131763" y="436081"/>
                  </a:lnTo>
                  <a:cubicBezTo>
                    <a:pt x="58992" y="436081"/>
                    <a:pt x="0" y="377089"/>
                    <a:pt x="0" y="304318"/>
                  </a:cubicBezTo>
                  <a:lnTo>
                    <a:pt x="0" y="131763"/>
                  </a:lnTo>
                  <a:cubicBezTo>
                    <a:pt x="0" y="58992"/>
                    <a:pt x="58992" y="0"/>
                    <a:pt x="1317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 flipH="1">
              <a:off x="3961043" y="2328105"/>
              <a:ext cx="195262" cy="363187"/>
            </a:xfrm>
            <a:custGeom>
              <a:avLst/>
              <a:gdLst>
                <a:gd name="connsiteX0" fmla="*/ 131763 w 195262"/>
                <a:gd name="connsiteY0" fmla="*/ 0 h 436081"/>
                <a:gd name="connsiteX1" fmla="*/ 195262 w 195262"/>
                <a:gd name="connsiteY1" fmla="*/ 0 h 436081"/>
                <a:gd name="connsiteX2" fmla="*/ 195262 w 195262"/>
                <a:gd name="connsiteY2" fmla="*/ 436081 h 436081"/>
                <a:gd name="connsiteX3" fmla="*/ 131763 w 195262"/>
                <a:gd name="connsiteY3" fmla="*/ 436081 h 436081"/>
                <a:gd name="connsiteX4" fmla="*/ 0 w 195262"/>
                <a:gd name="connsiteY4" fmla="*/ 304318 h 436081"/>
                <a:gd name="connsiteX5" fmla="*/ 0 w 195262"/>
                <a:gd name="connsiteY5" fmla="*/ 131763 h 436081"/>
                <a:gd name="connsiteX6" fmla="*/ 131763 w 195262"/>
                <a:gd name="connsiteY6" fmla="*/ 0 h 43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262" h="436081">
                  <a:moveTo>
                    <a:pt x="131763" y="0"/>
                  </a:moveTo>
                  <a:lnTo>
                    <a:pt x="195262" y="0"/>
                  </a:lnTo>
                  <a:lnTo>
                    <a:pt x="195262" y="436081"/>
                  </a:lnTo>
                  <a:lnTo>
                    <a:pt x="131763" y="436081"/>
                  </a:lnTo>
                  <a:cubicBezTo>
                    <a:pt x="58992" y="436081"/>
                    <a:pt x="0" y="377089"/>
                    <a:pt x="0" y="304318"/>
                  </a:cubicBezTo>
                  <a:lnTo>
                    <a:pt x="0" y="131763"/>
                  </a:lnTo>
                  <a:cubicBezTo>
                    <a:pt x="0" y="58992"/>
                    <a:pt x="58992" y="0"/>
                    <a:pt x="1317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cxnSp>
          <p:nvCxnSpPr>
            <p:cNvPr id="60" name="直接连接符 59"/>
            <p:cNvCxnSpPr/>
            <p:nvPr/>
          </p:nvCxnSpPr>
          <p:spPr>
            <a:xfrm>
              <a:off x="3466960" y="2562636"/>
              <a:ext cx="14118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>
              <a:off x="3604972" y="2553111"/>
              <a:ext cx="54075" cy="15046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3655873" y="2405819"/>
              <a:ext cx="97630" cy="300934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3754943" y="2413411"/>
              <a:ext cx="48815" cy="21396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3799142" y="2545173"/>
              <a:ext cx="43556" cy="79375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>
              <a:off x="3837936" y="2550730"/>
              <a:ext cx="72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8359">
            <a:off x="7884367" y="-529486"/>
            <a:ext cx="1520289" cy="1520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2605956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0" grpId="0" animBg="1"/>
      <p:bldP spid="31" grpId="0" animBg="1"/>
      <p:bldP spid="32" grpId="0" animBg="1"/>
      <p:bldP spid="35" grpId="0" animBg="1"/>
      <p:bldP spid="36" grpId="0" animBg="1"/>
      <p:bldP spid="37" grpId="0"/>
      <p:bldP spid="38" grpId="0"/>
      <p:bldP spid="39" grpId="0"/>
      <p:bldP spid="40" grpId="0"/>
      <p:bldP spid="41" grpId="0"/>
      <p:bldP spid="53" grpId="0" animBg="1"/>
      <p:bldP spid="54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2272</TotalTime>
  <Words>2869</Words>
  <Application>Microsoft Office PowerPoint</Application>
  <PresentationFormat>全屏显示(16:9)</PresentationFormat>
  <Paragraphs>366</Paragraphs>
  <Slides>38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6" baseType="lpstr">
      <vt:lpstr>Gill Sans Ultra Bold</vt:lpstr>
      <vt:lpstr>MS PGothic</vt:lpstr>
      <vt:lpstr>Calibri</vt:lpstr>
      <vt:lpstr>宋体</vt:lpstr>
      <vt:lpstr>文鼎特粗宋简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DNGS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Administrator</cp:lastModifiedBy>
  <cp:revision>170</cp:revision>
  <dcterms:created xsi:type="dcterms:W3CDTF">2015-02-06T08:45:50Z</dcterms:created>
  <dcterms:modified xsi:type="dcterms:W3CDTF">2017-12-10T03:19:37Z</dcterms:modified>
</cp:coreProperties>
</file>